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EFC670-CBE6-4EC0-AEE4-5945B7E8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F0F8555-8E6A-41AA-ABFE-0E99E860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7760E5-4C7A-4627-977D-A9760BC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4A2C97-50E2-48E9-BCA7-77CA5FF3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CF7EEF2-7A29-4500-BBF9-D7948328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A8836-C669-427B-9DED-F2985E6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B9D4C27-92AF-486D-946A-04B3816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A6FAAB9-F088-4352-9C5B-D3A0A5B1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DF7508-344D-4802-BCB6-214E600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048135-B281-41BA-99C8-66D6DB28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9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2022713-1076-4F11-9D82-DEF151BC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BCBBC54-D5C3-43E5-8751-A4610328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4B83F3-5ACF-4922-9072-2C1B2D53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A330D0-6B1B-4C80-AA97-542AC1F8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212461A-8E0D-4263-8212-0BC6811A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48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B6F7FC-329C-43D1-8DB8-4B5515D0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A87AF8-CBE4-40D5-9471-02DA1F1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561A96-F6E0-48AA-8C50-1ADB0798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BF1F30-A146-4C98-8C2E-FE066A9E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EF010F-457E-431D-A241-673FD15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5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8A43AE-5C51-4E77-8B1E-3983BDE5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A9E67B2-3998-44C2-A3F5-F7D5E315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E8D5FCE-2B0B-4367-8636-2296060C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5D7C54-A189-49D5-B428-5BE42C79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13904DA-93B3-4142-AAD5-CC13025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1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E05714-6545-48AE-A109-8B893DA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A2CE09-5F74-4BEA-86CD-FA6F69AF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97808D6-503C-48AB-B4D4-D2C39B9A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4FA0BBD-E6EC-4D82-8CF5-A654923E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2D3F65-4E0F-4739-8D09-D0DA728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B829D12-B7BE-4187-B138-ADF36A9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04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256668-8DD6-4258-A00B-A66CC90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9F747F4-390B-429A-A878-6ECE0A14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9E5AAE2-FF33-4388-AADA-0AF08C53C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A8F7F87-4B92-499D-BFB4-453733531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347894C-FA54-4E71-8A39-C8C19A5F1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1CDFB74-4478-4ECE-95EC-BB65B34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7EB0A06-AF80-4C8A-8DDD-D55D533A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895754E-3C48-476F-B252-D96F4C5B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29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E5C617-8EB4-48F4-B57F-CA5CF96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50FDB6A-B559-4988-BCCB-80A6273E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EA42B41-B15B-4B73-9307-EBE2110E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E0FA270-E948-4BEE-900A-DA27BE8F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32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BBF9344-E1AF-45CB-9900-546AA20D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30F513E-A91C-4703-8DC5-4E99D43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C45A091-28DF-4C29-8090-0534AC0F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31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0E3F88-225E-4510-BBE0-3C88B371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191509-BBE3-4530-8C79-F7E38961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EC47F04-063E-4765-B6FD-180DDF9F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08AA784-7A67-444E-855F-C317B7B3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C6520EE-B0F2-4B26-A02A-853F607A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6A254A5-08FB-41D0-9F1D-ED0D060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5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519328-78EA-4438-99CB-2EF465C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E63B758-60C4-4B3F-A5ED-8C5359A0A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D06327-8AF5-4F77-9005-0F2DCCB6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D6361A8-9C35-4FBA-ABB0-13076E3B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91A8E63-4E20-4DEC-A952-CD66F8DC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243DAAF-EC7D-45D3-8A99-442F542F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5B1A1C2-3FD8-45EE-B250-9FB1B066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6261394-8C3B-49B0-8E3D-1E249E2B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5A46BAD-9884-40B4-A3AE-CEF2FA7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A8FB1D0-5BC8-43FA-867F-EE6D9053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671F08-1AEC-417A-A496-16BA65D5B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86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ntlemanni.itch.io/quack-a-mol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Kuva 4" descr="Kuva, joka sisältää kohteen merkki&#10;&#10;Kuvaus luotu automaattisesti">
            <a:extLst>
              <a:ext uri="{FF2B5EF4-FFF2-40B4-BE49-F238E27FC236}">
                <a16:creationId xmlns:a16="http://schemas.microsoft.com/office/drawing/2014/main" id="{78A04488-9B26-435A-8BC5-7AB2D0DF4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2182">
            <a:off x="2672930" y="509939"/>
            <a:ext cx="6846139" cy="5838118"/>
          </a:xfrm>
          <a:prstGeom prst="rect">
            <a:avLst/>
          </a:prstGeom>
          <a:effectLst>
            <a:outerShdw blurRad="76200" dist="635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7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46933BF3-4BB9-42A4-A87A-3FD88604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 dirty="0" err="1">
                <a:solidFill>
                  <a:srgbClr val="000000"/>
                </a:solidFill>
                <a:latin typeface="H0bby of night" panose="02000506000000020003" pitchFamily="2" charset="0"/>
              </a:rPr>
              <a:t>Why</a:t>
            </a:r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?</a:t>
            </a:r>
          </a:p>
        </p:txBody>
      </p:sp>
      <p:sp>
        <p:nvSpPr>
          <p:cNvPr id="2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52CBC480-D31F-4FC8-AC51-FB1D03AC1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r="4321"/>
          <a:stretch/>
        </p:blipFill>
        <p:spPr>
          <a:xfrm rot="20874138">
            <a:off x="-306395" y="686282"/>
            <a:ext cx="5133318" cy="5505636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D6B9FB-A005-4B5C-B2E8-8DE0DDF5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2338547"/>
            <a:ext cx="4977578" cy="1611086"/>
          </a:xfrm>
        </p:spPr>
        <p:txBody>
          <a:bodyPr anchor="ctr">
            <a:normAutofit/>
          </a:bodyPr>
          <a:lstStyle/>
          <a:p>
            <a:r>
              <a:rPr lang="fi-FI" sz="2000" dirty="0" err="1">
                <a:solidFill>
                  <a:srgbClr val="000000"/>
                </a:solidFill>
              </a:rPr>
              <a:t>Brackeys</a:t>
            </a:r>
            <a:r>
              <a:rPr lang="fi-FI" sz="2000" dirty="0">
                <a:solidFill>
                  <a:srgbClr val="000000"/>
                </a:solidFill>
              </a:rPr>
              <a:t> Game Jam</a:t>
            </a:r>
          </a:p>
          <a:p>
            <a:r>
              <a:rPr lang="fi-FI" sz="2000" dirty="0">
                <a:solidFill>
                  <a:srgbClr val="000000"/>
                </a:solidFill>
              </a:rPr>
              <a:t>ONE </a:t>
            </a:r>
            <a:r>
              <a:rPr lang="fi-FI" sz="2000" dirty="0" err="1">
                <a:solidFill>
                  <a:srgbClr val="000000"/>
                </a:solidFill>
              </a:rPr>
              <a:t>week</a:t>
            </a:r>
            <a:r>
              <a:rPr lang="fi-FI" sz="2000" dirty="0">
                <a:solidFill>
                  <a:srgbClr val="000000"/>
                </a:solidFill>
              </a:rPr>
              <a:t> 16.-23.2.2020</a:t>
            </a:r>
          </a:p>
          <a:p>
            <a:r>
              <a:rPr lang="fi-FI" sz="2000" dirty="0" err="1">
                <a:solidFill>
                  <a:srgbClr val="000000"/>
                </a:solidFill>
              </a:rPr>
              <a:t>Theme</a:t>
            </a:r>
            <a:r>
              <a:rPr lang="fi-FI" sz="2000" dirty="0">
                <a:solidFill>
                  <a:srgbClr val="000000"/>
                </a:solidFill>
              </a:rPr>
              <a:t>: HOLES</a:t>
            </a:r>
          </a:p>
          <a:p>
            <a:endParaRPr lang="fi-FI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7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AA62FC-8178-42FA-98B4-36028217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What?</a:t>
            </a:r>
          </a:p>
        </p:txBody>
      </p:sp>
      <p:sp>
        <p:nvSpPr>
          <p:cNvPr id="2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8BFF331-435C-41F7-A184-923393EE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2066575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We took classic Whack-A-Mole concept and gave it a hole new twist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Two different mole types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Normal and Elite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If you miss, mole will create a new hole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Lot of holes = Lot of moles = Lot of holes...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But you can also buy Power Ups!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Planks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Water hose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Explosions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Kill the moles before they get to the edge of the level!</a:t>
            </a:r>
          </a:p>
        </p:txBody>
      </p:sp>
      <p:pic>
        <p:nvPicPr>
          <p:cNvPr id="7" name="Kuva 6" descr="Kuva, joka sisältää kohteen ulko, istuminen, rakennus, katsominen&#10;&#10;Kuvaus luotu automaattisesti">
            <a:extLst>
              <a:ext uri="{FF2B5EF4-FFF2-40B4-BE49-F238E27FC236}">
                <a16:creationId xmlns:a16="http://schemas.microsoft.com/office/drawing/2014/main" id="{026AB0C7-7CE7-4912-BF6E-7A477F11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9781" y="-762000"/>
            <a:ext cx="6907862" cy="122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83FCC6AA-1672-42CD-A74D-CC522F81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Who?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60B6B3-EF16-4A63-9A48-B12C061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503" y="2103494"/>
            <a:ext cx="4977578" cy="3639289"/>
          </a:xfrm>
        </p:spPr>
        <p:txBody>
          <a:bodyPr anchor="ctr">
            <a:normAutofit/>
          </a:bodyPr>
          <a:lstStyle/>
          <a:p>
            <a:r>
              <a:rPr lang="fi-FI" sz="2000" dirty="0">
                <a:solidFill>
                  <a:srgbClr val="000000"/>
                </a:solidFill>
              </a:rPr>
              <a:t>Team of </a:t>
            </a:r>
            <a:r>
              <a:rPr lang="fi-FI" sz="2000" dirty="0" err="1">
                <a:solidFill>
                  <a:srgbClr val="000000"/>
                </a:solidFill>
              </a:rPr>
              <a:t>four</a:t>
            </a:r>
            <a:r>
              <a:rPr lang="fi-FI" sz="2000" dirty="0">
                <a:solidFill>
                  <a:srgbClr val="000000"/>
                </a:solidFill>
              </a:rPr>
              <a:t>:</a:t>
            </a:r>
          </a:p>
          <a:p>
            <a:r>
              <a:rPr lang="fi-FI" sz="2000" dirty="0">
                <a:solidFill>
                  <a:srgbClr val="000000"/>
                </a:solidFill>
              </a:rPr>
              <a:t>Pekka Kääriäinen </a:t>
            </a:r>
          </a:p>
          <a:p>
            <a:pPr lvl="1"/>
            <a:r>
              <a:rPr lang="fi-FI" sz="2000" dirty="0">
                <a:solidFill>
                  <a:srgbClr val="000000"/>
                </a:solidFill>
              </a:rPr>
              <a:t>Programming + Design</a:t>
            </a:r>
          </a:p>
          <a:p>
            <a:r>
              <a:rPr lang="fi-FI" sz="2000" dirty="0">
                <a:solidFill>
                  <a:srgbClr val="000000"/>
                </a:solidFill>
              </a:rPr>
              <a:t>Antero Patteri</a:t>
            </a:r>
          </a:p>
          <a:p>
            <a:pPr lvl="1"/>
            <a:r>
              <a:rPr lang="fi-FI" sz="2000" dirty="0" err="1">
                <a:solidFill>
                  <a:srgbClr val="000000"/>
                </a:solidFill>
              </a:rPr>
              <a:t>Art</a:t>
            </a:r>
            <a:r>
              <a:rPr lang="fi-FI" sz="2000" dirty="0">
                <a:solidFill>
                  <a:srgbClr val="000000"/>
                </a:solidFill>
              </a:rPr>
              <a:t> + Design</a:t>
            </a:r>
          </a:p>
          <a:p>
            <a:r>
              <a:rPr lang="fi-FI" sz="2000" dirty="0" err="1">
                <a:solidFill>
                  <a:srgbClr val="000000"/>
                </a:solidFill>
              </a:rPr>
              <a:t>Cerdic</a:t>
            </a:r>
            <a:r>
              <a:rPr lang="fi-FI" sz="2000" dirty="0">
                <a:solidFill>
                  <a:srgbClr val="000000"/>
                </a:solidFill>
              </a:rPr>
              <a:t> </a:t>
            </a:r>
            <a:r>
              <a:rPr lang="fi-FI" sz="2000" dirty="0" err="1">
                <a:solidFill>
                  <a:srgbClr val="000000"/>
                </a:solidFill>
              </a:rPr>
              <a:t>Voncken</a:t>
            </a:r>
            <a:endParaRPr lang="fi-FI" sz="2000" dirty="0">
              <a:solidFill>
                <a:srgbClr val="000000"/>
              </a:solidFill>
            </a:endParaRPr>
          </a:p>
          <a:p>
            <a:pPr lvl="1"/>
            <a:r>
              <a:rPr lang="fi-FI" sz="2000" dirty="0">
                <a:solidFill>
                  <a:srgbClr val="000000"/>
                </a:solidFill>
              </a:rPr>
              <a:t>Programming</a:t>
            </a:r>
          </a:p>
          <a:p>
            <a:r>
              <a:rPr lang="fi-FI" sz="2000" dirty="0">
                <a:solidFill>
                  <a:srgbClr val="000000"/>
                </a:solidFill>
              </a:rPr>
              <a:t>Nick </a:t>
            </a:r>
            <a:r>
              <a:rPr lang="fi-FI" sz="2000" dirty="0" err="1">
                <a:solidFill>
                  <a:srgbClr val="000000"/>
                </a:solidFill>
              </a:rPr>
              <a:t>Hermsen</a:t>
            </a:r>
            <a:endParaRPr lang="fi-FI" sz="2000" dirty="0">
              <a:solidFill>
                <a:srgbClr val="000000"/>
              </a:solidFill>
            </a:endParaRPr>
          </a:p>
          <a:p>
            <a:pPr lvl="1"/>
            <a:r>
              <a:rPr lang="fi-FI" sz="2000" dirty="0">
                <a:solidFill>
                  <a:srgbClr val="000000"/>
                </a:solidFill>
              </a:rPr>
              <a:t>Sound + Music</a:t>
            </a:r>
          </a:p>
        </p:txBody>
      </p:sp>
      <p:pic>
        <p:nvPicPr>
          <p:cNvPr id="7" name="Kuva 6" descr="Kuva, joka sisältää kohteen istuminen, etu, tumma, pöytä&#10;&#10;Kuvaus luotu automaattisesti">
            <a:extLst>
              <a:ext uri="{FF2B5EF4-FFF2-40B4-BE49-F238E27FC236}">
                <a16:creationId xmlns:a16="http://schemas.microsoft.com/office/drawing/2014/main" id="{DAEA8FEB-2722-4F4B-9B7B-B0E50EC86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7156" y="-3389415"/>
            <a:ext cx="7581706" cy="135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2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FFFE625-7C59-4C9C-B6A9-B9A5EACA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 dirty="0" err="1">
                <a:solidFill>
                  <a:srgbClr val="000000"/>
                </a:solidFill>
                <a:latin typeface="H0bby of night" panose="02000506000000020003" pitchFamily="2" charset="0"/>
              </a:rPr>
              <a:t>Where</a:t>
            </a:r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 I </a:t>
            </a:r>
            <a:r>
              <a:rPr lang="fi-FI" dirty="0" err="1">
                <a:solidFill>
                  <a:srgbClr val="000000"/>
                </a:solidFill>
                <a:latin typeface="H0bby of night" panose="02000506000000020003" pitchFamily="2" charset="0"/>
              </a:rPr>
              <a:t>can</a:t>
            </a:r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H0bby of night" panose="02000506000000020003" pitchFamily="2" charset="0"/>
              </a:rPr>
              <a:t>download</a:t>
            </a:r>
            <a:r>
              <a:rPr lang="fi-FI" dirty="0">
                <a:solidFill>
                  <a:srgbClr val="000000"/>
                </a:solidFill>
                <a:latin typeface="H0bby of night" panose="02000506000000020003" pitchFamily="2" charset="0"/>
              </a:rPr>
              <a:t> it?</a:t>
            </a:r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 descr="Kuva, joka sisältää kohteen tumma, istuminen, rakennus, ruoho&#10;&#10;Kuvaus luotu automaattisesti">
            <a:extLst>
              <a:ext uri="{FF2B5EF4-FFF2-40B4-BE49-F238E27FC236}">
                <a16:creationId xmlns:a16="http://schemas.microsoft.com/office/drawing/2014/main" id="{8CC021ED-158A-41CB-B242-B418D5509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7" r="17392" b="2"/>
          <a:stretch/>
        </p:blipFill>
        <p:spPr>
          <a:xfrm>
            <a:off x="-1267688" y="-145476"/>
            <a:ext cx="6830288" cy="7148952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128911-7330-434F-8806-FC9C7EF9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503" y="1951419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</a:rPr>
              <a:t>Itch.io </a:t>
            </a:r>
            <a:r>
              <a:rPr lang="fi-FI" dirty="0" err="1">
                <a:solidFill>
                  <a:srgbClr val="000000"/>
                </a:solidFill>
              </a:rPr>
              <a:t>search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b="1" dirty="0">
                <a:solidFill>
                  <a:srgbClr val="000000"/>
                </a:solidFill>
              </a:rPr>
              <a:t>Quack-A-</a:t>
            </a:r>
            <a:r>
              <a:rPr lang="fi-FI" b="1" dirty="0" err="1">
                <a:solidFill>
                  <a:srgbClr val="000000"/>
                </a:solidFill>
              </a:rPr>
              <a:t>Moley</a:t>
            </a:r>
            <a:endParaRPr lang="fi-FI" b="1" dirty="0">
              <a:solidFill>
                <a:srgbClr val="000000"/>
              </a:solidFill>
              <a:hlinkClick r:id="rId4"/>
            </a:endParaRP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linkClick r:id="rId4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linkClick r:id="rId4"/>
              </a:rPr>
              <a:t>https://gentlemanni.itch.io/quack-a-moley</a:t>
            </a:r>
            <a:endParaRPr lang="fi-FI" sz="2000" dirty="0">
              <a:solidFill>
                <a:srgbClr val="000000"/>
              </a:solidFill>
            </a:endParaRPr>
          </a:p>
          <a:p>
            <a:endParaRPr lang="fi-FI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80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ema">
  <a:themeElements>
    <a:clrScheme name="Iltarusk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125</Words>
  <Application>Microsoft Office PowerPoint</Application>
  <PresentationFormat>Laajakuva</PresentationFormat>
  <Paragraphs>29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H0bby of night</vt:lpstr>
      <vt:lpstr>Office-teema</vt:lpstr>
      <vt:lpstr>PowerPoint-esitys</vt:lpstr>
      <vt:lpstr>Why?</vt:lpstr>
      <vt:lpstr>What?</vt:lpstr>
      <vt:lpstr>Who?</vt:lpstr>
      <vt:lpstr>Where I can download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Patteri Antero</dc:creator>
  <cp:lastModifiedBy>Pekka Kääriäinen</cp:lastModifiedBy>
  <cp:revision>8</cp:revision>
  <dcterms:created xsi:type="dcterms:W3CDTF">2020-02-25T11:41:39Z</dcterms:created>
  <dcterms:modified xsi:type="dcterms:W3CDTF">2020-02-25T12:15:37Z</dcterms:modified>
</cp:coreProperties>
</file>