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B2EFC670-CBE6-4EC0-AEE4-5945B7E8DD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Alaotsikko 2">
            <a:extLst>
              <a:ext uri="{FF2B5EF4-FFF2-40B4-BE49-F238E27FC236}">
                <a16:creationId xmlns:a16="http://schemas.microsoft.com/office/drawing/2014/main" id="{CF0F8555-8E6A-41AA-ABFE-0E99E860FD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i-FI"/>
              <a:t>Muokkaa alaotsikon perustyyliä napsautt.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707760E5-4C7A-4627-977D-A9760BC16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730DD-648A-4E5D-AFF7-26F1C541D87A}" type="datetimeFigureOut">
              <a:rPr lang="fi-FI" smtClean="0"/>
              <a:t>25.2.2020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994A2C97-50E2-48E9-BCA7-77CA5FF34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DCF7EEF2-7A29-4500-BBF9-D79483285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85863-396B-4C49-BC14-557F7CC1059B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415743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242A8836-C669-427B-9DED-F2985E664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Pystysuoran tekstin paikkamerkki 2">
            <a:extLst>
              <a:ext uri="{FF2B5EF4-FFF2-40B4-BE49-F238E27FC236}">
                <a16:creationId xmlns:a16="http://schemas.microsoft.com/office/drawing/2014/main" id="{AB9D4C27-92AF-486D-946A-04B3816865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0A6FAAB9-F088-4352-9C5B-D3A0A5B1E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730DD-648A-4E5D-AFF7-26F1C541D87A}" type="datetimeFigureOut">
              <a:rPr lang="fi-FI" smtClean="0"/>
              <a:t>25.2.2020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D4DF7508-344D-4802-BCB6-214E60050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57048135-B281-41BA-99C8-66D6DB28D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85863-396B-4C49-BC14-557F7CC1059B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879930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ystysuora otsikko 1">
            <a:extLst>
              <a:ext uri="{FF2B5EF4-FFF2-40B4-BE49-F238E27FC236}">
                <a16:creationId xmlns:a16="http://schemas.microsoft.com/office/drawing/2014/main" id="{62022713-1076-4F11-9D82-DEF151BC61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Pystysuoran tekstin paikkamerkki 2">
            <a:extLst>
              <a:ext uri="{FF2B5EF4-FFF2-40B4-BE49-F238E27FC236}">
                <a16:creationId xmlns:a16="http://schemas.microsoft.com/office/drawing/2014/main" id="{7BCBBC54-D5C3-43E5-8751-A46103281C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904B83F3-5ACF-4922-9072-2C1B2D53D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730DD-648A-4E5D-AFF7-26F1C541D87A}" type="datetimeFigureOut">
              <a:rPr lang="fi-FI" smtClean="0"/>
              <a:t>25.2.2020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0BA330D0-6B1B-4C80-AA97-542AC1F84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B212461A-8E0D-4263-8212-0BC6811A2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85863-396B-4C49-BC14-557F7CC1059B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534895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FDB6F7FC-329C-43D1-8DB8-4B5515D00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78A87AF8-CBE4-40D5-9471-02DA1F1B69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8A561A96-F6E0-48AA-8C50-1ADB07982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730DD-648A-4E5D-AFF7-26F1C541D87A}" type="datetimeFigureOut">
              <a:rPr lang="fi-FI" smtClean="0"/>
              <a:t>25.2.2020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BABF1F30-A146-4C98-8C2E-FE066A9E1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BAEF010F-457E-431D-A241-673FD150C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85863-396B-4C49-BC14-557F7CC1059B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969526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658A43AE-5C51-4E77-8B1E-3983BDE5A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BA9E67B2-3998-44C2-A3F5-F7D5E315BA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CE8D5FCE-2B0B-4367-8636-2296060C0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730DD-648A-4E5D-AFF7-26F1C541D87A}" type="datetimeFigureOut">
              <a:rPr lang="fi-FI" smtClean="0"/>
              <a:t>25.2.2020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985D7C54-A189-49D5-B428-5BE42C792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E13904DA-93B3-4142-AAD5-CC13025E0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85863-396B-4C49-BC14-557F7CC1059B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099190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B6E05714-6545-48AE-A109-8B893DAA9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3CA2CE09-5F74-4BEA-86CD-FA6F69AFF4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Sisällön paikkamerkki 3">
            <a:extLst>
              <a:ext uri="{FF2B5EF4-FFF2-40B4-BE49-F238E27FC236}">
                <a16:creationId xmlns:a16="http://schemas.microsoft.com/office/drawing/2014/main" id="{097808D6-503C-48AB-B4D4-D2C39B9A25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14FA0BBD-E6EC-4D82-8CF5-A654923ED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730DD-648A-4E5D-AFF7-26F1C541D87A}" type="datetimeFigureOut">
              <a:rPr lang="fi-FI" smtClean="0"/>
              <a:t>25.2.2020</a:t>
            </a:fld>
            <a:endParaRPr lang="fi-FI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CD2D3F65-4E0F-4739-8D09-D0DA728DD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BB829D12-B7BE-4187-B138-ADF36A940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85863-396B-4C49-BC14-557F7CC1059B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580409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CC256668-8DD6-4258-A00B-A66CC904C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69F747F4-390B-429A-A878-6ECE0A1428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Sisällön paikkamerkki 3">
            <a:extLst>
              <a:ext uri="{FF2B5EF4-FFF2-40B4-BE49-F238E27FC236}">
                <a16:creationId xmlns:a16="http://schemas.microsoft.com/office/drawing/2014/main" id="{69E5AAE2-FF33-4388-AADA-0AF08C53C6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5" name="Tekstin paikkamerkki 4">
            <a:extLst>
              <a:ext uri="{FF2B5EF4-FFF2-40B4-BE49-F238E27FC236}">
                <a16:creationId xmlns:a16="http://schemas.microsoft.com/office/drawing/2014/main" id="{EA8F7F87-4B92-499D-BFB4-4537335310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6" name="Sisällön paikkamerkki 5">
            <a:extLst>
              <a:ext uri="{FF2B5EF4-FFF2-40B4-BE49-F238E27FC236}">
                <a16:creationId xmlns:a16="http://schemas.microsoft.com/office/drawing/2014/main" id="{F347894C-FA54-4E71-8A39-C8C19A5F1C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7" name="Päivämäärän paikkamerkki 6">
            <a:extLst>
              <a:ext uri="{FF2B5EF4-FFF2-40B4-BE49-F238E27FC236}">
                <a16:creationId xmlns:a16="http://schemas.microsoft.com/office/drawing/2014/main" id="{B1CDFB74-4478-4ECE-95EC-BB65B340B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730DD-648A-4E5D-AFF7-26F1C541D87A}" type="datetimeFigureOut">
              <a:rPr lang="fi-FI" smtClean="0"/>
              <a:t>25.2.2020</a:t>
            </a:fld>
            <a:endParaRPr lang="fi-FI"/>
          </a:p>
        </p:txBody>
      </p:sp>
      <p:sp>
        <p:nvSpPr>
          <p:cNvPr id="8" name="Alatunnisteen paikkamerkki 7">
            <a:extLst>
              <a:ext uri="{FF2B5EF4-FFF2-40B4-BE49-F238E27FC236}">
                <a16:creationId xmlns:a16="http://schemas.microsoft.com/office/drawing/2014/main" id="{27EB0A06-AF80-4C8A-8DDD-D55D533A3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Dian numeron paikkamerkki 8">
            <a:extLst>
              <a:ext uri="{FF2B5EF4-FFF2-40B4-BE49-F238E27FC236}">
                <a16:creationId xmlns:a16="http://schemas.microsoft.com/office/drawing/2014/main" id="{E895754E-3C48-476F-B252-D96F4C5B2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85863-396B-4C49-BC14-557F7CC1059B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010299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ACE5C617-8EB4-48F4-B57F-CA5CF9672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Päivämäärän paikkamerkki 2">
            <a:extLst>
              <a:ext uri="{FF2B5EF4-FFF2-40B4-BE49-F238E27FC236}">
                <a16:creationId xmlns:a16="http://schemas.microsoft.com/office/drawing/2014/main" id="{750FDB6A-B559-4988-BCCB-80A6273E4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730DD-648A-4E5D-AFF7-26F1C541D87A}" type="datetimeFigureOut">
              <a:rPr lang="fi-FI" smtClean="0"/>
              <a:t>25.2.2020</a:t>
            </a:fld>
            <a:endParaRPr lang="fi-FI"/>
          </a:p>
        </p:txBody>
      </p:sp>
      <p:sp>
        <p:nvSpPr>
          <p:cNvPr id="4" name="Alatunnisteen paikkamerkki 3">
            <a:extLst>
              <a:ext uri="{FF2B5EF4-FFF2-40B4-BE49-F238E27FC236}">
                <a16:creationId xmlns:a16="http://schemas.microsoft.com/office/drawing/2014/main" id="{6EA42B41-B15B-4B73-9307-EBE2110EC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Dian numeron paikkamerkki 4">
            <a:extLst>
              <a:ext uri="{FF2B5EF4-FFF2-40B4-BE49-F238E27FC236}">
                <a16:creationId xmlns:a16="http://schemas.microsoft.com/office/drawing/2014/main" id="{4E0FA270-E948-4BEE-900A-DA27BE8F0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85863-396B-4C49-BC14-557F7CC1059B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183227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äivämäärän paikkamerkki 1">
            <a:extLst>
              <a:ext uri="{FF2B5EF4-FFF2-40B4-BE49-F238E27FC236}">
                <a16:creationId xmlns:a16="http://schemas.microsoft.com/office/drawing/2014/main" id="{DBBF9344-E1AF-45CB-9900-546AA20D8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730DD-648A-4E5D-AFF7-26F1C541D87A}" type="datetimeFigureOut">
              <a:rPr lang="fi-FI" smtClean="0"/>
              <a:t>25.2.2020</a:t>
            </a:fld>
            <a:endParaRPr lang="fi-FI"/>
          </a:p>
        </p:txBody>
      </p:sp>
      <p:sp>
        <p:nvSpPr>
          <p:cNvPr id="3" name="Alatunnisteen paikkamerkki 2">
            <a:extLst>
              <a:ext uri="{FF2B5EF4-FFF2-40B4-BE49-F238E27FC236}">
                <a16:creationId xmlns:a16="http://schemas.microsoft.com/office/drawing/2014/main" id="{B30F513E-A91C-4703-8DC5-4E99D43D2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Dian numeron paikkamerkki 3">
            <a:extLst>
              <a:ext uri="{FF2B5EF4-FFF2-40B4-BE49-F238E27FC236}">
                <a16:creationId xmlns:a16="http://schemas.microsoft.com/office/drawing/2014/main" id="{CC45A091-28DF-4C29-8090-0534AC0F6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85863-396B-4C49-BC14-557F7CC1059B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733106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Kuvateksti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AA0E3F88-225E-4510-BBE0-3C88B3719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60191509-BBE3-4530-8C79-F7E38961CB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Tekstin paikkamerkki 3">
            <a:extLst>
              <a:ext uri="{FF2B5EF4-FFF2-40B4-BE49-F238E27FC236}">
                <a16:creationId xmlns:a16="http://schemas.microsoft.com/office/drawing/2014/main" id="{4EC47F04-063E-4765-B6FD-180DDF9F5C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208AA784-7A67-444E-855F-C317B7B35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730DD-648A-4E5D-AFF7-26F1C541D87A}" type="datetimeFigureOut">
              <a:rPr lang="fi-FI" smtClean="0"/>
              <a:t>25.2.2020</a:t>
            </a:fld>
            <a:endParaRPr lang="fi-FI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8C6520EE-B0F2-4B26-A02A-853F607A8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06A254A5-08FB-41D0-9F1D-ED0D06088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85863-396B-4C49-BC14-557F7CC1059B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855802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uvateksti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AC519328-78EA-4438-99CB-2EF465C89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Kuvan paikkamerkki 2">
            <a:extLst>
              <a:ext uri="{FF2B5EF4-FFF2-40B4-BE49-F238E27FC236}">
                <a16:creationId xmlns:a16="http://schemas.microsoft.com/office/drawing/2014/main" id="{EE63B758-60C4-4B3F-A5ED-8C5359A0A7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kstin paikkamerkki 3">
            <a:extLst>
              <a:ext uri="{FF2B5EF4-FFF2-40B4-BE49-F238E27FC236}">
                <a16:creationId xmlns:a16="http://schemas.microsoft.com/office/drawing/2014/main" id="{7BD06327-8AF5-4F77-9005-0F2DCCB61D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AD6361A8-9C35-4FBA-ABB0-13076E3B6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730DD-648A-4E5D-AFF7-26F1C541D87A}" type="datetimeFigureOut">
              <a:rPr lang="fi-FI" smtClean="0"/>
              <a:t>25.2.2020</a:t>
            </a:fld>
            <a:endParaRPr lang="fi-FI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E91A8E63-4E20-4DEC-A952-CD66F8DCC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8243DAAF-EC7D-45D3-8A99-442F542F1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85863-396B-4C49-BC14-557F7CC1059B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4465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on paikkamerkki 1">
            <a:extLst>
              <a:ext uri="{FF2B5EF4-FFF2-40B4-BE49-F238E27FC236}">
                <a16:creationId xmlns:a16="http://schemas.microsoft.com/office/drawing/2014/main" id="{D5B1A1C2-3FD8-45EE-B250-9FB1B0669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26261394-8C3B-49B0-8E3D-1E249E2BAA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45A46BAD-9884-40B4-A3AE-CEF2FA76BF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4730DD-648A-4E5D-AFF7-26F1C541D87A}" type="datetimeFigureOut">
              <a:rPr lang="fi-FI" smtClean="0"/>
              <a:t>25.2.2020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EA8FB1D0-5BC8-43FA-867F-EE6D90536F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83671F08-1AEC-417A-A496-16BA65D5BC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385863-396B-4C49-BC14-557F7CC1059B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198622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entlemanni.itch.io/quack-a-moley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Otsikko 1">
            <a:extLst>
              <a:ext uri="{FF2B5EF4-FFF2-40B4-BE49-F238E27FC236}">
                <a16:creationId xmlns:a16="http://schemas.microsoft.com/office/drawing/2014/main" id="{EA4DEA2F-4A97-440E-B10F-CEF865CD51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fi-FI">
                <a:solidFill>
                  <a:srgbClr val="FFFFFF"/>
                </a:solidFill>
              </a:rPr>
              <a:t>Quack-A-Moley</a:t>
            </a:r>
          </a:p>
        </p:txBody>
      </p:sp>
      <p:sp>
        <p:nvSpPr>
          <p:cNvPr id="3" name="Alaotsikko 2">
            <a:extLst>
              <a:ext uri="{FF2B5EF4-FFF2-40B4-BE49-F238E27FC236}">
                <a16:creationId xmlns:a16="http://schemas.microsoft.com/office/drawing/2014/main" id="{FBCE83C3-BEA8-4F43-9B70-4750787966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r>
              <a:rPr lang="fi-FI">
                <a:solidFill>
                  <a:srgbClr val="FFFFFF"/>
                </a:solidFill>
              </a:rPr>
              <a:t>Whack-A-Moley In Stereoids</a:t>
            </a:r>
          </a:p>
        </p:txBody>
      </p:sp>
    </p:spTree>
    <p:extLst>
      <p:ext uri="{BB962C8B-B14F-4D97-AF65-F5344CB8AC3E}">
        <p14:creationId xmlns:p14="http://schemas.microsoft.com/office/powerpoint/2010/main" val="3106735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Otsikko 1">
            <a:extLst>
              <a:ext uri="{FF2B5EF4-FFF2-40B4-BE49-F238E27FC236}">
                <a16:creationId xmlns:a16="http://schemas.microsoft.com/office/drawing/2014/main" id="{46933BF3-4BB9-42A4-A87A-3FD886043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fi-FI">
                <a:solidFill>
                  <a:srgbClr val="FFFFFF"/>
                </a:solidFill>
              </a:rPr>
              <a:t>Why?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01D6B9FB-A005-4B5C-B2E8-8DE0DDF561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fi-FI" sz="2400">
                <a:solidFill>
                  <a:srgbClr val="000000"/>
                </a:solidFill>
              </a:rPr>
              <a:t>Brackeys Game Jam</a:t>
            </a:r>
          </a:p>
          <a:p>
            <a:r>
              <a:rPr lang="fi-FI" sz="2400">
                <a:solidFill>
                  <a:srgbClr val="000000"/>
                </a:solidFill>
              </a:rPr>
              <a:t>ONE week 16.-23.2.2020</a:t>
            </a:r>
          </a:p>
          <a:p>
            <a:r>
              <a:rPr lang="fi-FI" sz="2400">
                <a:solidFill>
                  <a:srgbClr val="000000"/>
                </a:solidFill>
              </a:rPr>
              <a:t>Theme: HOLES</a:t>
            </a:r>
          </a:p>
          <a:p>
            <a:endParaRPr lang="fi-FI" sz="2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5174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Otsikko 1">
            <a:extLst>
              <a:ext uri="{FF2B5EF4-FFF2-40B4-BE49-F238E27FC236}">
                <a16:creationId xmlns:a16="http://schemas.microsoft.com/office/drawing/2014/main" id="{DEAA62FC-8178-42FA-98B4-360282172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fi-FI">
                <a:solidFill>
                  <a:srgbClr val="FFFFFF"/>
                </a:solidFill>
              </a:rPr>
              <a:t>What?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E8BFF331-435C-41F7-A184-923393EE3B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US" sz="2400">
                <a:solidFill>
                  <a:srgbClr val="000000"/>
                </a:solidFill>
              </a:rPr>
              <a:t>We took classic Whack-A-Mole concept and gave it a hole new twist</a:t>
            </a:r>
          </a:p>
          <a:p>
            <a:r>
              <a:rPr lang="en-US" sz="2400">
                <a:solidFill>
                  <a:srgbClr val="000000"/>
                </a:solidFill>
              </a:rPr>
              <a:t>If you miss, mole will create a new hole</a:t>
            </a:r>
          </a:p>
          <a:p>
            <a:pPr lvl="1"/>
            <a:r>
              <a:rPr lang="en-US">
                <a:solidFill>
                  <a:srgbClr val="000000"/>
                </a:solidFill>
              </a:rPr>
              <a:t>Lot of holes = Lot of moles</a:t>
            </a:r>
          </a:p>
          <a:p>
            <a:r>
              <a:rPr lang="en-US" sz="2400">
                <a:solidFill>
                  <a:srgbClr val="000000"/>
                </a:solidFill>
              </a:rPr>
              <a:t>But you have Power Ups!</a:t>
            </a:r>
          </a:p>
          <a:p>
            <a:pPr lvl="1"/>
            <a:r>
              <a:rPr lang="en-US">
                <a:solidFill>
                  <a:srgbClr val="000000"/>
                </a:solidFill>
              </a:rPr>
              <a:t>Planks</a:t>
            </a:r>
          </a:p>
          <a:p>
            <a:pPr lvl="1"/>
            <a:r>
              <a:rPr lang="en-US">
                <a:solidFill>
                  <a:srgbClr val="000000"/>
                </a:solidFill>
              </a:rPr>
              <a:t>Water hose</a:t>
            </a:r>
          </a:p>
          <a:p>
            <a:pPr lvl="1"/>
            <a:r>
              <a:rPr lang="en-US">
                <a:solidFill>
                  <a:srgbClr val="000000"/>
                </a:solidFill>
              </a:rPr>
              <a:t>Explosions</a:t>
            </a:r>
          </a:p>
          <a:p>
            <a:r>
              <a:rPr lang="en-US" sz="2400">
                <a:solidFill>
                  <a:srgbClr val="000000"/>
                </a:solidFill>
              </a:rPr>
              <a:t>Kill the moles before they get to the edge of the level!</a:t>
            </a:r>
          </a:p>
        </p:txBody>
      </p:sp>
    </p:spTree>
    <p:extLst>
      <p:ext uri="{BB962C8B-B14F-4D97-AF65-F5344CB8AC3E}">
        <p14:creationId xmlns:p14="http://schemas.microsoft.com/office/powerpoint/2010/main" val="1223156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Otsikko 1">
            <a:extLst>
              <a:ext uri="{FF2B5EF4-FFF2-40B4-BE49-F238E27FC236}">
                <a16:creationId xmlns:a16="http://schemas.microsoft.com/office/drawing/2014/main" id="{83FCC6AA-1672-42CD-A74D-CC522F817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fi-FI">
                <a:solidFill>
                  <a:srgbClr val="FFFFFF"/>
                </a:solidFill>
              </a:rPr>
              <a:t>Who?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8360B6B3-EF16-4A63-9A48-B12C061192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fi-FI" sz="2400">
                <a:solidFill>
                  <a:srgbClr val="000000"/>
                </a:solidFill>
              </a:rPr>
              <a:t>Team of four:</a:t>
            </a:r>
          </a:p>
          <a:p>
            <a:r>
              <a:rPr lang="fi-FI" sz="2400">
                <a:solidFill>
                  <a:srgbClr val="000000"/>
                </a:solidFill>
              </a:rPr>
              <a:t>Pekka Kääriäinen </a:t>
            </a:r>
          </a:p>
          <a:p>
            <a:pPr lvl="1"/>
            <a:r>
              <a:rPr lang="fi-FI">
                <a:solidFill>
                  <a:srgbClr val="000000"/>
                </a:solidFill>
              </a:rPr>
              <a:t>Programming + Design</a:t>
            </a:r>
          </a:p>
          <a:p>
            <a:r>
              <a:rPr lang="fi-FI" sz="2400">
                <a:solidFill>
                  <a:srgbClr val="000000"/>
                </a:solidFill>
              </a:rPr>
              <a:t>Antero Patteri</a:t>
            </a:r>
          </a:p>
          <a:p>
            <a:pPr lvl="1"/>
            <a:r>
              <a:rPr lang="fi-FI">
                <a:solidFill>
                  <a:srgbClr val="000000"/>
                </a:solidFill>
              </a:rPr>
              <a:t>Art + Design</a:t>
            </a:r>
          </a:p>
          <a:p>
            <a:r>
              <a:rPr lang="fi-FI" sz="2400">
                <a:solidFill>
                  <a:srgbClr val="000000"/>
                </a:solidFill>
              </a:rPr>
              <a:t>Cerdic Voncken</a:t>
            </a:r>
          </a:p>
          <a:p>
            <a:pPr lvl="1"/>
            <a:r>
              <a:rPr lang="fi-FI">
                <a:solidFill>
                  <a:srgbClr val="000000"/>
                </a:solidFill>
              </a:rPr>
              <a:t>Programming</a:t>
            </a:r>
          </a:p>
          <a:p>
            <a:r>
              <a:rPr lang="fi-FI" sz="2400">
                <a:solidFill>
                  <a:srgbClr val="000000"/>
                </a:solidFill>
              </a:rPr>
              <a:t>Nick Hermsen</a:t>
            </a:r>
          </a:p>
          <a:p>
            <a:pPr lvl="1"/>
            <a:r>
              <a:rPr lang="fi-FI">
                <a:solidFill>
                  <a:srgbClr val="000000"/>
                </a:solidFill>
              </a:rPr>
              <a:t>Sound + Music</a:t>
            </a:r>
          </a:p>
        </p:txBody>
      </p:sp>
    </p:spTree>
    <p:extLst>
      <p:ext uri="{BB962C8B-B14F-4D97-AF65-F5344CB8AC3E}">
        <p14:creationId xmlns:p14="http://schemas.microsoft.com/office/powerpoint/2010/main" val="17929240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Otsikko 1">
            <a:extLst>
              <a:ext uri="{FF2B5EF4-FFF2-40B4-BE49-F238E27FC236}">
                <a16:creationId xmlns:a16="http://schemas.microsoft.com/office/drawing/2014/main" id="{6FFFE625-7C59-4C9C-B6A9-B9A5EACA9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fi-FI" sz="4000" dirty="0" err="1">
                <a:solidFill>
                  <a:srgbClr val="FFFFFF"/>
                </a:solidFill>
              </a:rPr>
              <a:t>Where</a:t>
            </a:r>
            <a:r>
              <a:rPr lang="fi-FI" sz="4000" dirty="0">
                <a:solidFill>
                  <a:srgbClr val="FFFFFF"/>
                </a:solidFill>
              </a:rPr>
              <a:t> I </a:t>
            </a:r>
            <a:r>
              <a:rPr lang="fi-FI" sz="4000" dirty="0" err="1">
                <a:solidFill>
                  <a:srgbClr val="FFFFFF"/>
                </a:solidFill>
              </a:rPr>
              <a:t>can</a:t>
            </a:r>
            <a:r>
              <a:rPr lang="fi-FI" sz="4000" dirty="0">
                <a:solidFill>
                  <a:srgbClr val="FFFFFF"/>
                </a:solidFill>
              </a:rPr>
              <a:t> </a:t>
            </a:r>
            <a:r>
              <a:rPr lang="fi-FI" sz="4000" dirty="0" err="1">
                <a:solidFill>
                  <a:srgbClr val="FFFFFF"/>
                </a:solidFill>
              </a:rPr>
              <a:t>download</a:t>
            </a:r>
            <a:r>
              <a:rPr lang="fi-FI" sz="4000" dirty="0">
                <a:solidFill>
                  <a:srgbClr val="FFFFFF"/>
                </a:solidFill>
              </a:rPr>
              <a:t> it?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8E128911-7330-434F-8806-FC9C7EF9D4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i-FI" sz="3600" dirty="0">
                <a:solidFill>
                  <a:srgbClr val="000000"/>
                </a:solidFill>
              </a:rPr>
              <a:t>Itch.io </a:t>
            </a:r>
            <a:r>
              <a:rPr lang="fi-FI" sz="3600" dirty="0" err="1">
                <a:solidFill>
                  <a:srgbClr val="000000"/>
                </a:solidFill>
              </a:rPr>
              <a:t>search</a:t>
            </a:r>
            <a:r>
              <a:rPr lang="fi-FI" sz="3600" dirty="0">
                <a:solidFill>
                  <a:srgbClr val="000000"/>
                </a:solidFill>
              </a:rPr>
              <a:t> </a:t>
            </a:r>
            <a:r>
              <a:rPr lang="fi-FI" sz="3600" b="1" dirty="0">
                <a:solidFill>
                  <a:srgbClr val="000000"/>
                </a:solidFill>
              </a:rPr>
              <a:t>Quack-A-</a:t>
            </a:r>
            <a:r>
              <a:rPr lang="fi-FI" sz="3600" b="1" dirty="0" err="1">
                <a:solidFill>
                  <a:srgbClr val="000000"/>
                </a:solidFill>
              </a:rPr>
              <a:t>Moley</a:t>
            </a:r>
            <a:endParaRPr lang="fi-FI" sz="3600" b="1" dirty="0">
              <a:solidFill>
                <a:srgbClr val="000000"/>
              </a:solidFill>
              <a:hlinkClick r:id="rId3"/>
            </a:endParaRPr>
          </a:p>
          <a:p>
            <a:pPr marL="0" indent="0" algn="ctr">
              <a:buNone/>
            </a:pPr>
            <a:endParaRPr lang="fi-FI" sz="3600" dirty="0">
              <a:solidFill>
                <a:srgbClr val="000000"/>
              </a:solidFill>
              <a:hlinkClick r:id="rId3"/>
            </a:endParaRPr>
          </a:p>
          <a:p>
            <a:pPr marL="0" indent="0" algn="ctr">
              <a:buNone/>
            </a:pPr>
            <a:r>
              <a:rPr lang="fi-FI" sz="3600" dirty="0">
                <a:solidFill>
                  <a:srgbClr val="000000"/>
                </a:solidFill>
                <a:hlinkClick r:id="rId3"/>
              </a:rPr>
              <a:t>https://gentlemanni.itch.io/quack-a-moley</a:t>
            </a:r>
            <a:endParaRPr lang="fi-FI" sz="3600" dirty="0">
              <a:solidFill>
                <a:srgbClr val="000000"/>
              </a:solidFill>
            </a:endParaRPr>
          </a:p>
          <a:p>
            <a:endParaRPr lang="fi-FI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49809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ema">
  <a:themeElements>
    <a:clrScheme name="Iltarusko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115</Words>
  <Application>Microsoft Office PowerPoint</Application>
  <PresentationFormat>Laajakuva</PresentationFormat>
  <Paragraphs>29</Paragraphs>
  <Slides>5</Slides>
  <Notes>0</Notes>
  <HiddenSlides>0</HiddenSlides>
  <MMClips>0</MMClips>
  <ScaleCrop>false</ScaleCrop>
  <HeadingPairs>
    <vt:vector size="6" baseType="variant">
      <vt:variant>
        <vt:lpstr>Käytetyt fontit</vt:lpstr>
      </vt:variant>
      <vt:variant>
        <vt:i4>3</vt:i4>
      </vt:variant>
      <vt:variant>
        <vt:lpstr>Teema</vt:lpstr>
      </vt:variant>
      <vt:variant>
        <vt:i4>1</vt:i4>
      </vt:variant>
      <vt:variant>
        <vt:lpstr>Dian otsikot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Office-teema</vt:lpstr>
      <vt:lpstr>Quack-A-Moley</vt:lpstr>
      <vt:lpstr>Why?</vt:lpstr>
      <vt:lpstr>What?</vt:lpstr>
      <vt:lpstr>Who?</vt:lpstr>
      <vt:lpstr>Where I can download it?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Quack-A-Moley</dc:title>
  <dc:creator>Pekka Kääriäinen</dc:creator>
  <cp:lastModifiedBy>Pekka Kääriäinen</cp:lastModifiedBy>
  <cp:revision>1</cp:revision>
  <dcterms:created xsi:type="dcterms:W3CDTF">2020-02-25T09:32:47Z</dcterms:created>
  <dcterms:modified xsi:type="dcterms:W3CDTF">2020-02-25T09:35:59Z</dcterms:modified>
</cp:coreProperties>
</file>