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tlemanni.itch.io/quack-a-mol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182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Why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?</a:t>
            </a:r>
          </a:p>
        </p:txBody>
      </p:sp>
      <p:sp>
        <p:nvSpPr>
          <p:cNvPr id="2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2CBC480-D31F-4FC8-AC51-FB1D03AC1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r="4321"/>
          <a:stretch/>
        </p:blipFill>
        <p:spPr>
          <a:xfrm rot="20874138">
            <a:off x="-306395" y="686282"/>
            <a:ext cx="5133318" cy="5505636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338547"/>
            <a:ext cx="4977578" cy="1611086"/>
          </a:xfrm>
        </p:spPr>
        <p:txBody>
          <a:bodyPr anchor="ctr">
            <a:normAutofit/>
          </a:bodyPr>
          <a:lstStyle/>
          <a:p>
            <a:r>
              <a:rPr lang="fi-FI" sz="2000" dirty="0" err="1">
                <a:solidFill>
                  <a:srgbClr val="000000"/>
                </a:solidFill>
              </a:rPr>
              <a:t>Brackeys</a:t>
            </a:r>
            <a:r>
              <a:rPr lang="fi-FI" sz="2000" dirty="0">
                <a:solidFill>
                  <a:srgbClr val="000000"/>
                </a:solidFill>
              </a:rPr>
              <a:t> Game Jam</a:t>
            </a:r>
          </a:p>
          <a:p>
            <a:r>
              <a:rPr lang="fi-FI" sz="2000" dirty="0">
                <a:solidFill>
                  <a:srgbClr val="000000"/>
                </a:solidFill>
              </a:rPr>
              <a:t>ONE </a:t>
            </a:r>
            <a:r>
              <a:rPr lang="fi-FI" sz="2000" dirty="0" err="1">
                <a:solidFill>
                  <a:srgbClr val="000000"/>
                </a:solidFill>
              </a:rPr>
              <a:t>week</a:t>
            </a:r>
            <a:r>
              <a:rPr lang="fi-FI" sz="2000" dirty="0">
                <a:solidFill>
                  <a:srgbClr val="000000"/>
                </a:solidFill>
              </a:rPr>
              <a:t> 16.-23.2.2020</a:t>
            </a:r>
          </a:p>
          <a:p>
            <a:r>
              <a:rPr lang="fi-FI" sz="2000" dirty="0" err="1">
                <a:solidFill>
                  <a:srgbClr val="000000"/>
                </a:solidFill>
              </a:rPr>
              <a:t>Theme</a:t>
            </a:r>
            <a:r>
              <a:rPr lang="fi-FI" sz="2000" dirty="0">
                <a:solidFill>
                  <a:srgbClr val="000000"/>
                </a:solidFill>
              </a:rPr>
              <a:t>: HOLES</a:t>
            </a: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What?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066575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Two different mole types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Normal and Elite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Lot of holes = Lot of moles = Lot of holes...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But you can also buy Power Ups!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Explosions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  <p:pic>
        <p:nvPicPr>
          <p:cNvPr id="7" name="Kuva 6" descr="Kuva, joka sisältää kohteen ulko, istuminen, rakennus, katsominen&#10;&#10;Kuvaus luotu automaattisesti">
            <a:extLst>
              <a:ext uri="{FF2B5EF4-FFF2-40B4-BE49-F238E27FC236}">
                <a16:creationId xmlns:a16="http://schemas.microsoft.com/office/drawing/2014/main" id="{026AB0C7-7CE7-4912-BF6E-7A477F11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781" y="-762000"/>
            <a:ext cx="6907862" cy="122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Who?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103494"/>
            <a:ext cx="4977578" cy="3639289"/>
          </a:xfrm>
        </p:spPr>
        <p:txBody>
          <a:bodyPr anchor="ctr">
            <a:normAutofit/>
          </a:bodyPr>
          <a:lstStyle/>
          <a:p>
            <a:r>
              <a:rPr lang="fi-FI" sz="2000" dirty="0">
                <a:solidFill>
                  <a:srgbClr val="000000"/>
                </a:solidFill>
              </a:rPr>
              <a:t>Team of </a:t>
            </a:r>
            <a:r>
              <a:rPr lang="fi-FI" sz="2000" dirty="0" err="1">
                <a:solidFill>
                  <a:srgbClr val="000000"/>
                </a:solidFill>
              </a:rPr>
              <a:t>four</a:t>
            </a:r>
            <a:r>
              <a:rPr lang="fi-FI" sz="2000" dirty="0">
                <a:solidFill>
                  <a:srgbClr val="000000"/>
                </a:solidFill>
              </a:rPr>
              <a:t>:</a:t>
            </a:r>
          </a:p>
          <a:p>
            <a:r>
              <a:rPr lang="fi-FI" sz="2000" dirty="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000" dirty="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 sz="2000" dirty="0" err="1">
                <a:solidFill>
                  <a:srgbClr val="000000"/>
                </a:solidFill>
              </a:rPr>
              <a:t>Art</a:t>
            </a:r>
            <a:r>
              <a:rPr lang="fi-FI" sz="2000" dirty="0">
                <a:solidFill>
                  <a:srgbClr val="000000"/>
                </a:solidFill>
              </a:rPr>
              <a:t> + Design</a:t>
            </a:r>
          </a:p>
          <a:p>
            <a:r>
              <a:rPr lang="fi-FI" sz="2000" dirty="0" err="1">
                <a:solidFill>
                  <a:srgbClr val="000000"/>
                </a:solidFill>
              </a:rPr>
              <a:t>Cerdic</a:t>
            </a:r>
            <a:r>
              <a:rPr lang="fi-FI" sz="2000" dirty="0">
                <a:solidFill>
                  <a:srgbClr val="000000"/>
                </a:solidFill>
              </a:rPr>
              <a:t> </a:t>
            </a:r>
            <a:r>
              <a:rPr lang="fi-FI" sz="2000" dirty="0" err="1">
                <a:solidFill>
                  <a:srgbClr val="000000"/>
                </a:solidFill>
              </a:rPr>
              <a:t>Voncken</a:t>
            </a:r>
            <a:endParaRPr lang="fi-FI" sz="2000" dirty="0">
              <a:solidFill>
                <a:srgbClr val="000000"/>
              </a:solidFill>
            </a:endParaRP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Programming</a:t>
            </a:r>
          </a:p>
          <a:p>
            <a:r>
              <a:rPr lang="fi-FI" sz="2000" dirty="0">
                <a:solidFill>
                  <a:srgbClr val="000000"/>
                </a:solidFill>
              </a:rPr>
              <a:t>Nick </a:t>
            </a:r>
            <a:r>
              <a:rPr lang="fi-FI" sz="2000" dirty="0" err="1">
                <a:solidFill>
                  <a:srgbClr val="000000"/>
                </a:solidFill>
              </a:rPr>
              <a:t>Hermsen</a:t>
            </a:r>
            <a:endParaRPr lang="fi-FI" sz="2000" dirty="0">
              <a:solidFill>
                <a:srgbClr val="000000"/>
              </a:solidFill>
            </a:endParaRP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Sound + Music</a:t>
            </a:r>
          </a:p>
        </p:txBody>
      </p:sp>
      <p:pic>
        <p:nvPicPr>
          <p:cNvPr id="7" name="Kuva 6" descr="Kuva, joka sisältää kohteen istuminen, etu, tumma, pöytä&#10;&#10;Kuvaus luotu automaattisesti">
            <a:extLst>
              <a:ext uri="{FF2B5EF4-FFF2-40B4-BE49-F238E27FC236}">
                <a16:creationId xmlns:a16="http://schemas.microsoft.com/office/drawing/2014/main" id="{DAEA8FEB-2722-4F4B-9B7B-B0E50EC86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56" y="-3389415"/>
            <a:ext cx="7581706" cy="135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Where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I </a:t>
            </a:r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can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download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it?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 descr="Kuva, joka sisältää kohteen tumma, istuminen, rakennus, ruoho&#10;&#10;Kuvaus luotu automaattisesti">
            <a:extLst>
              <a:ext uri="{FF2B5EF4-FFF2-40B4-BE49-F238E27FC236}">
                <a16:creationId xmlns:a16="http://schemas.microsoft.com/office/drawing/2014/main" id="{8CC021ED-158A-41CB-B242-B418D5509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7" r="17392" b="2"/>
          <a:stretch/>
        </p:blipFill>
        <p:spPr>
          <a:xfrm>
            <a:off x="-1267688" y="-145476"/>
            <a:ext cx="6830288" cy="7148952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1951419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</a:rPr>
              <a:t>Itch.io </a:t>
            </a:r>
            <a:r>
              <a:rPr lang="fi-FI" dirty="0" err="1">
                <a:solidFill>
                  <a:srgbClr val="000000"/>
                </a:solidFill>
              </a:rPr>
              <a:t>search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b="1" dirty="0">
                <a:solidFill>
                  <a:srgbClr val="000000"/>
                </a:solidFill>
              </a:rPr>
              <a:t>Quack-A-</a:t>
            </a:r>
            <a:r>
              <a:rPr lang="fi-FI" b="1" dirty="0" err="1">
                <a:solidFill>
                  <a:srgbClr val="000000"/>
                </a:solidFill>
              </a:rPr>
              <a:t>Moley</a:t>
            </a:r>
            <a:endParaRPr lang="fi-FI" b="1" dirty="0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linkClick r:id="rId4"/>
              </a:rPr>
              <a:t>https://gentlemanni.itch.io/quack-a-moley</a:t>
            </a:r>
            <a:endParaRPr lang="fi-FI" sz="20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H0bby of night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Patteri Antero</dc:creator>
  <cp:lastModifiedBy>Pekka Kääriäinen</cp:lastModifiedBy>
  <cp:revision>8</cp:revision>
  <dcterms:created xsi:type="dcterms:W3CDTF">2020-02-25T11:41:39Z</dcterms:created>
  <dcterms:modified xsi:type="dcterms:W3CDTF">2020-02-25T12:00:20Z</dcterms:modified>
</cp:coreProperties>
</file>