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0" roundtripDataSignature="AMtx7miMydVrDhyaG9SCmgMvGYt9Gdi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6007e17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346007e17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C293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46007e17b6_0_0"/>
          <p:cNvSpPr txBox="1"/>
          <p:nvPr>
            <p:ph type="ctrTitle"/>
          </p:nvPr>
        </p:nvSpPr>
        <p:spPr>
          <a:xfrm>
            <a:off x="404650" y="135200"/>
            <a:ext cx="8520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Minha Jornada no Mundo da Tecnologia</a:t>
            </a:r>
            <a:r>
              <a:rPr lang="pt-BR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g346007e17b6_0_0"/>
          <p:cNvSpPr/>
          <p:nvPr/>
        </p:nvSpPr>
        <p:spPr>
          <a:xfrm>
            <a:off x="404650" y="1423700"/>
            <a:ext cx="401100" cy="17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346007e17b6_0_0"/>
          <p:cNvSpPr txBox="1"/>
          <p:nvPr/>
        </p:nvSpPr>
        <p:spPr>
          <a:xfrm>
            <a:off x="970825" y="1280600"/>
            <a:ext cx="69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Ingresso na faculdade UNICEUB 2025 - curso Ciência da computação.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g346007e17b6_0_0" title="vecteezy_man-walking-icon-png-on-transparent-background_1445588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2176599" y="3367025"/>
            <a:ext cx="2068326" cy="1742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346007e17b6_0_0" title="vecteezy_university-building-vector-illustration-isolated-on-white_931498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14900" y="3175212"/>
            <a:ext cx="2829102" cy="193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g346007e17b6_0_0" title="vecteezy_speech-bubble_1192817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32850" y="1838932"/>
            <a:ext cx="2594076" cy="1672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g346007e17b6_0_0" title="slide 2.jpg"/>
          <p:cNvPicPr preferRelativeResize="0"/>
          <p:nvPr/>
        </p:nvPicPr>
        <p:blipFill rotWithShape="1">
          <a:blip r:embed="rId6">
            <a:alphaModFix/>
          </a:blip>
          <a:srcRect b="9891" l="0" r="0" t="9883"/>
          <a:stretch/>
        </p:blipFill>
        <p:spPr>
          <a:xfrm>
            <a:off x="2622125" y="2013249"/>
            <a:ext cx="1447200" cy="723900"/>
          </a:xfrm>
          <a:prstGeom prst="flowChartConnector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ctrTitle"/>
          </p:nvPr>
        </p:nvSpPr>
        <p:spPr>
          <a:xfrm>
            <a:off x="404650" y="135200"/>
            <a:ext cx="8520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 sz="31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Minha Jornada no Mundo da Tecnologia</a:t>
            </a:r>
            <a:r>
              <a:rPr lang="pt-BR" sz="4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373263" y="1605250"/>
            <a:ext cx="401100" cy="17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939438" y="1323550"/>
            <a:ext cx="8017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Foco em Banco de Dados, Programação (front-end e back-end), Inteligência Artificial, entre outros.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8" name="Google Shape;68;p1" title="traced-sli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22425" y="2644025"/>
            <a:ext cx="4994416" cy="277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500">
        <p:push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idx="4294967295" type="ctrTitle"/>
          </p:nvPr>
        </p:nvSpPr>
        <p:spPr>
          <a:xfrm>
            <a:off x="311700" y="135200"/>
            <a:ext cx="8520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Habilidades técnicas</a:t>
            </a:r>
            <a:r>
              <a:rPr b="0" i="0" lang="pt-BR" sz="4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311700" y="1673075"/>
            <a:ext cx="401100" cy="17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311700" y="2714550"/>
            <a:ext cx="401100" cy="17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311700" y="3756025"/>
            <a:ext cx="401100" cy="17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896175" y="1529975"/>
            <a:ext cx="69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HTML, JavaScript e R, Experiência </a:t>
            </a:r>
            <a:r>
              <a:rPr lang="pt-BR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Inicial, mas</a:t>
            </a: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apto a aprender mais.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896175" y="2571450"/>
            <a:ext cx="69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- Aprendizado de programação.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896175" y="3612925"/>
            <a:ext cx="69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Banco de Dados - Conhecimento básico.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2" title="traced-sgbd-banco-de-dad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0617" y="1991675"/>
            <a:ext cx="4436534" cy="3327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>
            <p:ph idx="4294967295" type="ctrTitle"/>
          </p:nvPr>
        </p:nvSpPr>
        <p:spPr>
          <a:xfrm>
            <a:off x="311700" y="135200"/>
            <a:ext cx="85206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3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Habilidades Interpessoais</a:t>
            </a:r>
            <a:endParaRPr b="0" i="0" sz="4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6" name="Google Shape;86;p3"/>
          <p:cNvSpPr/>
          <p:nvPr/>
        </p:nvSpPr>
        <p:spPr>
          <a:xfrm>
            <a:off x="311700" y="1673075"/>
            <a:ext cx="401100" cy="17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/>
          <p:nvPr/>
        </p:nvSpPr>
        <p:spPr>
          <a:xfrm>
            <a:off x="311700" y="2714550"/>
            <a:ext cx="401100" cy="17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311700" y="3756025"/>
            <a:ext cx="401100" cy="175500"/>
          </a:xfrm>
          <a:prstGeom prst="homePlate">
            <a:avLst>
              <a:gd fmla="val 50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896175" y="1529975"/>
            <a:ext cx="69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Comunicação clara e objetiva.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896175" y="2571450"/>
            <a:ext cx="69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Liderança e motivação de Equipes.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896175" y="3612925"/>
            <a:ext cx="690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Resolução de Problemas e Tomada de Decisão.</a:t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2" name="Google Shape;92;p3" title="slide_2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875" y="1737301"/>
            <a:ext cx="3727125" cy="34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