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be6197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be6197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b29add5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ab29add5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b210cb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b210cb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b210cb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b210cb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ab210cb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ab210cb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b210cb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b210cb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Converting categorical features to binary dummy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Fill by mean/median for </a:t>
            </a:r>
            <a:r>
              <a:rPr lang="en"/>
              <a:t>numerical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Fill by mod for categorical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</a:t>
            </a:r>
            <a:r>
              <a:rPr lang="en"/>
              <a:t>onvert Year to 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Dropping missing data that can’t be filled due to lack of data.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b210cb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b210cb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Converting categorical features to binary dummy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Fill by mean/median for numerical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Fill by mod for categorical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Convert Year to 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Dropping missing data that can’t be filled due to lack of data.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b210cb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b210cb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b29add5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b29add5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b210cb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b210cb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vgchartz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Game’s Sales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Ghanim Alghanim, Ali Altamimi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85"/>
              <a:t>[0,0,22,9.9,1,0,0,0,0,0,0,0,0,0,0,0,0,0,0,0,0,0,1]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Prediction Result = 90m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925" y="1236225"/>
            <a:ext cx="63817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3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725" y="403325"/>
            <a:ext cx="4432051" cy="216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16625"/>
            <a:ext cx="4395500" cy="2296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from collected  </a:t>
            </a:r>
            <a:r>
              <a:rPr lang="en" u="sng">
                <a:solidFill>
                  <a:schemeClr val="hlink"/>
                </a:solidFill>
                <a:hlinkClick r:id="rId5"/>
              </a:rPr>
              <a:t>VGChartz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~61,000 observation and 18 features.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</a:t>
            </a:r>
            <a:r>
              <a:rPr lang="en"/>
              <a:t>features are platform, genre, score, user vote count…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Data Cleaning &amp; Feature Engineering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00" y="940887"/>
            <a:ext cx="4166126" cy="41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Cleaning &amp; Feature Engineering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~400 observation.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~38 features.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00" y="940887"/>
            <a:ext cx="4166126" cy="41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 Frame</a:t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Categorical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Console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Console &amp; Rating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Genre &amp; Console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Genre &amp; Rating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Categorical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idge Regression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00" y="1170125"/>
            <a:ext cx="36004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