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8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Лобанов" initials="АЛ" lastIdx="1" clrIdx="0">
    <p:extLst>
      <p:ext uri="{19B8F6BF-5375-455C-9EA6-DF929625EA0E}">
        <p15:presenceInfo xmlns:p15="http://schemas.microsoft.com/office/powerpoint/2012/main" userId="79abe8c4f272d9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B4675-221F-4528-88D7-744411AFBA5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547F6-853E-4F3D-BE25-3294BD4E7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887E-A010-F35A-1000-D9E5F5DF1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181380-ABC7-2DD4-2796-D4D5ECC96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834C0-9078-672B-41AA-CB663F66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E8927-6FA9-A144-2495-8E37E55F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0F2799-EF2C-AB11-6EF3-01F843FA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8313F-FF78-C113-893D-CDBBE5EB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34B35C-DE42-29AA-F228-ACDB640D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B7DF5-F74A-DA41-9D98-07B9FD60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E3787-B106-C191-6573-25F48330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B6FF9-48E7-4183-83A3-E32BD57C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67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961A03-1C41-BE68-96D7-C30E4A608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AE19BF-713F-434B-FC2D-0D59E56D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B8EB0-D647-0144-8B5A-6AE36EA7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F65151-FF95-2F15-D948-E57B336C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AD562-907B-07C2-66A4-26941A21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38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45A45-8F8A-5827-7983-917DB851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3A2DB2-C949-F506-3720-803A5EF5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0A89E-A0D7-D4DD-CD8B-F8C53D1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58593-350C-4018-EE8B-1A569AB8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A0566-DB22-F13A-816B-168EED2F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43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2F085-3B3D-D740-840D-59A2722D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7440F5-CE5B-E00F-C4E8-783758C9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1EA18F-CB21-6B0E-F7DF-C193383B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BD581-05B7-8C22-D662-763EDE1D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9FDFC1-844B-0AA8-76E5-AAF351F8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86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D6E7F-0393-FBF2-A04E-B1CDEC44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E15A0-DD62-B727-F377-53CD572B8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73E5C5-BACA-45E8-68D0-44B7AF0B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35E0AB-5B86-E731-9338-F0B314C1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922659-EDDC-90F5-A2ED-9C387CD9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D3D4F-0B16-1852-B4A1-4F95D0A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4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FF7A5-34C8-E335-416F-700E083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809D7A-52C5-522B-BF12-39975299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DBF473-BE4D-3249-9ED0-85BBF8CF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E3E35F-1877-B298-D32C-B7A19D958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0C6766-B502-7DD0-CE7C-70ECC26A1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41D56-622E-AC1F-ACFD-D483FE99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8E6A7C-4DCB-DDFE-34D3-EC26CE10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E18C0F-459D-26E1-4383-905C8ACB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6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93785-98FB-A45C-5E4D-116E143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EE5F37-E3DA-4724-E731-CF06DDC0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1B4795-CA76-DB6E-41B9-AFE65641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E8D336-B170-EC19-9688-C265FE3A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9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72F932-8924-38CF-B899-CF4C825F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758B99-B4E1-CDDB-2083-CAA09503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953E28-3A30-623A-2828-A7F26977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72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CF2D-5869-0B8B-A884-DF632988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F388D-1D71-7D18-E7C3-0D9AA9DA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84DA06-D473-0903-6F3A-5BEB296D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95C3B-02F8-D71A-33FB-7C0508C4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D2AB8-A3C0-482F-0029-664B56E0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B6739B-58F5-363C-3925-C241895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8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019F3-520B-76EF-ECC8-F96D8142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C7454B-872C-226D-B054-36F2E7D8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ECB925-62A0-0554-7426-681B5401F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FC9CB6-70F4-3522-2907-E7FDB04E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A18EF7-F02C-8A3D-99B6-C7CC62DA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435F7A-3223-6CA4-DB84-D3EC7C5F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49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5DDE0-551A-0D5A-49D9-D3C6E138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FAF19-841F-4014-A7E4-EF170246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E4FAB-C44F-C9DB-8033-4BCD416AB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88E1-2460-4F94-B0BE-8B8002B7387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FA2DC-F93A-9010-1530-88FDBB238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47F32-2880-E118-0190-0BC5E7A80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40B1-7A3C-43B7-AF6D-E4CA220F7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4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F84A1FC-8FE8-6E41-FC54-162B3E46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12805"/>
              </p:ext>
            </p:extLst>
          </p:nvPr>
        </p:nvGraphicFramePr>
        <p:xfrm>
          <a:off x="3652623" y="2357755"/>
          <a:ext cx="4886753" cy="1538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6753">
                  <a:extLst>
                    <a:ext uri="{9D8B030D-6E8A-4147-A177-3AD203B41FA5}">
                      <a16:colId xmlns:a16="http://schemas.microsoft.com/office/drawing/2014/main" val="2067380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12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РОСАТОМ </a:t>
                      </a:r>
                      <a:r>
                        <a:rPr lang="en-US" sz="12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IT-</a:t>
                      </a:r>
                      <a:r>
                        <a:rPr lang="ru-RU" sz="12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СТАЖИРОВКА</a:t>
                      </a:r>
                    </a:p>
                  </a:txBody>
                  <a:tcPr marL="73025" marR="73025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50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4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SaltStack</a:t>
                      </a:r>
                      <a:r>
                        <a:rPr lang="en-US" sz="4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ru-RU" sz="4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4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ru-RU" sz="4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514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12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Кейс 4</a:t>
                      </a:r>
                    </a:p>
                  </a:txBody>
                  <a:tcPr marL="73025" marR="73025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41791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40ED5D0-1D29-E017-DD4B-9CFB4CD57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30349"/>
              </p:ext>
            </p:extLst>
          </p:nvPr>
        </p:nvGraphicFramePr>
        <p:xfrm>
          <a:off x="3652622" y="6198417"/>
          <a:ext cx="4886753" cy="500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818">
                  <a:extLst>
                    <a:ext uri="{9D8B030D-6E8A-4147-A177-3AD203B41FA5}">
                      <a16:colId xmlns:a16="http://schemas.microsoft.com/office/drawing/2014/main" val="775753786"/>
                    </a:ext>
                  </a:extLst>
                </a:gridCol>
                <a:gridCol w="2078935">
                  <a:extLst>
                    <a:ext uri="{9D8B030D-6E8A-4147-A177-3AD203B41FA5}">
                      <a16:colId xmlns:a16="http://schemas.microsoft.com/office/drawing/2014/main" val="906347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1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Александр Лобанов</a:t>
                      </a:r>
                    </a:p>
                  </a:txBody>
                  <a:tcPr marL="73025" marR="73025" marT="137160" marB="1371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1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Lobanov0411@gmail.c</a:t>
                      </a:r>
                      <a:r>
                        <a:rPr lang="en-US" sz="1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om</a:t>
                      </a:r>
                      <a:endParaRPr lang="ru-RU" sz="1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38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3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Подготовка ВМ01 для клонирования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5" y="1191491"/>
            <a:ext cx="4424219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С официального сайта астра линукс нужно получить ссылку на актуальный репозиторий и прописать ее в файле </a:t>
            </a:r>
          </a:p>
          <a:p>
            <a:pPr marL="0" indent="0">
              <a:buNone/>
            </a:pPr>
            <a:r>
              <a:rPr lang="ru-RU" dirty="0"/>
              <a:t>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После чего обновим его</a:t>
            </a:r>
          </a:p>
          <a:p>
            <a:pPr marL="0" indent="0">
              <a:buNone/>
            </a:pPr>
            <a:r>
              <a:rPr lang="en-US" dirty="0"/>
              <a:t>apt-get update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7A87C2-7C58-C0A6-66ED-36FF04AEB7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3818" y="1080656"/>
            <a:ext cx="6502401" cy="5619759"/>
          </a:xfrm>
        </p:spPr>
      </p:pic>
    </p:spTree>
    <p:extLst>
      <p:ext uri="{BB962C8B-B14F-4D97-AF65-F5344CB8AC3E}">
        <p14:creationId xmlns:p14="http://schemas.microsoft.com/office/powerpoint/2010/main" val="386789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Создание ВМ02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5" y="1191491"/>
            <a:ext cx="4424219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Клонируем машину.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B343727-3BBB-2AD0-9F63-2C3B1B5E86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5772" y="1739919"/>
            <a:ext cx="4036228" cy="1518581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9FD137-0E0F-8B4C-2414-EA077413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144" y="1739919"/>
            <a:ext cx="4424219" cy="23781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7704F6-6B92-E367-49F8-3030EAC4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144" y="4204601"/>
            <a:ext cx="4424219" cy="24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ru-RU" dirty="0"/>
              <a:t>Установка </a:t>
            </a:r>
            <a:r>
              <a:rPr lang="en-US" dirty="0"/>
              <a:t>Salt Minion </a:t>
            </a:r>
            <a:r>
              <a:rPr lang="ru-RU" dirty="0"/>
              <a:t>на ВМ01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5" y="1191491"/>
            <a:ext cx="4738256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Поставим на </a:t>
            </a:r>
            <a:r>
              <a:rPr lang="en-US" dirty="0"/>
              <a:t>BM01 salt minion</a:t>
            </a:r>
          </a:p>
          <a:p>
            <a:pPr marL="0" indent="0">
              <a:buNone/>
            </a:pPr>
            <a:r>
              <a:rPr lang="en-US" dirty="0"/>
              <a:t>‘apt-get install salt-minion’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файле конфигурации</a:t>
            </a:r>
            <a:r>
              <a:rPr lang="en-US" dirty="0"/>
              <a:t> </a:t>
            </a:r>
            <a:r>
              <a:rPr lang="ru-RU" dirty="0"/>
              <a:t>/</a:t>
            </a:r>
            <a:r>
              <a:rPr lang="en-US" dirty="0" err="1"/>
              <a:t>etc</a:t>
            </a:r>
            <a:r>
              <a:rPr lang="en-US" dirty="0"/>
              <a:t>/salt/minion</a:t>
            </a:r>
            <a:r>
              <a:rPr lang="ru-RU" dirty="0"/>
              <a:t> добавим </a:t>
            </a:r>
            <a:r>
              <a:rPr lang="en-US" dirty="0"/>
              <a:t>hostname</a:t>
            </a:r>
            <a:r>
              <a:rPr lang="ru-RU" dirty="0"/>
              <a:t> мастера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master: BM02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5B6419C-E0AF-C964-9CE4-0CD9DCB48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6181" y="1191491"/>
            <a:ext cx="6504709" cy="5591487"/>
          </a:xfrm>
        </p:spPr>
      </p:pic>
    </p:spTree>
    <p:extLst>
      <p:ext uri="{BB962C8B-B14F-4D97-AF65-F5344CB8AC3E}">
        <p14:creationId xmlns:p14="http://schemas.microsoft.com/office/powerpoint/2010/main" val="413757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ru-RU" dirty="0"/>
              <a:t>Установка </a:t>
            </a:r>
            <a:r>
              <a:rPr lang="en-US" dirty="0"/>
              <a:t>Salt Minion </a:t>
            </a:r>
            <a:r>
              <a:rPr lang="ru-RU" dirty="0"/>
              <a:t>на ВМ01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5" y="1191491"/>
            <a:ext cx="4738256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Так же пропишем </a:t>
            </a:r>
            <a:r>
              <a:rPr lang="en-US" dirty="0"/>
              <a:t>hostname </a:t>
            </a:r>
            <a:r>
              <a:rPr lang="ru-RU" dirty="0"/>
              <a:t>мастера и </a:t>
            </a:r>
            <a:r>
              <a:rPr lang="en-US" dirty="0" err="1"/>
              <a:t>ip</a:t>
            </a:r>
            <a:r>
              <a:rPr lang="en-US" dirty="0"/>
              <a:t> 10.0.2.7 </a:t>
            </a:r>
            <a:r>
              <a:rPr lang="ru-RU" dirty="0"/>
              <a:t>в </a:t>
            </a:r>
            <a:r>
              <a:rPr lang="en-US" dirty="0"/>
              <a:t>hosts </a:t>
            </a:r>
            <a:r>
              <a:rPr lang="ru-RU" dirty="0"/>
              <a:t>на </a:t>
            </a:r>
            <a:r>
              <a:rPr lang="en-US" dirty="0"/>
              <a:t>BM01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/hosts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20B2D1E-8F6B-BDA9-3CE5-B5410C03E2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9382" y="1080656"/>
            <a:ext cx="6504709" cy="5557267"/>
          </a:xfrm>
        </p:spPr>
      </p:pic>
    </p:spTree>
    <p:extLst>
      <p:ext uri="{BB962C8B-B14F-4D97-AF65-F5344CB8AC3E}">
        <p14:creationId xmlns:p14="http://schemas.microsoft.com/office/powerpoint/2010/main" val="387772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ru-RU" dirty="0"/>
              <a:t>Установка </a:t>
            </a:r>
            <a:r>
              <a:rPr lang="en-US" dirty="0"/>
              <a:t>Salt Master </a:t>
            </a:r>
            <a:r>
              <a:rPr lang="ru-RU" dirty="0"/>
              <a:t>на ВМ0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4" y="1191491"/>
            <a:ext cx="5218548" cy="5535060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Поставим на </a:t>
            </a:r>
            <a:r>
              <a:rPr lang="en-US" dirty="0"/>
              <a:t>BM02 salt master</a:t>
            </a:r>
          </a:p>
          <a:p>
            <a:pPr marL="0" indent="0">
              <a:buNone/>
            </a:pPr>
            <a:r>
              <a:rPr lang="en-US" dirty="0"/>
              <a:t>‘apt-get install salt-master’</a:t>
            </a:r>
          </a:p>
          <a:p>
            <a:pPr marL="0" indent="0">
              <a:buNone/>
            </a:pPr>
            <a:r>
              <a:rPr lang="ru-RU" dirty="0"/>
              <a:t>Переопределим </a:t>
            </a:r>
            <a:r>
              <a:rPr lang="ru-RU" dirty="0" err="1"/>
              <a:t>хостнейм</a:t>
            </a:r>
            <a:r>
              <a:rPr lang="ru-RU" dirty="0"/>
              <a:t> на </a:t>
            </a:r>
            <a:r>
              <a:rPr lang="en-US" dirty="0"/>
              <a:t>BM02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hostnamectl</a:t>
            </a:r>
            <a:r>
              <a:rPr lang="en-US" dirty="0"/>
              <a:t> set-hostname BM02’</a:t>
            </a:r>
          </a:p>
          <a:p>
            <a:pPr marL="0" indent="0">
              <a:buNone/>
            </a:pPr>
            <a:r>
              <a:rPr lang="ru-RU" dirty="0"/>
              <a:t>В файле конфигурации</a:t>
            </a:r>
            <a:r>
              <a:rPr lang="en-US" dirty="0"/>
              <a:t> </a:t>
            </a:r>
            <a:r>
              <a:rPr lang="ru-RU" dirty="0"/>
              <a:t>/</a:t>
            </a:r>
            <a:r>
              <a:rPr lang="en-US" dirty="0" err="1"/>
              <a:t>etc</a:t>
            </a:r>
            <a:r>
              <a:rPr lang="en-US" dirty="0"/>
              <a:t>/salt/master</a:t>
            </a:r>
            <a:r>
              <a:rPr lang="ru-RU" dirty="0"/>
              <a:t> добавим </a:t>
            </a:r>
            <a:r>
              <a:rPr lang="en-US" dirty="0"/>
              <a:t>interface: 10.0.2.7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6FF8E4F-0F4C-5067-18AD-7CE4B53975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9382" y="1080656"/>
            <a:ext cx="6585527" cy="5645895"/>
          </a:xfrm>
        </p:spPr>
      </p:pic>
    </p:spTree>
    <p:extLst>
      <p:ext uri="{BB962C8B-B14F-4D97-AF65-F5344CB8AC3E}">
        <p14:creationId xmlns:p14="http://schemas.microsoft.com/office/powerpoint/2010/main" val="342681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ru-RU" dirty="0"/>
              <a:t>Установка </a:t>
            </a:r>
            <a:r>
              <a:rPr lang="en-US" dirty="0"/>
              <a:t>Salt Master </a:t>
            </a:r>
            <a:r>
              <a:rPr lang="ru-RU" dirty="0"/>
              <a:t>на ВМ0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4" y="1191491"/>
            <a:ext cx="4641277" cy="5535060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Перезагрузим ВМ02</a:t>
            </a:r>
          </a:p>
          <a:p>
            <a:pPr marL="0" indent="0">
              <a:buNone/>
            </a:pPr>
            <a:r>
              <a:rPr lang="en-US" dirty="0"/>
              <a:t>‘reboot’</a:t>
            </a:r>
          </a:p>
          <a:p>
            <a:pPr marL="0" indent="0">
              <a:buNone/>
            </a:pPr>
            <a:r>
              <a:rPr lang="ru-RU" dirty="0"/>
              <a:t>Проверим прошло ли изменение </a:t>
            </a:r>
            <a:r>
              <a:rPr lang="en-US" dirty="0"/>
              <a:t>hostname</a:t>
            </a:r>
          </a:p>
          <a:p>
            <a:pPr marL="0" indent="0">
              <a:buNone/>
            </a:pPr>
            <a:r>
              <a:rPr lang="ru-RU" dirty="0"/>
              <a:t>Так же проверим есть статус </a:t>
            </a:r>
            <a:r>
              <a:rPr lang="en-US" dirty="0"/>
              <a:t>Salt-master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systemctl</a:t>
            </a:r>
            <a:r>
              <a:rPr lang="en-US" dirty="0"/>
              <a:t> status salt-master’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ABB89B76-27B8-EC96-1D7B-B7B236CBBF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2111" y="1191491"/>
            <a:ext cx="7081980" cy="5509173"/>
          </a:xfrm>
        </p:spPr>
      </p:pic>
    </p:spTree>
    <p:extLst>
      <p:ext uri="{BB962C8B-B14F-4D97-AF65-F5344CB8AC3E}">
        <p14:creationId xmlns:p14="http://schemas.microsoft.com/office/powerpoint/2010/main" val="87589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ru-RU" dirty="0"/>
              <a:t>Момент истины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4" y="1191491"/>
            <a:ext cx="4641277" cy="5535060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Перезагрузим мастера и </a:t>
            </a:r>
            <a:r>
              <a:rPr lang="ru-RU" dirty="0" err="1"/>
              <a:t>миниона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systemctl</a:t>
            </a:r>
            <a:r>
              <a:rPr lang="en-US" dirty="0"/>
              <a:t> restart salt-master’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systemctl</a:t>
            </a:r>
            <a:r>
              <a:rPr lang="en-US" dirty="0"/>
              <a:t> restart salt-master’</a:t>
            </a:r>
          </a:p>
          <a:p>
            <a:pPr marL="0" indent="0">
              <a:buNone/>
            </a:pPr>
            <a:r>
              <a:rPr lang="ru-RU" dirty="0"/>
              <a:t>И попытаемся получить ключ от </a:t>
            </a:r>
            <a:r>
              <a:rPr lang="en-US" dirty="0"/>
              <a:t>minion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‘salt-key -L’</a:t>
            </a:r>
          </a:p>
          <a:p>
            <a:pPr marL="0" indent="0">
              <a:buNone/>
            </a:pPr>
            <a:r>
              <a:rPr lang="ru-RU" dirty="0"/>
              <a:t>Примем ключ</a:t>
            </a:r>
          </a:p>
          <a:p>
            <a:pPr marL="0" indent="0">
              <a:buNone/>
            </a:pPr>
            <a:r>
              <a:rPr lang="en-US" dirty="0"/>
              <a:t>‘salt-key –a BM01’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3686133-DA14-3F3C-F522-E2A98FE26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4654" y="1396172"/>
            <a:ext cx="6751782" cy="5249530"/>
          </a:xfrm>
        </p:spPr>
      </p:pic>
    </p:spTree>
    <p:extLst>
      <p:ext uri="{BB962C8B-B14F-4D97-AF65-F5344CB8AC3E}">
        <p14:creationId xmlns:p14="http://schemas.microsoft.com/office/powerpoint/2010/main" val="417241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ru-RU" dirty="0"/>
              <a:t>Скачивание дистрибутива </a:t>
            </a:r>
            <a:r>
              <a:rPr lang="en-US" dirty="0"/>
              <a:t>nginx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4" y="1191491"/>
            <a:ext cx="4641277" cy="5535060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Создадим папку </a:t>
            </a:r>
            <a:r>
              <a:rPr lang="en-US" dirty="0"/>
              <a:t>nginx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mkdir</a:t>
            </a:r>
            <a:r>
              <a:rPr lang="en-US" dirty="0"/>
              <a:t> –p /</a:t>
            </a:r>
            <a:r>
              <a:rPr lang="en-US" dirty="0" err="1"/>
              <a:t>srv</a:t>
            </a:r>
            <a:r>
              <a:rPr lang="en-US" dirty="0"/>
              <a:t>/salt/nginx’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Перейдем в нее</a:t>
            </a:r>
          </a:p>
          <a:p>
            <a:pPr marL="0" indent="0">
              <a:buNone/>
            </a:pPr>
            <a:r>
              <a:rPr lang="en-US" dirty="0"/>
              <a:t>‘cd </a:t>
            </a:r>
            <a:r>
              <a:rPr lang="en-US" dirty="0" err="1"/>
              <a:t>mkdir</a:t>
            </a:r>
            <a:r>
              <a:rPr lang="en-US" dirty="0"/>
              <a:t> –p /</a:t>
            </a:r>
            <a:r>
              <a:rPr lang="en-US" dirty="0" err="1"/>
              <a:t>srv</a:t>
            </a:r>
            <a:r>
              <a:rPr lang="en-US" dirty="0"/>
              <a:t>/salt/nginx’</a:t>
            </a:r>
          </a:p>
          <a:p>
            <a:pPr marL="0" indent="0">
              <a:buNone/>
            </a:pPr>
            <a:r>
              <a:rPr lang="ru-RU" dirty="0"/>
              <a:t>Запустим цикл для скачивания всех пакетов </a:t>
            </a:r>
            <a:r>
              <a:rPr lang="en-US" dirty="0"/>
              <a:t>nginx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FEF8E01-C505-5C3A-B485-FF21669FC1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64726" y="1288775"/>
            <a:ext cx="6504709" cy="5350261"/>
          </a:xfrm>
        </p:spPr>
      </p:pic>
    </p:spTree>
    <p:extLst>
      <p:ext uri="{BB962C8B-B14F-4D97-AF65-F5344CB8AC3E}">
        <p14:creationId xmlns:p14="http://schemas.microsoft.com/office/powerpoint/2010/main" val="347962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ru-RU" dirty="0"/>
              <a:t>Передача </a:t>
            </a:r>
            <a:r>
              <a:rPr lang="en-US" dirty="0"/>
              <a:t>nginx </a:t>
            </a:r>
            <a:r>
              <a:rPr lang="ru-RU" dirty="0"/>
              <a:t>в папку 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BM01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4" y="1191491"/>
            <a:ext cx="4950693" cy="55350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Создадим файл </a:t>
            </a:r>
            <a:r>
              <a:rPr lang="en-US" dirty="0" err="1"/>
              <a:t>send_nginx.sls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‘touch /</a:t>
            </a:r>
            <a:r>
              <a:rPr lang="en-US" dirty="0" err="1"/>
              <a:t>srv</a:t>
            </a:r>
            <a:r>
              <a:rPr lang="en-US" dirty="0"/>
              <a:t>/salt/</a:t>
            </a:r>
            <a:r>
              <a:rPr lang="en-US" dirty="0" err="1"/>
              <a:t>send_nginx.sls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ru-RU" dirty="0"/>
              <a:t>Пропишем в нем путь для передачи и папку для передачи на </a:t>
            </a:r>
            <a:r>
              <a:rPr lang="en-US" dirty="0"/>
              <a:t>BM01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‘/</a:t>
            </a:r>
            <a:r>
              <a:rPr lang="en-US" dirty="0" err="1"/>
              <a:t>tmp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file.recurse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source: salt://nginx’</a:t>
            </a:r>
          </a:p>
          <a:p>
            <a:pPr marL="0" indent="0">
              <a:buNone/>
            </a:pPr>
            <a:r>
              <a:rPr lang="ru-RU" dirty="0"/>
              <a:t>И запустим копирование</a:t>
            </a:r>
          </a:p>
          <a:p>
            <a:pPr marL="0" indent="0">
              <a:buNone/>
            </a:pPr>
            <a:r>
              <a:rPr lang="en-US" dirty="0"/>
              <a:t>‘salt BM01 </a:t>
            </a:r>
            <a:r>
              <a:rPr lang="en-US" dirty="0" err="1"/>
              <a:t>state.sls</a:t>
            </a:r>
            <a:r>
              <a:rPr lang="en-US" dirty="0"/>
              <a:t> </a:t>
            </a:r>
            <a:r>
              <a:rPr lang="en-US" dirty="0" err="1"/>
              <a:t>send_nginx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3F27F83-7CE7-A66B-9C3A-0A8299D044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1362" y="1292803"/>
            <a:ext cx="7209804" cy="5200071"/>
          </a:xfrm>
        </p:spPr>
      </p:pic>
    </p:spTree>
    <p:extLst>
      <p:ext uri="{BB962C8B-B14F-4D97-AF65-F5344CB8AC3E}">
        <p14:creationId xmlns:p14="http://schemas.microsoft.com/office/powerpoint/2010/main" val="182221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ru-RU" dirty="0"/>
              <a:t>Установка </a:t>
            </a:r>
            <a:r>
              <a:rPr lang="en-US" dirty="0"/>
              <a:t>nginx </a:t>
            </a:r>
            <a:r>
              <a:rPr lang="ru-RU" dirty="0"/>
              <a:t>из папки 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BM01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4" y="1191491"/>
            <a:ext cx="4641277" cy="55350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Пропишем команду:</a:t>
            </a:r>
          </a:p>
          <a:p>
            <a:pPr marL="0" indent="0">
              <a:buNone/>
            </a:pPr>
            <a:r>
              <a:rPr lang="en-US" dirty="0"/>
              <a:t>salt BM01 </a:t>
            </a:r>
            <a:r>
              <a:rPr lang="en-US" dirty="0" err="1"/>
              <a:t>cmd.run</a:t>
            </a:r>
            <a:r>
              <a:rPr lang="en-US" dirty="0"/>
              <a:t> ‘</a:t>
            </a:r>
            <a:r>
              <a:rPr lang="en-US" dirty="0" err="1"/>
              <a:t>dpkg</a:t>
            </a:r>
            <a:r>
              <a:rPr lang="en-US" dirty="0"/>
              <a:t> –I /</a:t>
            </a:r>
            <a:r>
              <a:rPr lang="en-US" dirty="0" err="1"/>
              <a:t>tmp</a:t>
            </a:r>
            <a:r>
              <a:rPr lang="en-US" dirty="0"/>
              <a:t>/nginx-full*.deb’</a:t>
            </a:r>
          </a:p>
          <a:p>
            <a:pPr marL="0" indent="0">
              <a:buNone/>
            </a:pPr>
            <a:r>
              <a:rPr lang="ru-RU" dirty="0"/>
              <a:t>Но возникли какие-то ошибки</a:t>
            </a: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20BBF4C-2DF2-E888-62E0-9B1CC02246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2782" y="1191491"/>
            <a:ext cx="7174346" cy="5522824"/>
          </a:xfrm>
        </p:spPr>
      </p:pic>
    </p:spTree>
    <p:extLst>
      <p:ext uri="{BB962C8B-B14F-4D97-AF65-F5344CB8AC3E}">
        <p14:creationId xmlns:p14="http://schemas.microsoft.com/office/powerpoint/2010/main" val="18759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Astra 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191491"/>
            <a:ext cx="4660790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Нажимаем на кнопку создать и заполняем 3 пункта: Имя, Папка и путь к образу с системой.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6144261-9A50-4C83-2C9B-1CCBEA865F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26" y="1995055"/>
            <a:ext cx="7309538" cy="3451404"/>
          </a:xfrm>
        </p:spPr>
      </p:pic>
    </p:spTree>
    <p:extLst>
      <p:ext uri="{BB962C8B-B14F-4D97-AF65-F5344CB8AC3E}">
        <p14:creationId xmlns:p14="http://schemas.microsoft.com/office/powerpoint/2010/main" val="283053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ru-RU" dirty="0"/>
              <a:t>Замена текста тестовой 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4" y="1191491"/>
            <a:ext cx="4641277" cy="55350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Пропишем команду:</a:t>
            </a:r>
          </a:p>
          <a:p>
            <a:pPr marL="0" indent="0">
              <a:buNone/>
            </a:pPr>
            <a:r>
              <a:rPr lang="en-US" dirty="0"/>
              <a:t>Salt BM01 </a:t>
            </a:r>
            <a:r>
              <a:rPr lang="en-US" dirty="0" err="1"/>
              <a:t>cmd.run</a:t>
            </a:r>
            <a:r>
              <a:rPr lang="en-US" dirty="0"/>
              <a:t> ‘echo “&lt;html&gt;&lt;body&gt;&lt;h1&gt;Hello </a:t>
            </a:r>
            <a:r>
              <a:rPr lang="en-US" dirty="0" err="1"/>
              <a:t>Greenatom</a:t>
            </a:r>
            <a:r>
              <a:rPr lang="en-US" dirty="0"/>
              <a:t>&lt;/h1&gt;&lt;/body&gt;&lt;/html&gt;” &gt; /var/www/html/index.nginx-debian.html’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56D7E91-42AE-7974-5808-CDE14789AF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2110" y="1191491"/>
            <a:ext cx="6830289" cy="5194392"/>
          </a:xfrm>
        </p:spPr>
      </p:pic>
    </p:spTree>
    <p:extLst>
      <p:ext uri="{BB962C8B-B14F-4D97-AF65-F5344CB8AC3E}">
        <p14:creationId xmlns:p14="http://schemas.microsoft.com/office/powerpoint/2010/main" val="113796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Astra 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191491"/>
            <a:ext cx="4660790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В зависимости от потребности системы устанавливаем оперативную память, задаем количество процессоров и выделяем место на жестком диске.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B65D8C1-52D6-A361-90EF-F773C3C5D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5045" y="1191491"/>
            <a:ext cx="5726469" cy="272472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B8DC46-96BC-4FAD-3165-0660246F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44" y="3916218"/>
            <a:ext cx="5749171" cy="27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0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Astra 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191491"/>
            <a:ext cx="4660790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Итоговые настройки: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D4710AA-44EC-EF37-CC8E-BDB6423E48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1626" y="1691570"/>
            <a:ext cx="7300077" cy="3474860"/>
          </a:xfrm>
        </p:spPr>
      </p:pic>
    </p:spTree>
    <p:extLst>
      <p:ext uri="{BB962C8B-B14F-4D97-AF65-F5344CB8AC3E}">
        <p14:creationId xmlns:p14="http://schemas.microsoft.com/office/powerpoint/2010/main" val="24244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Astra 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191491"/>
            <a:ext cx="4660790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Настроим сеть для ВМ</a:t>
            </a:r>
          </a:p>
          <a:p>
            <a:pPr marL="0" indent="0">
              <a:buNone/>
            </a:pPr>
            <a:r>
              <a:rPr lang="ru-RU" dirty="0"/>
              <a:t>Сети </a:t>
            </a:r>
            <a:r>
              <a:rPr lang="en-US" dirty="0"/>
              <a:t>NAT</a:t>
            </a:r>
            <a:r>
              <a:rPr lang="ru-RU" dirty="0"/>
              <a:t> -</a:t>
            </a:r>
            <a:r>
              <a:rPr lang="en-US" dirty="0"/>
              <a:t>&gt;</a:t>
            </a:r>
            <a:r>
              <a:rPr lang="ru-RU" dirty="0"/>
              <a:t> Создать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F58C3B5-1DAA-F92A-8D5E-B4598B18E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5210" y="1080656"/>
            <a:ext cx="5490332" cy="2108962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C92B48-A38B-B86E-5FE8-8BCD3A68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05" y="3300453"/>
            <a:ext cx="7676606" cy="34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Astra 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191491"/>
            <a:ext cx="4313382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В настройках виртуальной машины нужно задать настройки сети:</a:t>
            </a:r>
          </a:p>
          <a:p>
            <a:pPr marL="0" indent="0">
              <a:buNone/>
            </a:pPr>
            <a:r>
              <a:rPr lang="ru-RU" dirty="0"/>
              <a:t>Сеть-</a:t>
            </a:r>
            <a:r>
              <a:rPr lang="en-US" dirty="0"/>
              <a:t>&gt;</a:t>
            </a:r>
            <a:r>
              <a:rPr lang="ru-RU" dirty="0"/>
              <a:t>Сеть </a:t>
            </a:r>
            <a:r>
              <a:rPr lang="en-US" dirty="0"/>
              <a:t>Nat</a:t>
            </a:r>
          </a:p>
          <a:p>
            <a:pPr marL="0" indent="0">
              <a:buNone/>
            </a:pPr>
            <a:r>
              <a:rPr lang="ru-RU" dirty="0"/>
              <a:t>Автоматически будет выбрано имя только что созданной сети.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5BA963A-2706-0FFE-150E-D860DECDC0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0327" y="1847273"/>
            <a:ext cx="7730837" cy="3708097"/>
          </a:xfrm>
        </p:spPr>
      </p:pic>
    </p:spTree>
    <p:extLst>
      <p:ext uri="{BB962C8B-B14F-4D97-AF65-F5344CB8AC3E}">
        <p14:creationId xmlns:p14="http://schemas.microsoft.com/office/powerpoint/2010/main" val="26763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Astra 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191491"/>
            <a:ext cx="4660790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Принимаем все лицензии и задаем настройки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Дальше я просто соглашался на все, что предлагают)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0C340457-D697-0519-57A8-A5479D4332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4353" y="1191491"/>
            <a:ext cx="5181600" cy="1647515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1A15F11-194C-4C84-01AB-C1DA8BDC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53" y="2905898"/>
            <a:ext cx="5181600" cy="140615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8020F9F-EE8D-0DE2-B6EE-66B7E2B6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353" y="4394185"/>
            <a:ext cx="5181600" cy="17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Подготовка ВМ01 для клонирования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191491"/>
            <a:ext cx="4313382" cy="4985472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Сразу перейдем в терминал</a:t>
            </a:r>
            <a:r>
              <a:rPr lang="en-US" dirty="0"/>
              <a:t>-&gt;</a:t>
            </a:r>
            <a:r>
              <a:rPr lang="ru-RU" dirty="0"/>
              <a:t> получим права суперпользователя (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-) -&gt; </a:t>
            </a:r>
            <a:r>
              <a:rPr lang="ru-RU" dirty="0"/>
              <a:t>посмотрим на название интерфейса и внесем для него изменение в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/network/interfaces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E1EE55B-E212-5BB3-B4DE-409BEC6ED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691" y="1080656"/>
            <a:ext cx="6530109" cy="5630802"/>
          </a:xfrm>
        </p:spPr>
      </p:pic>
    </p:spTree>
    <p:extLst>
      <p:ext uri="{BB962C8B-B14F-4D97-AF65-F5344CB8AC3E}">
        <p14:creationId xmlns:p14="http://schemas.microsoft.com/office/powerpoint/2010/main" val="74068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D7E5-863A-37A2-8E44-7641051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/>
              <a:t>Подготовка ВМ01 для клонирования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14C3-0D08-F91A-7C60-8F5FFA9D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191490"/>
            <a:ext cx="4313382" cy="5163127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600" dirty="0"/>
              <a:t>Allow-</a:t>
            </a:r>
            <a:r>
              <a:rPr lang="en-US" sz="2600" dirty="0" err="1"/>
              <a:t>hotplug</a:t>
            </a:r>
            <a:r>
              <a:rPr lang="en-US" sz="2600" dirty="0"/>
              <a:t> eth0 – </a:t>
            </a:r>
            <a:r>
              <a:rPr lang="ru-RU" sz="2600" dirty="0"/>
              <a:t>указывает, что интерфейс </a:t>
            </a:r>
            <a:r>
              <a:rPr lang="en-US" sz="2600" dirty="0"/>
              <a:t>eth0 </a:t>
            </a:r>
            <a:r>
              <a:rPr lang="ru-RU" sz="2600" dirty="0"/>
              <a:t>должен быть автоматически поднят при подключении.</a:t>
            </a:r>
          </a:p>
          <a:p>
            <a:pPr marL="0" indent="0">
              <a:buNone/>
            </a:pPr>
            <a:r>
              <a:rPr lang="en-US" sz="2600" dirty="0" err="1"/>
              <a:t>Iface</a:t>
            </a:r>
            <a:r>
              <a:rPr lang="en-US" sz="2600" dirty="0"/>
              <a:t> eth0 </a:t>
            </a:r>
            <a:r>
              <a:rPr lang="en-US" sz="2600" dirty="0" err="1"/>
              <a:t>inet</a:t>
            </a:r>
            <a:r>
              <a:rPr lang="en-US" sz="2600" dirty="0"/>
              <a:t> </a:t>
            </a:r>
            <a:r>
              <a:rPr lang="en-US" sz="2600" dirty="0" err="1"/>
              <a:t>dhcp</a:t>
            </a:r>
            <a:r>
              <a:rPr lang="en-US" sz="2600" dirty="0"/>
              <a:t> – </a:t>
            </a:r>
            <a:r>
              <a:rPr lang="ru-RU" sz="2600" dirty="0"/>
              <a:t>Здесь </a:t>
            </a:r>
            <a:r>
              <a:rPr lang="en-US" sz="2600" dirty="0"/>
              <a:t>DHCP </a:t>
            </a:r>
            <a:r>
              <a:rPr lang="ru-RU" sz="2600" dirty="0"/>
              <a:t>используется для автоматической настройки сети, т.е. </a:t>
            </a:r>
            <a:r>
              <a:rPr lang="en-US" sz="2600" dirty="0"/>
              <a:t>eth0</a:t>
            </a:r>
            <a:r>
              <a:rPr lang="ru-RU" sz="2600" dirty="0"/>
              <a:t> будет получать </a:t>
            </a:r>
            <a:r>
              <a:rPr lang="en-US" sz="2600" dirty="0"/>
              <a:t>IP </a:t>
            </a:r>
            <a:r>
              <a:rPr lang="ru-RU" sz="2600" dirty="0"/>
              <a:t>и др. настройки сети от </a:t>
            </a:r>
            <a:r>
              <a:rPr lang="en-US" sz="2600" dirty="0"/>
              <a:t>DHCP</a:t>
            </a:r>
          </a:p>
          <a:p>
            <a:pPr marL="0" indent="0">
              <a:buNone/>
            </a:pPr>
            <a:r>
              <a:rPr lang="ru-RU" sz="2600" dirty="0"/>
              <a:t>Для того чтобы настройки вступили в силу перезагрузим </a:t>
            </a:r>
            <a:r>
              <a:rPr lang="en-US" sz="2600" dirty="0"/>
              <a:t>network</a:t>
            </a:r>
            <a:endParaRPr lang="ru-RU" sz="2600" dirty="0"/>
          </a:p>
          <a:p>
            <a:pPr marL="0" indent="0">
              <a:buNone/>
            </a:pPr>
            <a:r>
              <a:rPr lang="en-US" sz="2600" dirty="0" err="1"/>
              <a:t>Systemctl</a:t>
            </a:r>
            <a:r>
              <a:rPr lang="en-US" sz="2600" dirty="0"/>
              <a:t> restart networking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4EA9A57-91FB-64EB-7AFA-BAADE3B80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036" y="1080656"/>
            <a:ext cx="6594764" cy="5687678"/>
          </a:xfrm>
        </p:spPr>
      </p:pic>
    </p:spTree>
    <p:extLst>
      <p:ext uri="{BB962C8B-B14F-4D97-AF65-F5344CB8AC3E}">
        <p14:creationId xmlns:p14="http://schemas.microsoft.com/office/powerpoint/2010/main" val="2538385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589</Words>
  <Application>Microsoft Office PowerPoint</Application>
  <PresentationFormat>Широкоэкранный</PresentationFormat>
  <Paragraphs>88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Тема Office</vt:lpstr>
      <vt:lpstr>Презентация PowerPoint</vt:lpstr>
      <vt:lpstr>Установка Astra Linux</vt:lpstr>
      <vt:lpstr>Установка Astra Linux</vt:lpstr>
      <vt:lpstr>Установка Astra Linux</vt:lpstr>
      <vt:lpstr>Установка Astra Linux</vt:lpstr>
      <vt:lpstr>Установка Astra Linux</vt:lpstr>
      <vt:lpstr>Установка Astra Linux</vt:lpstr>
      <vt:lpstr>Подготовка ВМ01 для клонирования</vt:lpstr>
      <vt:lpstr>Подготовка ВМ01 для клонирования</vt:lpstr>
      <vt:lpstr>Подготовка ВМ01 для клонирования</vt:lpstr>
      <vt:lpstr>Создание ВМ02</vt:lpstr>
      <vt:lpstr>Установка Salt Minion на ВМ01 </vt:lpstr>
      <vt:lpstr>Установка Salt Minion на ВМ01 </vt:lpstr>
      <vt:lpstr>Установка Salt Master на ВМ02</vt:lpstr>
      <vt:lpstr>Установка Salt Master на ВМ02</vt:lpstr>
      <vt:lpstr>Момент истины</vt:lpstr>
      <vt:lpstr>Скачивание дистрибутива nginx</vt:lpstr>
      <vt:lpstr>Передача nginx в папку /tmp на BM01</vt:lpstr>
      <vt:lpstr>Установка nginx из папки /tmp на BM01</vt:lpstr>
      <vt:lpstr>Замена текста тестовой страницы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Лобанов</dc:creator>
  <cp:lastModifiedBy>Loban</cp:lastModifiedBy>
  <cp:revision>12</cp:revision>
  <dcterms:created xsi:type="dcterms:W3CDTF">2023-04-15T08:36:30Z</dcterms:created>
  <dcterms:modified xsi:type="dcterms:W3CDTF">2023-04-30T08:41:11Z</dcterms:modified>
</cp:coreProperties>
</file>