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7"/>
  </p:notesMasterIdLst>
  <p:sldIdLst>
    <p:sldId id="275" r:id="rId5"/>
    <p:sldId id="3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D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2"/>
    <p:restoredTop sz="94783"/>
  </p:normalViewPr>
  <p:slideViewPr>
    <p:cSldViewPr snapToGrid="0">
      <p:cViewPr varScale="1">
        <p:scale>
          <a:sx n="65" d="100"/>
          <a:sy n="65" d="100"/>
        </p:scale>
        <p:origin x="9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192A-4AE8-4E32-BB59-B043FEFF8149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DAFB9-DE78-4B7B-9DE9-5009C09C58D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ropedia.org/Open-source_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61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AD9E8E9-A7EB-4006-847B-3B009C933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30" b="15726"/>
          <a:stretch/>
        </p:blipFill>
        <p:spPr>
          <a:xfrm>
            <a:off x="0" y="336751"/>
            <a:ext cx="12192000" cy="6857989"/>
          </a:xfrm>
          <a:prstGeom prst="rect">
            <a:avLst/>
          </a:prstGeom>
        </p:spPr>
      </p:pic>
      <p:sp>
        <p:nvSpPr>
          <p:cNvPr id="59" name="Rectangle 63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286D42-D138-430D-B7ED-4BD8059B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60" y="1060652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E-LAB</a:t>
            </a:r>
          </a:p>
        </p:txBody>
      </p:sp>
      <p:cxnSp>
        <p:nvCxnSpPr>
          <p:cNvPr id="61" name="Straight Connector 65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24E952E-D6B8-46F8-A8EF-FE1FE522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" y="336751"/>
            <a:ext cx="666136" cy="653846"/>
          </a:xfrm>
          <a:prstGeom prst="rect">
            <a:avLst/>
          </a:prstGeom>
        </p:spPr>
      </p:pic>
      <p:pic>
        <p:nvPicPr>
          <p:cNvPr id="11" name="Imagen 5">
            <a:extLst>
              <a:ext uri="{FF2B5EF4-FFF2-40B4-BE49-F238E27FC236}">
                <a16:creationId xmlns:a16="http://schemas.microsoft.com/office/drawing/2014/main" id="{CB2EE657-96F6-443E-BA4D-2F5DBD96D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2" t="12928" r="-1607" b="12928"/>
          <a:stretch/>
        </p:blipFill>
        <p:spPr>
          <a:xfrm>
            <a:off x="11249367" y="113020"/>
            <a:ext cx="851145" cy="6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7D5F-A481-8C43-909C-98CC3752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PREGUNTAS URGENTES PARA la puesta en marcha de UN LABORATORIO INTERCONECTADO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7BAA-C4B0-0342-90A7-D80425C2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¿Qué es necesario para que plataformas como </a:t>
            </a:r>
            <a:r>
              <a:rPr lang="es-ES_tradnl" dirty="0">
                <a:hlinkClick r:id="rId2"/>
              </a:rPr>
              <a:t>Open Source Lab</a:t>
            </a:r>
            <a:r>
              <a:rPr lang="es-ES_tradnl" dirty="0"/>
              <a:t> ganen mayor </a:t>
            </a:r>
            <a:r>
              <a:rPr lang="es-ES_tradnl" dirty="0" err="1"/>
              <a:t>momentum</a:t>
            </a:r>
            <a:r>
              <a:rPr lang="es-ES_tradnl" dirty="0"/>
              <a:t>?</a:t>
            </a:r>
          </a:p>
          <a:p>
            <a:pPr marL="457200" lvl="1" indent="0">
              <a:buNone/>
            </a:pPr>
            <a:r>
              <a:rPr lang="es-ES_tradnl" b="1" dirty="0"/>
              <a:t>¡Formación!</a:t>
            </a:r>
          </a:p>
          <a:p>
            <a:r>
              <a:rPr lang="es-ES_tradnl" dirty="0"/>
              <a:t>¿Cómo sortear los obstáculos burocráticos relacionados con la importación de equipos? </a:t>
            </a:r>
          </a:p>
          <a:p>
            <a:pPr lvl="1"/>
            <a:r>
              <a:rPr lang="es-ES_tradnl" b="1" dirty="0"/>
              <a:t>No importar. ¡Fabricar! </a:t>
            </a:r>
          </a:p>
          <a:p>
            <a:r>
              <a:rPr lang="es-ES_tradnl" dirty="0"/>
              <a:t>¿Cómo distribuir las tareas de documentación?</a:t>
            </a:r>
          </a:p>
          <a:p>
            <a:pPr lvl="1"/>
            <a:r>
              <a:rPr lang="es-ES_tradnl" b="1" dirty="0"/>
              <a:t>¡Formación! </a:t>
            </a:r>
            <a:r>
              <a:rPr lang="es-ES_tradnl" b="1" dirty="0" err="1"/>
              <a:t>Github</a:t>
            </a:r>
            <a:r>
              <a:rPr lang="es-ES_tradnl" b="1" dirty="0"/>
              <a:t>, </a:t>
            </a:r>
            <a:r>
              <a:rPr lang="es-ES_tradnl" b="1" dirty="0" err="1"/>
              <a:t>Gitbook</a:t>
            </a:r>
            <a:r>
              <a:rPr lang="es-ES_tradnl" b="1" dirty="0"/>
              <a:t>, </a:t>
            </a:r>
            <a:r>
              <a:rPr lang="es-ES_tradnl" b="1" dirty="0" err="1"/>
              <a:t>Jupyter</a:t>
            </a:r>
            <a:r>
              <a:rPr lang="es-ES_tradnl" b="1" dirty="0"/>
              <a:t>. Comunidad: foros, plataformas </a:t>
            </a:r>
          </a:p>
          <a:p>
            <a:pPr lvl="1"/>
            <a:r>
              <a:rPr lang="es-ES_tradnl" b="1" dirty="0"/>
              <a:t>Estudiantes partícipes del proceso de documentación</a:t>
            </a:r>
            <a:endParaRPr lang="es-ES_tradnl" dirty="0"/>
          </a:p>
          <a:p>
            <a:r>
              <a:rPr lang="es-ES_tradnl" dirty="0"/>
              <a:t>Open </a:t>
            </a:r>
            <a:r>
              <a:rPr lang="es-ES_tradnl" dirty="0" err="1"/>
              <a:t>source</a:t>
            </a:r>
            <a:r>
              <a:rPr lang="es-ES_tradnl" dirty="0"/>
              <a:t>: </a:t>
            </a:r>
            <a:r>
              <a:rPr lang="es-ES_tradnl" dirty="0" err="1"/>
              <a:t>FreeCAD</a:t>
            </a:r>
            <a:r>
              <a:rPr lang="es-ES_tradnl" dirty="0"/>
              <a:t>, </a:t>
            </a:r>
            <a:r>
              <a:rPr lang="es-ES_tradnl" dirty="0" err="1"/>
              <a:t>OpenSCAD</a:t>
            </a:r>
            <a:r>
              <a:rPr lang="es-ES_tradnl" dirty="0"/>
              <a:t>, </a:t>
            </a:r>
            <a:r>
              <a:rPr lang="es-ES_tradnl" dirty="0" err="1"/>
              <a:t>Tracker</a:t>
            </a:r>
            <a:r>
              <a:rPr lang="es-ES_tradnl" dirty="0"/>
              <a:t>, </a:t>
            </a:r>
            <a:r>
              <a:rPr lang="es-ES_tradnl" dirty="0" err="1"/>
              <a:t>OpenFOAM</a:t>
            </a:r>
            <a:r>
              <a:rPr lang="es-ES_tradnl" dirty="0"/>
              <a:t>, </a:t>
            </a:r>
            <a:r>
              <a:rPr lang="es-ES_tradnl" dirty="0" err="1"/>
              <a:t>OpenSTACK</a:t>
            </a:r>
            <a:r>
              <a:rPr lang="es-ES_tradnl" dirty="0"/>
              <a:t>, </a:t>
            </a:r>
            <a:r>
              <a:rPr lang="es-ES_tradnl" dirty="0" err="1"/>
              <a:t>Arduino</a:t>
            </a:r>
            <a:r>
              <a:rPr lang="es-ES_tradnl" dirty="0"/>
              <a:t>, </a:t>
            </a:r>
            <a:r>
              <a:rPr lang="es-ES_tradnl" dirty="0" err="1"/>
              <a:t>Raspberry</a:t>
            </a:r>
            <a:r>
              <a:rPr lang="es-ES_tradnl" dirty="0"/>
              <a:t> PI</a:t>
            </a:r>
          </a:p>
          <a:p>
            <a:r>
              <a:rPr lang="es-ES_tradnl" dirty="0"/>
              <a:t>Estandarizar formatos, software, hardware</a:t>
            </a:r>
          </a:p>
        </p:txBody>
      </p:sp>
    </p:spTree>
    <p:extLst>
      <p:ext uri="{BB962C8B-B14F-4D97-AF65-F5344CB8AC3E}">
        <p14:creationId xmlns:p14="http://schemas.microsoft.com/office/powerpoint/2010/main" val="248271877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666870185FB74992FDF74653A1431D" ma:contentTypeVersion="8" ma:contentTypeDescription="Crear nuevo documento." ma:contentTypeScope="" ma:versionID="9c7e985d4847bdb170ef1c5c31aa558a">
  <xsd:schema xmlns:xsd="http://www.w3.org/2001/XMLSchema" xmlns:xs="http://www.w3.org/2001/XMLSchema" xmlns:p="http://schemas.microsoft.com/office/2006/metadata/properties" xmlns:ns2="c1d7c9b8-4033-4e14-b333-a5db73d35ba9" targetNamespace="http://schemas.microsoft.com/office/2006/metadata/properties" ma:root="true" ma:fieldsID="e371dc21f2971bdec9bf299448d2feee" ns2:_="">
    <xsd:import namespace="c1d7c9b8-4033-4e14-b333-a5db73d35b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7c9b8-4033-4e14-b333-a5db73d35b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F9DF0E-82A3-4EDE-860B-C727AFE4D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7c9b8-4033-4e14-b333-a5db73d35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91518-0CAE-4FAE-B7B8-E5261848A3A6}">
  <ds:schemaRefs>
    <ds:schemaRef ds:uri="c1d7c9b8-4033-4e14-b333-a5db73d35ba9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4AE2BA-2097-4078-B283-CFD33C6A8F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15442</TotalTime>
  <Words>100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Calisto MT</vt:lpstr>
      <vt:lpstr>Univers Condensed</vt:lpstr>
      <vt:lpstr>ChronicleVTI</vt:lpstr>
      <vt:lpstr>E-LAB</vt:lpstr>
      <vt:lpstr>PREGUNTAS URGENTES PARA la puesta en marcha de UN LABORATORIO INTERCONECTADO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Monica Grijalva Merizalde</cp:lastModifiedBy>
  <cp:revision>262</cp:revision>
  <dcterms:created xsi:type="dcterms:W3CDTF">2021-08-13T16:33:41Z</dcterms:created>
  <dcterms:modified xsi:type="dcterms:W3CDTF">2022-12-16T16:38:46Z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0x010100AA666870185FB74992FDF74653A1431D</vt:lpwstr>
  </property>
</Properties>
</file>