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480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7d198b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7d198b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7d198b8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77d198b8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7d198b8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7d198b8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7d198b8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7d198b8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7d198b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7d198b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7d198b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7d198b8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5ec3cdac75917b000132926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LA-CoNGA bi weekly meeting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Viernes 22 de mayo 2020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Andrea, Reina, José, Luis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1725" cy="13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275" y="4733653"/>
            <a:ext cx="1471725" cy="40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693800" y="319200"/>
            <a:ext cx="57564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Reporte trimestral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25875"/>
            <a:ext cx="8520600" cy="3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.  </a:t>
            </a:r>
            <a:r>
              <a:rPr lang="fr" sz="1900">
                <a:solidFill>
                  <a:schemeClr val="dk1"/>
                </a:solidFill>
              </a:rPr>
              <a:t>Documento inscrito en Overleaf : </a:t>
            </a:r>
            <a:r>
              <a:rPr lang="fr" sz="1900" u="sng">
                <a:solidFill>
                  <a:schemeClr val="hlink"/>
                </a:solidFill>
                <a:hlinkClick r:id="rId3"/>
              </a:rPr>
              <a:t>https://www.overleaf.com/project/5ec3cdac75917b000132926e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.  Varias contribuciones han ido apareciendo, faltan muchas aún</a:t>
            </a:r>
            <a:endParaRPr sz="19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¿Dificultades?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Extendamos el plazo una semana más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No olvidar que se trata de un documento corto, que requiere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converger pronto para que tenga sentido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022475" cy="9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2275" y="4733653"/>
            <a:ext cx="1471725" cy="40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93800" y="85400"/>
            <a:ext cx="57564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/>
              <a:t>Plan de comunicación (I)</a:t>
            </a:r>
            <a:endParaRPr sz="2600" b="1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44250" y="1062600"/>
            <a:ext cx="8866500" cy="4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Reunión de presentación de una primera propuesta de concepto comunicativo (21/05) 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 b="1">
                <a:solidFill>
                  <a:schemeClr val="dk1"/>
                </a:solidFill>
              </a:rPr>
              <a:t>Objetivos previstos</a:t>
            </a:r>
            <a:r>
              <a:rPr lang="fr" sz="1700">
                <a:solidFill>
                  <a:schemeClr val="dk1"/>
                </a:solidFill>
              </a:rPr>
              <a:t> :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-&gt; Otorgar identidad visual al proyecto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-&gt; Propuesta comunicacional urgente para el lanzamiento de los seminarios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-&gt; Contenido promocional y redes sociales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Se presentaron los siguientes conceptos: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-&gt; Definición de los ejes discursivos (revisión del eslogan, optimización del logo, idioma dominante ) y vulgarización del contenido del proyecto.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-&gt; Material audiovisual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-&gt; Creación de un manual de identidad comunicacional para LA-CoNGA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2475" cy="9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275" y="4733653"/>
            <a:ext cx="1471725" cy="40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693800" y="85400"/>
            <a:ext cx="57564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/>
              <a:t>Seminarios virtuales y Plan de comunicación (II)</a:t>
            </a:r>
            <a:endParaRPr sz="2600"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62600"/>
            <a:ext cx="8520600" cy="3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. Revisión del material enviado por el equipo de comunicación.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.</a:t>
            </a:r>
            <a:r>
              <a:rPr lang="fr" sz="1900" b="1">
                <a:solidFill>
                  <a:schemeClr val="dk1"/>
                </a:solidFill>
              </a:rPr>
              <a:t> Objetivos de la discusión</a:t>
            </a:r>
            <a:r>
              <a:rPr lang="fr" sz="1900">
                <a:solidFill>
                  <a:schemeClr val="dk1"/>
                </a:solidFill>
              </a:rPr>
              <a:t> :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-&gt;  Feedback ( diseño general, representación, material audiovisual)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-&gt; Proponer material adicional que se pueda entregar al equipo  </a:t>
            </a:r>
            <a:endParaRPr sz="19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-&gt; mini-CVs… (los que falten)</a:t>
            </a:r>
            <a:endParaRPr sz="19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-&gt;  Capturas de pantalla</a:t>
            </a:r>
            <a:endParaRPr sz="19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-&gt; Imagen de las fachadas de las Universidades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2475" cy="9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275" y="4733653"/>
            <a:ext cx="1471725" cy="40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693800" y="85400"/>
            <a:ext cx="57564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/>
              <a:t>Seminarios virtuales y Plan de comunicación (III)</a:t>
            </a:r>
            <a:endParaRPr sz="2600" b="1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73825" y="1105350"/>
            <a:ext cx="8520600" cy="24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1900" b="1">
                <a:solidFill>
                  <a:schemeClr val="dk1"/>
                </a:solidFill>
              </a:rPr>
              <a:t>Agenda de actividades :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. Revisión y propuesta contenidos:   22 mayo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. Pieza audiovisual definitiva:   29 mayo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. Actualización del sitio:   29 mayo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-&gt; 22- 29 de Mayo : Organización contenido web / ejes conceptuales que marcan el inicio de la campaña de promoción del proyecto.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. Campaña Proyecto RRSS:   1-5 junio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-&gt; Nota de prensa / documento presentación general del proyecto / Invitación / Material visual (flyer)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. 1era campaña visibilidad en RSSS:  5 junio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=&gt; Tiempo para generar contenidos para el primer seminario : una semana (cf. Ysabel Briceño)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2475" cy="9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275" y="4733653"/>
            <a:ext cx="1471725" cy="40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743500" y="333900"/>
            <a:ext cx="57564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/>
              <a:t>Briefing reuniones subgrupos de trabajo: to do list , in progress , done / AOB ?</a:t>
            </a:r>
            <a:endParaRPr sz="2600" b="1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2475" cy="9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275" y="4733653"/>
            <a:ext cx="1471725" cy="40984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130575" y="215430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Avances en las discusiones sobre :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. WP 1: e- learning platform (Arturos, Luis)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. WP5 : Data management (Joany)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Presentación en pantalla (16:9)</PresentationFormat>
  <Paragraphs>56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Simple Light</vt:lpstr>
      <vt:lpstr>LA-CoNGA bi weekly meeting </vt:lpstr>
      <vt:lpstr>Reporte trimestral</vt:lpstr>
      <vt:lpstr>Plan de comunicación (I)</vt:lpstr>
      <vt:lpstr>Seminarios virtuales y Plan de comunicación (II)</vt:lpstr>
      <vt:lpstr>Seminarios virtuales y Plan de comunicación (III)</vt:lpstr>
      <vt:lpstr>Briefing reuniones subgrupos de trabajo: to do list , in progress , done / AOB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LA-CoNGA bi weekly meeting </dc:title>
  <dc:creator>Andrea</dc:creator>
  <cp:lastModifiedBy>USUARIO</cp:lastModifiedBy>
  <cp:revision>1</cp:revision>
  <dcterms:modified xsi:type="dcterms:W3CDTF">2020-06-04T15:22:02Z</dcterms:modified>
</cp:coreProperties>
</file>