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98" d="100"/>
          <a:sy n="98" d="100"/>
        </p:scale>
        <p:origin x="288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23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4/10/2023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59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4/10/2023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227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753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91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098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4/10/2023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27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4/10/2023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378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4/10/2023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10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765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526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055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33" r:id="rId6"/>
    <p:sldLayoutId id="2147483829" r:id="rId7"/>
    <p:sldLayoutId id="2147483830" r:id="rId8"/>
    <p:sldLayoutId id="2147483831" r:id="rId9"/>
    <p:sldLayoutId id="2147483832" r:id="rId10"/>
    <p:sldLayoutId id="214748383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lfs.github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esavoie1/Test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67783E-8006-5857-0F28-714A266B1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6200"/>
              <a:t>Uploading large local files to GitHub repository</a:t>
            </a:r>
            <a:br>
              <a:rPr lang="en-US" sz="6200"/>
            </a:br>
            <a:endParaRPr lang="en-US" sz="6200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7527EC7A-5E87-2F75-C4B7-B5D08D6E32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85" r="32898" b="-2"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219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B0A59C-444B-92A6-2B22-B40B58849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Download and Install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F62DD-EEF8-27CB-DAC2-07BBE9EEB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Go to </a:t>
            </a:r>
            <a:r>
              <a:rPr lang="en-US" dirty="0">
                <a:hlinkClick r:id="rId2"/>
              </a:rPr>
              <a:t>https://git-scm.com/downloads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Select your operating system (macOS, Windows, or Linux/Unix)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Follow the instructions provided for downloading on your operating system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6685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72D7AC-101C-910E-A360-39FC1D3B0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Download and Install GitLFS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566B9CD-6D5E-0161-F421-F62D144D4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Go to </a:t>
            </a:r>
            <a:r>
              <a:rPr lang="en-US" dirty="0">
                <a:hlinkClick r:id="rId2"/>
              </a:rPr>
              <a:t>https://git-lfs.github.com/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Confirm the download is for your operating system (macOS, Windows, or Linux/Unix) and click the “Download” button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5184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3F3B1D-3C82-BFB5-683A-50EC80BA6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1"/>
                </a:solidFill>
              </a:rPr>
              <a:t>Clone your GitHub repository locally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E1CFC-39F5-642A-4F16-EC295277F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546224"/>
            <a:ext cx="5977938" cy="33427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Go to your GitHub repository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Click on the green “Code” button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Copy the HTTPS link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Create a new folder on your machine where you want your cloned repository to be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 Right click the background of the new folder and click “Git Bash Here”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Run the following code: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git clone </a:t>
            </a:r>
            <a:r>
              <a:rPr lang="en-US" sz="1500" i="1" dirty="0">
                <a:solidFill>
                  <a:schemeClr val="tx1"/>
                </a:solidFill>
              </a:rPr>
              <a:t>link you copied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i="1" dirty="0">
                <a:solidFill>
                  <a:schemeClr val="tx1"/>
                </a:solidFill>
              </a:rPr>
              <a:t>i.e.,</a:t>
            </a:r>
            <a:r>
              <a:rPr lang="en-US" sz="1500" dirty="0">
                <a:solidFill>
                  <a:schemeClr val="tx1"/>
                </a:solidFill>
              </a:rPr>
              <a:t> git clone </a:t>
            </a:r>
            <a:r>
              <a:rPr lang="en-US" sz="1500" dirty="0">
                <a:solidFill>
                  <a:schemeClr val="tx1"/>
                </a:solidFill>
                <a:hlinkClick r:id="rId2"/>
              </a:rPr>
              <a:t>https://github.com/esavoie1/Test.git</a:t>
            </a:r>
            <a:endParaRPr lang="en-US" sz="150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Close the bash terminal 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FF6169D-CD51-3723-DA38-6CB8526803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3" y="2459635"/>
            <a:ext cx="1364135" cy="1249332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D7C6EE9C-5A93-30B6-0044-1B9396C174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596"/>
          <a:stretch/>
        </p:blipFill>
        <p:spPr>
          <a:xfrm>
            <a:off x="7157104" y="4053330"/>
            <a:ext cx="3160604" cy="223898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3C81781-6E0F-E696-7BF5-942A5B970C74}"/>
              </a:ext>
            </a:extLst>
          </p:cNvPr>
          <p:cNvCxnSpPr>
            <a:cxnSpLocks/>
          </p:cNvCxnSpPr>
          <p:nvPr/>
        </p:nvCxnSpPr>
        <p:spPr>
          <a:xfrm flipV="1">
            <a:off x="4904287" y="2973359"/>
            <a:ext cx="1447919" cy="144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AD6CA5-D65A-F8C4-D0EE-FC3C00A75175}"/>
              </a:ext>
            </a:extLst>
          </p:cNvPr>
          <p:cNvCxnSpPr>
            <a:cxnSpLocks/>
          </p:cNvCxnSpPr>
          <p:nvPr/>
        </p:nvCxnSpPr>
        <p:spPr>
          <a:xfrm flipH="1">
            <a:off x="9156785" y="5697902"/>
            <a:ext cx="380312" cy="1910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843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EF716-E705-3FD2-D127-21AC4D374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Uploading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A0E48-BDF6-2900-0630-9361AF3C2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023963"/>
            <a:ext cx="10058400" cy="392936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Copy the file you want to upload to the desired destination in your cloned repository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Go into your cloned repository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Right-click the background and select “Git Bash Here”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To make sure you are logged into GitHub on the bash terminal run: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git config --global </a:t>
            </a:r>
            <a:r>
              <a:rPr lang="en-US" dirty="0" err="1"/>
              <a:t>user.email</a:t>
            </a:r>
            <a:r>
              <a:rPr lang="en-US" dirty="0"/>
              <a:t> “your account email”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git config --global user.name “your account username”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A window will pop up for your credentials if you’re not logged in already. Enter them.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Running </a:t>
            </a:r>
            <a:r>
              <a:rPr lang="en-US" sz="1400" dirty="0" err="1"/>
              <a:t>GitLFS</a:t>
            </a:r>
            <a:endParaRPr lang="en-US" sz="1400" dirty="0"/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lfs</a:t>
            </a:r>
            <a:r>
              <a:rPr lang="en-US" dirty="0"/>
              <a:t> install (this only needs to be done once per account)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lfs</a:t>
            </a:r>
            <a:r>
              <a:rPr lang="en-US" dirty="0"/>
              <a:t> track “*.</a:t>
            </a:r>
            <a:r>
              <a:rPr lang="en-US" i="1" dirty="0" err="1"/>
              <a:t>fileextension</a:t>
            </a:r>
            <a:r>
              <a:rPr lang="en-US" dirty="0"/>
              <a:t>”</a:t>
            </a:r>
          </a:p>
          <a:p>
            <a:pPr lvl="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i.e.,</a:t>
            </a:r>
            <a:r>
              <a:rPr lang="en-US" dirty="0"/>
              <a:t> git </a:t>
            </a:r>
            <a:r>
              <a:rPr lang="en-US" dirty="0" err="1"/>
              <a:t>lfs</a:t>
            </a:r>
            <a:r>
              <a:rPr lang="en-US" dirty="0"/>
              <a:t> track “*.csv”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git add </a:t>
            </a:r>
            <a:r>
              <a:rPr lang="en-US" i="1" dirty="0" err="1"/>
              <a:t>filename.fileextension</a:t>
            </a:r>
            <a:endParaRPr lang="en-US" i="1" dirty="0"/>
          </a:p>
          <a:p>
            <a:pPr lvl="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i.e., </a:t>
            </a:r>
            <a:r>
              <a:rPr lang="en-US" dirty="0"/>
              <a:t>git add LionfishMaster.csv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i="1" dirty="0"/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4159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34475C-0E66-32F4-015B-6DD944CEA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Uploading files continued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4AB60-028E-44A0-39CF-D18E91E5B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83" y="2191603"/>
            <a:ext cx="10058400" cy="347598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Running </a:t>
            </a:r>
            <a:r>
              <a:rPr lang="en-US" sz="1700" dirty="0" err="1"/>
              <a:t>GitLFS</a:t>
            </a:r>
            <a:r>
              <a:rPr lang="en-US" sz="1700" dirty="0"/>
              <a:t> continued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git commit –m “add </a:t>
            </a:r>
            <a:r>
              <a:rPr lang="en-US" sz="1700" dirty="0" err="1"/>
              <a:t>filename.fileextension</a:t>
            </a:r>
            <a:r>
              <a:rPr lang="en-US" sz="1700" dirty="0"/>
              <a:t>”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i="1" dirty="0"/>
              <a:t>i.e.,</a:t>
            </a:r>
            <a:r>
              <a:rPr lang="en-US" sz="1700" dirty="0"/>
              <a:t> git commit –m “add LionfishMaster.csv”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git pull 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This command will make sure that you have the most recent version of your repository on your local branch. ALWAYS RUN THIS BEFORE YOU GO TO THE NEXT COMMAND!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git push origin main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A progress tracker will appear on the bash terminal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Once it’s done, you should see the recently uploaded files on your GitHub repository</a:t>
            </a:r>
            <a:br>
              <a:rPr lang="en-US" sz="1700" dirty="0"/>
            </a:br>
            <a:endParaRPr lang="en-US" sz="1700" i="1" dirty="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5291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7DEABDD43F1F4ABE0136D6E888FF05" ma:contentTypeVersion="14" ma:contentTypeDescription="Create a new document." ma:contentTypeScope="" ma:versionID="3f3d0d1353595f8df6ae687835682f98">
  <xsd:schema xmlns:xsd="http://www.w3.org/2001/XMLSchema" xmlns:xs="http://www.w3.org/2001/XMLSchema" xmlns:p="http://schemas.microsoft.com/office/2006/metadata/properties" xmlns:ns3="001ad631-8f40-47f5-8f13-6b58169d50ef" xmlns:ns4="1e965c32-f569-4816-bfb7-3e5ea27fbe85" targetNamespace="http://schemas.microsoft.com/office/2006/metadata/properties" ma:root="true" ma:fieldsID="f5c1b3b358f2eb9f967b35c04237e3e9" ns3:_="" ns4:_="">
    <xsd:import namespace="001ad631-8f40-47f5-8f13-6b58169d50ef"/>
    <xsd:import namespace="1e965c32-f569-4816-bfb7-3e5ea27fbe8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  <xsd:element ref="ns4:MediaServiceAutoKeyPoints" minOccurs="0"/>
                <xsd:element ref="ns4:MediaServiceKeyPoint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1ad631-8f40-47f5-8f13-6b58169d50e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965c32-f569-4816-bfb7-3e5ea27fbe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e965c32-f569-4816-bfb7-3e5ea27fbe85" xsi:nil="true"/>
  </documentManagement>
</p:properties>
</file>

<file path=customXml/itemProps1.xml><?xml version="1.0" encoding="utf-8"?>
<ds:datastoreItem xmlns:ds="http://schemas.openxmlformats.org/officeDocument/2006/customXml" ds:itemID="{2E32427F-E87E-4FBE-A87B-0165CFD4708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72FAC42-C964-4C23-90E6-E7B2D77A93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1ad631-8f40-47f5-8f13-6b58169d50ef"/>
    <ds:schemaRef ds:uri="1e965c32-f569-4816-bfb7-3e5ea27fbe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C6C9F65-07C2-4CC8-962D-8174E16E1C34}">
  <ds:schemaRefs>
    <ds:schemaRef ds:uri="http://purl.org/dc/dcmitype/"/>
    <ds:schemaRef ds:uri="http://schemas.microsoft.com/office/2006/metadata/properties"/>
    <ds:schemaRef ds:uri="http://purl.org/dc/elements/1.1/"/>
    <ds:schemaRef ds:uri="001ad631-8f40-47f5-8f13-6b58169d50ef"/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1e965c32-f569-4816-bfb7-3e5ea27fbe8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394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RetrospectVTI</vt:lpstr>
      <vt:lpstr>Uploading large local files to GitHub repository </vt:lpstr>
      <vt:lpstr>Download and Install Git</vt:lpstr>
      <vt:lpstr>Download and Install GitLFS</vt:lpstr>
      <vt:lpstr>Clone your GitHub repository locally</vt:lpstr>
      <vt:lpstr>Uploading files</vt:lpstr>
      <vt:lpstr>Uploading files continued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Uploading large local files to GitHub repository </dc:title>
  <dc:creator>Emily R Savoie</dc:creator>
  <cp:lastModifiedBy>Emily Savoie</cp:lastModifiedBy>
  <cp:revision>2</cp:revision>
  <dcterms:created xsi:type="dcterms:W3CDTF">2023-03-07T16:15:58Z</dcterms:created>
  <dcterms:modified xsi:type="dcterms:W3CDTF">2023-04-10T14:00:56Z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0x010100AE7DEABDD43F1F4ABE0136D6E888FF05</vt:lpwstr>
  </property>
</Properties>
</file>