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xlsx" ContentType="application/vnd.openxmlformats-officedocument.spreadsheetml.sheet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27" r:id="rId2"/>
    <p:sldId id="530" r:id="rId3"/>
    <p:sldId id="532" r:id="rId4"/>
    <p:sldId id="529" r:id="rId5"/>
    <p:sldId id="531" r:id="rId6"/>
  </p:sldIdLst>
  <p:sldSz cx="9144000" cy="6858000" type="screen4x3"/>
  <p:notesSz cx="9928225" cy="143573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A4A300"/>
    <a:srgbClr val="CCCC00"/>
    <a:srgbClr val="FF5050"/>
    <a:srgbClr val="FFCC00"/>
    <a:srgbClr val="ADB807"/>
    <a:srgbClr val="808000"/>
    <a:srgbClr val="CC00CC"/>
    <a:srgbClr val="FF3300"/>
    <a:srgbClr val="FF2929"/>
  </p:clrMru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9" autoAdjust="0"/>
    <p:restoredTop sz="73446" autoAdjust="0"/>
  </p:normalViewPr>
  <p:slideViewPr>
    <p:cSldViewPr snapToGrid="0">
      <p:cViewPr>
        <p:scale>
          <a:sx n="70" d="100"/>
          <a:sy n="70" d="100"/>
        </p:scale>
        <p:origin x="-102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0" d="100"/>
          <a:sy n="60" d="100"/>
        </p:scale>
        <p:origin x="-2418" y="420"/>
      </p:cViewPr>
      <p:guideLst>
        <p:guide orient="horz" pos="4522"/>
        <p:guide pos="312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26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Chart Title</a:t>
            </a:r>
            <a:endParaRPr lang="en-US" dirty="0"/>
          </a:p>
        </c:rich>
      </c:tx>
      <c:layout>
        <c:manualLayout>
          <c:xMode val="edge"/>
          <c:yMode val="edge"/>
          <c:x val="4.2010334645669334E-2"/>
          <c:y val="2.5000000000000008E-2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1"/>
            <c:spPr>
              <a:solidFill>
                <a:srgbClr val="FF5050"/>
              </a:solidFill>
            </c:spPr>
          </c:dPt>
          <c:dPt>
            <c:idx val="2"/>
            <c:spPr>
              <a:solidFill>
                <a:srgbClr val="A4A300"/>
              </a:solidFill>
            </c:spPr>
          </c:dPt>
          <c:dPt>
            <c:idx val="3"/>
            <c:spPr>
              <a:solidFill>
                <a:srgbClr val="FFC000"/>
              </a:solidFill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6</c:v>
                </c:pt>
                <c:pt idx="2">
                  <c:v>10</c:v>
                </c:pt>
                <c:pt idx="3">
                  <c:v>3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718557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594" y="0"/>
            <a:ext cx="4303313" cy="718557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700">
                <a:latin typeface="+mn-lt"/>
                <a:cs typeface="+mn-cs"/>
              </a:defRPr>
            </a:lvl1pPr>
          </a:lstStyle>
          <a:p>
            <a:pPr>
              <a:defRPr/>
            </a:pPr>
            <a:fld id="{03E2B6E1-C484-4950-9961-3F4C0A0E9CBF}" type="datetimeFigureOut">
              <a:rPr lang="en-GB"/>
              <a:pPr>
                <a:defRPr/>
              </a:pPr>
              <a:t>19/07/2016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076325"/>
            <a:ext cx="7178675" cy="5383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762" tIns="66381" rIns="132762" bIns="66381" rtlCol="0" anchor="ctr"/>
          <a:lstStyle/>
          <a:p>
            <a:pPr lvl="0"/>
            <a:endParaRPr lang="en-GB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360" y="6820546"/>
            <a:ext cx="7943507" cy="6460119"/>
          </a:xfrm>
          <a:prstGeom prst="rect">
            <a:avLst/>
          </a:prstGeom>
        </p:spPr>
        <p:txBody>
          <a:bodyPr vert="horz" lIns="132762" tIns="66381" rIns="132762" bIns="6638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6498"/>
            <a:ext cx="4303313" cy="718557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594" y="13636498"/>
            <a:ext cx="4303313" cy="718557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700">
                <a:latin typeface="+mn-lt"/>
                <a:cs typeface="+mn-cs"/>
              </a:defRPr>
            </a:lvl1pPr>
          </a:lstStyle>
          <a:p>
            <a:pPr>
              <a:defRPr/>
            </a:pPr>
            <a:fld id="{9FE4C41D-CCF5-4B8E-B4D6-8126EE912C2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5"/>
          <p:cNvSpPr txBox="1">
            <a:spLocks noChangeArrowheads="1"/>
          </p:cNvSpPr>
          <p:nvPr userDrawn="1"/>
        </p:nvSpPr>
        <p:spPr bwMode="auto">
          <a:xfrm>
            <a:off x="179512" y="705317"/>
            <a:ext cx="8784976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Ctr="1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Home Office Technology</a:t>
            </a:r>
            <a:endParaRPr lang="en-GB" sz="3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5805264"/>
            <a:ext cx="4211960" cy="101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5"/>
          <p:cNvSpPr txBox="1">
            <a:spLocks noChangeArrowheads="1"/>
          </p:cNvSpPr>
          <p:nvPr userDrawn="1"/>
        </p:nvSpPr>
        <p:spPr bwMode="auto">
          <a:xfrm>
            <a:off x="179512" y="91356"/>
            <a:ext cx="8784976" cy="584775"/>
          </a:xfrm>
          <a:prstGeom prst="rect">
            <a:avLst/>
          </a:prstGeom>
          <a:solidFill>
            <a:srgbClr val="A4A400"/>
          </a:solidFill>
          <a:ln w="9525">
            <a:noFill/>
            <a:miter lim="800000"/>
            <a:headEnd/>
            <a:tailEnd/>
          </a:ln>
        </p:spPr>
        <p:txBody>
          <a:bodyPr wrap="square" anchorCtr="1">
            <a:sp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latin typeface="+mj-lt"/>
              </a:rPr>
              <a:t>Test Design &amp; Consultancy Services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90500" y="2197100"/>
            <a:ext cx="8724900" cy="3276600"/>
          </a:xfrm>
        </p:spPr>
        <p:txBody>
          <a:bodyPr/>
          <a:lstStyle>
            <a:lvl1pPr>
              <a:buNone/>
              <a:defRPr lang="en-GB" sz="5400" b="0" i="0" baseline="0" dirty="0" smtClean="0">
                <a:solidFill>
                  <a:srgbClr val="7F7F7F"/>
                </a:solidFill>
                <a:latin typeface="+mn-lt"/>
                <a:cs typeface="Arial" pitchFamily="34" charset="0"/>
              </a:defRPr>
            </a:lvl1pPr>
          </a:lstStyle>
          <a:p>
            <a:pPr algn="ctr"/>
            <a:r>
              <a:rPr lang="en-GB" sz="6000" b="1" dirty="0" smtClean="0">
                <a:solidFill>
                  <a:srgbClr val="7F7F7F"/>
                </a:solidFill>
                <a:latin typeface="+mj-lt"/>
                <a:cs typeface="Arial" pitchFamily="34" charset="0"/>
              </a:rPr>
              <a:t>TDCS PowerPoint Template</a:t>
            </a:r>
          </a:p>
          <a:p>
            <a:pPr algn="ctr"/>
            <a:endParaRPr lang="en-GB" sz="2800" b="1" dirty="0" smtClean="0">
              <a:solidFill>
                <a:srgbClr val="7F7F7F"/>
              </a:solidFill>
              <a:latin typeface="+mj-lt"/>
              <a:cs typeface="Arial" pitchFamily="34" charset="0"/>
            </a:endParaRPr>
          </a:p>
          <a:p>
            <a:pPr algn="ctr"/>
            <a:r>
              <a:rPr lang="en-GB" sz="2800" dirty="0" smtClean="0">
                <a:solidFill>
                  <a:srgbClr val="7F7F7F"/>
                </a:solidFill>
                <a:latin typeface="+mj-lt"/>
                <a:cs typeface="Arial" pitchFamily="34" charset="0"/>
              </a:rPr>
              <a:t>Author |  Date  |  Draft-Issued-Approved</a:t>
            </a:r>
            <a:endParaRPr lang="en-GB" dirty="0" smtClean="0">
              <a:solidFill>
                <a:srgbClr val="7F7F7F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 advClick="0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180D1D-8C0D-4943-B61D-001AAA5577D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90500" y="88900"/>
            <a:ext cx="8775700" cy="6223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3200" b="1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90500" y="812800"/>
            <a:ext cx="8788400" cy="53975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180D1D-8C0D-4943-B61D-001AAA5577D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0500" y="723900"/>
            <a:ext cx="876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52" r:id="rId1"/>
    <p:sldLayoutId id="2147485153" r:id="rId2"/>
  </p:sldLayoutIdLst>
  <p:transition advClick="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50825" indent="-250825" algn="l" rtl="0" eaLnBrk="0" fontAlgn="base" hangingPunct="0">
        <a:spcBef>
          <a:spcPct val="20000"/>
        </a:spcBef>
        <a:spcAft>
          <a:spcPct val="0"/>
        </a:spcAft>
        <a:buClr>
          <a:srgbClr val="808000"/>
        </a:buClr>
        <a:buFont typeface="Arial" charset="0"/>
        <a:buChar char="•"/>
        <a:defRPr sz="2800" i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8000"/>
        </a:buClr>
        <a:buFont typeface="Arial" charset="0"/>
        <a:buChar char="–"/>
        <a:defRPr sz="2400" i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08075" indent="-193675" algn="l" rtl="0" eaLnBrk="0" fontAlgn="base" hangingPunct="0">
        <a:spcBef>
          <a:spcPct val="20000"/>
        </a:spcBef>
        <a:spcAft>
          <a:spcPct val="0"/>
        </a:spcAft>
        <a:buClr>
          <a:srgbClr val="808000"/>
        </a:buClr>
        <a:buFont typeface="Arial" charset="0"/>
        <a:buChar char="•"/>
        <a:defRPr sz="2000" i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8000"/>
        </a:buClr>
        <a:buFont typeface="Arial" charset="0"/>
        <a:buChar char="–"/>
        <a:defRPr sz="2000" i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8000"/>
        </a:buClr>
        <a:buFont typeface="Arial" charset="0"/>
        <a:buChar char="»"/>
        <a:defRPr sz="2000" i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5"/>
          <p:cNvSpPr txBox="1">
            <a:spLocks noChangeArrowheads="1"/>
          </p:cNvSpPr>
          <p:nvPr/>
        </p:nvSpPr>
        <p:spPr bwMode="auto">
          <a:xfrm>
            <a:off x="179512" y="91356"/>
            <a:ext cx="8784976" cy="584775"/>
          </a:xfrm>
          <a:prstGeom prst="rect">
            <a:avLst/>
          </a:prstGeom>
          <a:solidFill>
            <a:srgbClr val="A4A400"/>
          </a:solidFill>
          <a:ln w="9525">
            <a:noFill/>
            <a:miter lim="800000"/>
            <a:headEnd/>
            <a:tailEnd/>
          </a:ln>
        </p:spPr>
        <p:txBody>
          <a:bodyPr wrap="square" anchorCtr="1">
            <a:sp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latin typeface="+mj-lt"/>
              </a:rPr>
              <a:t>Test Design &amp; Consultancy Services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512" y="705317"/>
            <a:ext cx="8784976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Ctr="1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Home Office </a:t>
            </a:r>
            <a:r>
              <a:rPr lang="en-GB" sz="3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Digital, Data and Technology</a:t>
            </a:r>
            <a:endParaRPr lang="en-GB" sz="3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5805264"/>
            <a:ext cx="4211960" cy="101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5805264"/>
            <a:ext cx="4211960" cy="101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90500" y="2197100"/>
            <a:ext cx="8724900" cy="3276600"/>
          </a:xfrm>
        </p:spPr>
        <p:txBody>
          <a:bodyPr/>
          <a:lstStyle>
            <a:lvl1pPr>
              <a:buNone/>
              <a:defRPr lang="en-GB" sz="5400" b="0" i="0" baseline="0" dirty="0" smtClean="0">
                <a:solidFill>
                  <a:srgbClr val="7F7F7F"/>
                </a:solidFill>
                <a:latin typeface="+mn-lt"/>
                <a:cs typeface="Arial" pitchFamily="34" charset="0"/>
              </a:defRPr>
            </a:lvl1pPr>
          </a:lstStyle>
          <a:p>
            <a:pPr algn="ctr"/>
            <a:r>
              <a:rPr lang="en-GB" sz="6000" b="1" dirty="0" smtClean="0">
                <a:solidFill>
                  <a:srgbClr val="7F7F7F"/>
                </a:solidFill>
                <a:latin typeface="+mj-lt"/>
                <a:cs typeface="Arial" pitchFamily="34" charset="0"/>
              </a:rPr>
              <a:t>TDCS PowerPoint Template</a:t>
            </a:r>
          </a:p>
          <a:p>
            <a:pPr algn="ctr"/>
            <a:endParaRPr lang="en-GB" sz="2800" b="1" dirty="0" smtClean="0">
              <a:solidFill>
                <a:srgbClr val="7F7F7F"/>
              </a:solidFill>
              <a:latin typeface="+mj-lt"/>
              <a:cs typeface="Arial" pitchFamily="34" charset="0"/>
            </a:endParaRPr>
          </a:p>
          <a:p>
            <a:pPr algn="ctr"/>
            <a:r>
              <a:rPr lang="en-GB" sz="2800" dirty="0" smtClean="0">
                <a:solidFill>
                  <a:srgbClr val="7F7F7F"/>
                </a:solidFill>
                <a:latin typeface="+mj-lt"/>
                <a:cs typeface="Arial" pitchFamily="34" charset="0"/>
              </a:rPr>
              <a:t>Author |  Date  |  Draft-Issued-Approved</a:t>
            </a:r>
            <a:endParaRPr lang="en-GB" dirty="0" smtClean="0">
              <a:solidFill>
                <a:srgbClr val="7F7F7F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180D1D-8C0D-4943-B61D-001AAA5577D7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180D1D-8C0D-4943-B61D-001AAA5577D7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180D1D-8C0D-4943-B61D-001AAA5577D7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Example Table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117600"/>
          <a:ext cx="6096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Heading</a:t>
                      </a:r>
                      <a:r>
                        <a:rPr lang="en-GB" baseline="0" dirty="0" smtClean="0"/>
                        <a:t> 1</a:t>
                      </a:r>
                      <a:endParaRPr lang="en-GB" dirty="0"/>
                    </a:p>
                  </a:txBody>
                  <a:tcPr>
                    <a:solidFill>
                      <a:srgbClr val="A4A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Heading 2</a:t>
                      </a:r>
                      <a:endParaRPr lang="en-GB" dirty="0"/>
                    </a:p>
                  </a:txBody>
                  <a:tcPr>
                    <a:solidFill>
                      <a:srgbClr val="A4A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Total</a:t>
                      </a:r>
                      <a:endParaRPr lang="en-GB" dirty="0"/>
                    </a:p>
                  </a:txBody>
                  <a:tcPr>
                    <a:solidFill>
                      <a:srgbClr val="A4A3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Value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Value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Sum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Value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Value</a:t>
                      </a:r>
                      <a:r>
                        <a:rPr lang="en-GB" baseline="0" dirty="0" smtClean="0"/>
                        <a:t>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Sum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Value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Value</a:t>
                      </a:r>
                      <a:r>
                        <a:rPr lang="en-GB" baseline="0" dirty="0" smtClean="0"/>
                        <a:t>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Sum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180D1D-8C0D-4943-B61D-001AAA5577D7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Example Chart</a:t>
            </a:r>
            <a:endParaRPr lang="en-GB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141863" y="1205932"/>
          <a:ext cx="6937612" cy="497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23709</TotalTime>
  <Words>50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Sub title</dc:title>
  <dc:creator>Michelle Davies</dc:creator>
  <cp:lastModifiedBy>Clive Procter</cp:lastModifiedBy>
  <cp:revision>1997</cp:revision>
  <dcterms:created xsi:type="dcterms:W3CDTF">2012-05-29T15:31:54Z</dcterms:created>
  <dcterms:modified xsi:type="dcterms:W3CDTF">2016-07-19T13:30:09Z</dcterms:modified>
</cp:coreProperties>
</file>