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81" r:id="rId4"/>
    <p:sldId id="280" r:id="rId5"/>
    <p:sldId id="282" r:id="rId6"/>
    <p:sldId id="283" r:id="rId7"/>
    <p:sldId id="284" r:id="rId8"/>
    <p:sldId id="285" r:id="rId9"/>
    <p:sldId id="287" r:id="rId10"/>
    <p:sldId id="286" r:id="rId11"/>
    <p:sldId id="288" r:id="rId12"/>
    <p:sldId id="28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AB8FAB9-B025-87C0-B5DD-161A5FA9BF9A}" name="Ananthabhotla, Lakshmi Yasodhara" initials="AY" userId="S::laa147@pitt.edu::1a5eb61b-c9dd-46ff-b012-750cfca4c24a" providerId="AD"/>
  <p188:author id="{1A6359DD-0E08-0FA6-E6C4-6FBDDE0479AE}" name="akhileshrvn97@gmail.com" initials="ak" userId="S::urn:spo:guest#akhileshrvn97@gmail.com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abhotla, Lakshmi Yasodhara" userId="1a5eb61b-c9dd-46ff-b012-750cfca4c24a" providerId="ADAL" clId="{5D7EA7EB-15FE-4CDA-A377-87762833EF3E}"/>
    <pc:docChg chg="undo custSel addSld delSld modSld sldOrd">
      <pc:chgData name="Ananthabhotla, Lakshmi Yasodhara" userId="1a5eb61b-c9dd-46ff-b012-750cfca4c24a" providerId="ADAL" clId="{5D7EA7EB-15FE-4CDA-A377-87762833EF3E}" dt="2022-12-13T19:07:49.005" v="2727" actId="14100"/>
      <pc:docMkLst>
        <pc:docMk/>
      </pc:docMkLst>
      <pc:sldChg chg="modSp">
        <pc:chgData name="Ananthabhotla, Lakshmi Yasodhara" userId="1a5eb61b-c9dd-46ff-b012-750cfca4c24a" providerId="ADAL" clId="{5D7EA7EB-15FE-4CDA-A377-87762833EF3E}" dt="2022-12-13T15:05:54.319" v="252" actId="1076"/>
        <pc:sldMkLst>
          <pc:docMk/>
          <pc:sldMk cId="554401981" sldId="256"/>
        </pc:sldMkLst>
        <pc:spChg chg="mod">
          <ac:chgData name="Ananthabhotla, Lakshmi Yasodhara" userId="1a5eb61b-c9dd-46ff-b012-750cfca4c24a" providerId="ADAL" clId="{5D7EA7EB-15FE-4CDA-A377-87762833EF3E}" dt="2022-12-13T15:05:54.319" v="252" actId="1076"/>
          <ac:spMkLst>
            <pc:docMk/>
            <pc:sldMk cId="554401981" sldId="256"/>
            <ac:spMk id="2" creationId="{4659BECA-E0EE-5843-A53B-B2F30C77D16A}"/>
          </ac:spMkLst>
        </pc:spChg>
        <pc:spChg chg="mod">
          <ac:chgData name="Ananthabhotla, Lakshmi Yasodhara" userId="1a5eb61b-c9dd-46ff-b012-750cfca4c24a" providerId="ADAL" clId="{5D7EA7EB-15FE-4CDA-A377-87762833EF3E}" dt="2022-12-13T14:58:32.697" v="167" actId="255"/>
          <ac:spMkLst>
            <pc:docMk/>
            <pc:sldMk cId="554401981" sldId="256"/>
            <ac:spMk id="3" creationId="{227D9085-070E-2946-9BEF-08CF29519CD3}"/>
          </ac:spMkLst>
        </pc:spChg>
      </pc:sldChg>
      <pc:sldChg chg="del">
        <pc:chgData name="Ananthabhotla, Lakshmi Yasodhara" userId="1a5eb61b-c9dd-46ff-b012-750cfca4c24a" providerId="ADAL" clId="{5D7EA7EB-15FE-4CDA-A377-87762833EF3E}" dt="2022-12-13T14:59:27.734" v="174" actId="2696"/>
        <pc:sldMkLst>
          <pc:docMk/>
          <pc:sldMk cId="3792362880" sldId="264"/>
        </pc:sldMkLst>
      </pc:sldChg>
      <pc:sldChg chg="del">
        <pc:chgData name="Ananthabhotla, Lakshmi Yasodhara" userId="1a5eb61b-c9dd-46ff-b012-750cfca4c24a" providerId="ADAL" clId="{5D7EA7EB-15FE-4CDA-A377-87762833EF3E}" dt="2022-12-13T14:59:25.391" v="172" actId="2696"/>
        <pc:sldMkLst>
          <pc:docMk/>
          <pc:sldMk cId="2860920303" sldId="265"/>
        </pc:sldMkLst>
      </pc:sldChg>
      <pc:sldChg chg="del">
        <pc:chgData name="Ananthabhotla, Lakshmi Yasodhara" userId="1a5eb61b-c9dd-46ff-b012-750cfca4c24a" providerId="ADAL" clId="{5D7EA7EB-15FE-4CDA-A377-87762833EF3E}" dt="2022-12-13T18:08:09.821" v="1533" actId="2696"/>
        <pc:sldMkLst>
          <pc:docMk/>
          <pc:sldMk cId="3645997549" sldId="266"/>
        </pc:sldMkLst>
      </pc:sldChg>
      <pc:sldChg chg="del">
        <pc:chgData name="Ananthabhotla, Lakshmi Yasodhara" userId="1a5eb61b-c9dd-46ff-b012-750cfca4c24a" providerId="ADAL" clId="{5D7EA7EB-15FE-4CDA-A377-87762833EF3E}" dt="2022-12-13T14:59:29.917" v="175" actId="2696"/>
        <pc:sldMkLst>
          <pc:docMk/>
          <pc:sldMk cId="1031799370" sldId="268"/>
        </pc:sldMkLst>
      </pc:sldChg>
      <pc:sldChg chg="del">
        <pc:chgData name="Ananthabhotla, Lakshmi Yasodhara" userId="1a5eb61b-c9dd-46ff-b012-750cfca4c24a" providerId="ADAL" clId="{5D7EA7EB-15FE-4CDA-A377-87762833EF3E}" dt="2022-12-13T14:59:30.555" v="176" actId="2696"/>
        <pc:sldMkLst>
          <pc:docMk/>
          <pc:sldMk cId="3648282430" sldId="269"/>
        </pc:sldMkLst>
      </pc:sldChg>
      <pc:sldChg chg="addSp modSp ord">
        <pc:chgData name="Ananthabhotla, Lakshmi Yasodhara" userId="1a5eb61b-c9dd-46ff-b012-750cfca4c24a" providerId="ADAL" clId="{5D7EA7EB-15FE-4CDA-A377-87762833EF3E}" dt="2022-12-13T19:07:49.005" v="2727" actId="14100"/>
        <pc:sldMkLst>
          <pc:docMk/>
          <pc:sldMk cId="1806512044" sldId="270"/>
        </pc:sldMkLst>
        <pc:spChg chg="mod">
          <ac:chgData name="Ananthabhotla, Lakshmi Yasodhara" userId="1a5eb61b-c9dd-46ff-b012-750cfca4c24a" providerId="ADAL" clId="{5D7EA7EB-15FE-4CDA-A377-87762833EF3E}" dt="2022-12-13T15:08:21.930" v="409" actId="255"/>
          <ac:spMkLst>
            <pc:docMk/>
            <pc:sldMk cId="1806512044" sldId="270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7:32:28.833" v="634" actId="14100"/>
          <ac:spMkLst>
            <pc:docMk/>
            <pc:sldMk cId="1806512044" sldId="270"/>
            <ac:spMk id="3" creationId="{4ECCB3B8-82C7-004F-A08A-14FF61550B3C}"/>
          </ac:spMkLst>
        </pc:spChg>
        <pc:spChg chg="add mod">
          <ac:chgData name="Ananthabhotla, Lakshmi Yasodhara" userId="1a5eb61b-c9dd-46ff-b012-750cfca4c24a" providerId="ADAL" clId="{5D7EA7EB-15FE-4CDA-A377-87762833EF3E}" dt="2022-12-13T19:07:49.005" v="2727" actId="14100"/>
          <ac:spMkLst>
            <pc:docMk/>
            <pc:sldMk cId="1806512044" sldId="270"/>
            <ac:spMk id="4" creationId="{73402829-1F0A-4429-8101-7FB1D22BD0BF}"/>
          </ac:spMkLst>
        </pc:spChg>
        <pc:spChg chg="mod">
          <ac:chgData name="Ananthabhotla, Lakshmi Yasodhara" userId="1a5eb61b-c9dd-46ff-b012-750cfca4c24a" providerId="ADAL" clId="{5D7EA7EB-15FE-4CDA-A377-87762833EF3E}" dt="2022-12-13T19:00:13.059" v="2676" actId="121"/>
          <ac:spMkLst>
            <pc:docMk/>
            <pc:sldMk cId="1806512044" sldId="270"/>
            <ac:spMk id="5" creationId="{F1110EED-26CC-4EF7-9C71-5D323BAB6D15}"/>
          </ac:spMkLst>
        </pc:spChg>
        <pc:picChg chg="add mod">
          <ac:chgData name="Ananthabhotla, Lakshmi Yasodhara" userId="1a5eb61b-c9dd-46ff-b012-750cfca4c24a" providerId="ADAL" clId="{5D7EA7EB-15FE-4CDA-A377-87762833EF3E}" dt="2022-12-13T17:32:25.296" v="633" actId="14100"/>
          <ac:picMkLst>
            <pc:docMk/>
            <pc:sldMk cId="1806512044" sldId="270"/>
            <ac:picMk id="1026" creationId="{6B4A46B1-0C97-4BC6-BD4E-DA753FE03753}"/>
          </ac:picMkLst>
        </pc:picChg>
      </pc:sldChg>
      <pc:sldChg chg="del">
        <pc:chgData name="Ananthabhotla, Lakshmi Yasodhara" userId="1a5eb61b-c9dd-46ff-b012-750cfca4c24a" providerId="ADAL" clId="{5D7EA7EB-15FE-4CDA-A377-87762833EF3E}" dt="2022-12-13T18:08:05.352" v="1531" actId="2696"/>
        <pc:sldMkLst>
          <pc:docMk/>
          <pc:sldMk cId="5330904" sldId="271"/>
        </pc:sldMkLst>
      </pc:sldChg>
      <pc:sldChg chg="del">
        <pc:chgData name="Ananthabhotla, Lakshmi Yasodhara" userId="1a5eb61b-c9dd-46ff-b012-750cfca4c24a" providerId="ADAL" clId="{5D7EA7EB-15FE-4CDA-A377-87762833EF3E}" dt="2022-12-13T18:25:56.898" v="2096" actId="2696"/>
        <pc:sldMkLst>
          <pc:docMk/>
          <pc:sldMk cId="1076422966" sldId="272"/>
        </pc:sldMkLst>
      </pc:sldChg>
      <pc:sldChg chg="del">
        <pc:chgData name="Ananthabhotla, Lakshmi Yasodhara" userId="1a5eb61b-c9dd-46ff-b012-750cfca4c24a" providerId="ADAL" clId="{5D7EA7EB-15FE-4CDA-A377-87762833EF3E}" dt="2022-12-13T18:08:00.867" v="1529" actId="2696"/>
        <pc:sldMkLst>
          <pc:docMk/>
          <pc:sldMk cId="977471065" sldId="274"/>
        </pc:sldMkLst>
      </pc:sldChg>
      <pc:sldChg chg="del">
        <pc:chgData name="Ananthabhotla, Lakshmi Yasodhara" userId="1a5eb61b-c9dd-46ff-b012-750cfca4c24a" providerId="ADAL" clId="{5D7EA7EB-15FE-4CDA-A377-87762833EF3E}" dt="2022-12-13T18:08:02.447" v="1530" actId="2696"/>
        <pc:sldMkLst>
          <pc:docMk/>
          <pc:sldMk cId="2443210016" sldId="275"/>
        </pc:sldMkLst>
      </pc:sldChg>
      <pc:sldChg chg="del">
        <pc:chgData name="Ananthabhotla, Lakshmi Yasodhara" userId="1a5eb61b-c9dd-46ff-b012-750cfca4c24a" providerId="ADAL" clId="{5D7EA7EB-15FE-4CDA-A377-87762833EF3E}" dt="2022-12-13T14:59:31.550" v="177" actId="2696"/>
        <pc:sldMkLst>
          <pc:docMk/>
          <pc:sldMk cId="1329598433" sldId="276"/>
        </pc:sldMkLst>
      </pc:sldChg>
      <pc:sldChg chg="del">
        <pc:chgData name="Ananthabhotla, Lakshmi Yasodhara" userId="1a5eb61b-c9dd-46ff-b012-750cfca4c24a" providerId="ADAL" clId="{5D7EA7EB-15FE-4CDA-A377-87762833EF3E}" dt="2022-12-13T14:59:13.667" v="170" actId="2696"/>
        <pc:sldMkLst>
          <pc:docMk/>
          <pc:sldMk cId="1409026858" sldId="277"/>
        </pc:sldMkLst>
      </pc:sldChg>
      <pc:sldChg chg="del">
        <pc:chgData name="Ananthabhotla, Lakshmi Yasodhara" userId="1a5eb61b-c9dd-46ff-b012-750cfca4c24a" providerId="ADAL" clId="{5D7EA7EB-15FE-4CDA-A377-87762833EF3E}" dt="2022-12-13T18:08:06.469" v="1532" actId="2696"/>
        <pc:sldMkLst>
          <pc:docMk/>
          <pc:sldMk cId="3555824759" sldId="278"/>
        </pc:sldMkLst>
      </pc:sldChg>
      <pc:sldChg chg="del">
        <pc:chgData name="Ananthabhotla, Lakshmi Yasodhara" userId="1a5eb61b-c9dd-46ff-b012-750cfca4c24a" providerId="ADAL" clId="{5D7EA7EB-15FE-4CDA-A377-87762833EF3E}" dt="2022-12-13T18:25:56.413" v="2095" actId="2696"/>
        <pc:sldMkLst>
          <pc:docMk/>
          <pc:sldMk cId="788219979" sldId="279"/>
        </pc:sldMkLst>
      </pc:sldChg>
      <pc:sldChg chg="add del ord">
        <pc:chgData name="Ananthabhotla, Lakshmi Yasodhara" userId="1a5eb61b-c9dd-46ff-b012-750cfca4c24a" providerId="ADAL" clId="{5D7EA7EB-15FE-4CDA-A377-87762833EF3E}" dt="2022-12-13T14:59:44.958" v="178" actId="2696"/>
        <pc:sldMkLst>
          <pc:docMk/>
          <pc:sldMk cId="984594225" sldId="280"/>
        </pc:sldMkLst>
      </pc:sldChg>
      <pc:sldChg chg="addSp delSp modSp add">
        <pc:chgData name="Ananthabhotla, Lakshmi Yasodhara" userId="1a5eb61b-c9dd-46ff-b012-750cfca4c24a" providerId="ADAL" clId="{5D7EA7EB-15FE-4CDA-A377-87762833EF3E}" dt="2022-12-13T19:07:12.397" v="2722" actId="14100"/>
        <pc:sldMkLst>
          <pc:docMk/>
          <pc:sldMk cId="4103621183" sldId="280"/>
        </pc:sldMkLst>
        <pc:spChg chg="mod">
          <ac:chgData name="Ananthabhotla, Lakshmi Yasodhara" userId="1a5eb61b-c9dd-46ff-b012-750cfca4c24a" providerId="ADAL" clId="{5D7EA7EB-15FE-4CDA-A377-87762833EF3E}" dt="2022-12-13T17:49:53.758" v="1038" actId="1076"/>
          <ac:spMkLst>
            <pc:docMk/>
            <pc:sldMk cId="4103621183" sldId="280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7:49:43.309" v="1036" actId="14100"/>
          <ac:spMkLst>
            <pc:docMk/>
            <pc:sldMk cId="4103621183" sldId="280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9:07:12.397" v="2722" actId="14100"/>
          <ac:spMkLst>
            <pc:docMk/>
            <pc:sldMk cId="4103621183" sldId="280"/>
            <ac:spMk id="4" creationId="{73402829-1F0A-4429-8101-7FB1D22BD0BF}"/>
          </ac:spMkLst>
        </pc:spChg>
        <pc:spChg chg="add mod">
          <ac:chgData name="Ananthabhotla, Lakshmi Yasodhara" userId="1a5eb61b-c9dd-46ff-b012-750cfca4c24a" providerId="ADAL" clId="{5D7EA7EB-15FE-4CDA-A377-87762833EF3E}" dt="2022-12-13T17:50:24.424" v="1040" actId="208"/>
          <ac:spMkLst>
            <pc:docMk/>
            <pc:sldMk cId="4103621183" sldId="280"/>
            <ac:spMk id="6" creationId="{3DC4C270-D305-4783-B1B2-03B519E738C5}"/>
          </ac:spMkLst>
        </pc:spChg>
        <pc:spChg chg="mod">
          <ac:chgData name="Ananthabhotla, Lakshmi Yasodhara" userId="1a5eb61b-c9dd-46ff-b012-750cfca4c24a" providerId="ADAL" clId="{5D7EA7EB-15FE-4CDA-A377-87762833EF3E}" dt="2022-12-13T19:00:46.348" v="2683" actId="121"/>
          <ac:spMkLst>
            <pc:docMk/>
            <pc:sldMk cId="4103621183" sldId="280"/>
            <ac:spMk id="7" creationId="{FA3BB005-8EE8-47E1-A05D-A29317BE819A}"/>
          </ac:spMkLst>
        </pc:spChg>
        <pc:picChg chg="add mod">
          <ac:chgData name="Ananthabhotla, Lakshmi Yasodhara" userId="1a5eb61b-c9dd-46ff-b012-750cfca4c24a" providerId="ADAL" clId="{5D7EA7EB-15FE-4CDA-A377-87762833EF3E}" dt="2022-12-13T17:49:52.899" v="1037" actId="208"/>
          <ac:picMkLst>
            <pc:docMk/>
            <pc:sldMk cId="4103621183" sldId="280"/>
            <ac:picMk id="5" creationId="{A0842BBB-3EDD-4279-AE56-4C47725577F4}"/>
          </ac:picMkLst>
        </pc:picChg>
        <pc:picChg chg="del">
          <ac:chgData name="Ananthabhotla, Lakshmi Yasodhara" userId="1a5eb61b-c9dd-46ff-b012-750cfca4c24a" providerId="ADAL" clId="{5D7EA7EB-15FE-4CDA-A377-87762833EF3E}" dt="2022-12-13T17:39:32.744" v="892" actId="478"/>
          <ac:picMkLst>
            <pc:docMk/>
            <pc:sldMk cId="4103621183" sldId="280"/>
            <ac:picMk id="1026" creationId="{6B4A46B1-0C97-4BC6-BD4E-DA753FE03753}"/>
          </ac:picMkLst>
        </pc:picChg>
      </pc:sldChg>
      <pc:sldChg chg="add del">
        <pc:chgData name="Ananthabhotla, Lakshmi Yasodhara" userId="1a5eb61b-c9dd-46ff-b012-750cfca4c24a" providerId="ADAL" clId="{5D7EA7EB-15FE-4CDA-A377-87762833EF3E}" dt="2022-12-13T14:59:26.033" v="173" actId="2696"/>
        <pc:sldMkLst>
          <pc:docMk/>
          <pc:sldMk cId="1283832148" sldId="281"/>
        </pc:sldMkLst>
      </pc:sldChg>
      <pc:sldChg chg="addSp delSp modSp add">
        <pc:chgData name="Ananthabhotla, Lakshmi Yasodhara" userId="1a5eb61b-c9dd-46ff-b012-750cfca4c24a" providerId="ADAL" clId="{5D7EA7EB-15FE-4CDA-A377-87762833EF3E}" dt="2022-12-13T19:00:34.022" v="2681" actId="14100"/>
        <pc:sldMkLst>
          <pc:docMk/>
          <pc:sldMk cId="2239225108" sldId="281"/>
        </pc:sldMkLst>
        <pc:spChg chg="mod">
          <ac:chgData name="Ananthabhotla, Lakshmi Yasodhara" userId="1a5eb61b-c9dd-46ff-b012-750cfca4c24a" providerId="ADAL" clId="{5D7EA7EB-15FE-4CDA-A377-87762833EF3E}" dt="2022-12-13T17:33:49.624" v="702" actId="20577"/>
          <ac:spMkLst>
            <pc:docMk/>
            <pc:sldMk cId="2239225108" sldId="281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7:37:54.823" v="891" actId="20577"/>
          <ac:spMkLst>
            <pc:docMk/>
            <pc:sldMk cId="2239225108" sldId="281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9:00:34.022" v="2681" actId="14100"/>
          <ac:spMkLst>
            <pc:docMk/>
            <pc:sldMk cId="2239225108" sldId="281"/>
            <ac:spMk id="4" creationId="{73402829-1F0A-4429-8101-7FB1D22BD0BF}"/>
          </ac:spMkLst>
        </pc:spChg>
        <pc:spChg chg="mod">
          <ac:chgData name="Ananthabhotla, Lakshmi Yasodhara" userId="1a5eb61b-c9dd-46ff-b012-750cfca4c24a" providerId="ADAL" clId="{5D7EA7EB-15FE-4CDA-A377-87762833EF3E}" dt="2022-12-13T19:00:25.364" v="2679" actId="121"/>
          <ac:spMkLst>
            <pc:docMk/>
            <pc:sldMk cId="2239225108" sldId="281"/>
            <ac:spMk id="6" creationId="{5DCDE601-FB84-4F0B-B587-3704CB64380E}"/>
          </ac:spMkLst>
        </pc:spChg>
        <pc:picChg chg="add mod">
          <ac:chgData name="Ananthabhotla, Lakshmi Yasodhara" userId="1a5eb61b-c9dd-46ff-b012-750cfca4c24a" providerId="ADAL" clId="{5D7EA7EB-15FE-4CDA-A377-87762833EF3E}" dt="2022-12-13T17:36:28.027" v="779" actId="1076"/>
          <ac:picMkLst>
            <pc:docMk/>
            <pc:sldMk cId="2239225108" sldId="281"/>
            <ac:picMk id="5" creationId="{78C41D69-0704-43E3-9263-5EE75041A538}"/>
          </ac:picMkLst>
        </pc:picChg>
        <pc:picChg chg="del">
          <ac:chgData name="Ananthabhotla, Lakshmi Yasodhara" userId="1a5eb61b-c9dd-46ff-b012-750cfca4c24a" providerId="ADAL" clId="{5D7EA7EB-15FE-4CDA-A377-87762833EF3E}" dt="2022-12-13T17:34:56.287" v="707" actId="478"/>
          <ac:picMkLst>
            <pc:docMk/>
            <pc:sldMk cId="2239225108" sldId="281"/>
            <ac:picMk id="1026" creationId="{6B4A46B1-0C97-4BC6-BD4E-DA753FE03753}"/>
          </ac:picMkLst>
        </pc:picChg>
      </pc:sldChg>
      <pc:sldChg chg="addSp delSp modSp add">
        <pc:chgData name="Ananthabhotla, Lakshmi Yasodhara" userId="1a5eb61b-c9dd-46ff-b012-750cfca4c24a" providerId="ADAL" clId="{5D7EA7EB-15FE-4CDA-A377-87762833EF3E}" dt="2022-12-13T19:07:18.279" v="2723" actId="14100"/>
        <pc:sldMkLst>
          <pc:docMk/>
          <pc:sldMk cId="1531248687" sldId="282"/>
        </pc:sldMkLst>
        <pc:spChg chg="mod">
          <ac:chgData name="Ananthabhotla, Lakshmi Yasodhara" userId="1a5eb61b-c9dd-46ff-b012-750cfca4c24a" providerId="ADAL" clId="{5D7EA7EB-15FE-4CDA-A377-87762833EF3E}" dt="2022-12-13T17:51:12.030" v="1071" actId="20577"/>
          <ac:spMkLst>
            <pc:docMk/>
            <pc:sldMk cId="1531248687" sldId="282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7:57:14.043" v="1211" actId="20577"/>
          <ac:spMkLst>
            <pc:docMk/>
            <pc:sldMk cId="1531248687" sldId="282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9:07:18.279" v="2723" actId="14100"/>
          <ac:spMkLst>
            <pc:docMk/>
            <pc:sldMk cId="1531248687" sldId="282"/>
            <ac:spMk id="4" creationId="{73402829-1F0A-4429-8101-7FB1D22BD0BF}"/>
          </ac:spMkLst>
        </pc:spChg>
        <pc:spChg chg="mod">
          <ac:chgData name="Ananthabhotla, Lakshmi Yasodhara" userId="1a5eb61b-c9dd-46ff-b012-750cfca4c24a" providerId="ADAL" clId="{5D7EA7EB-15FE-4CDA-A377-87762833EF3E}" dt="2022-12-13T19:00:54.272" v="2685" actId="121"/>
          <ac:spMkLst>
            <pc:docMk/>
            <pc:sldMk cId="1531248687" sldId="282"/>
            <ac:spMk id="5" creationId="{EA1DD16B-AC3A-4A93-8B72-EB2A5E9590A8}"/>
          </ac:spMkLst>
        </pc:spChg>
        <pc:spChg chg="del">
          <ac:chgData name="Ananthabhotla, Lakshmi Yasodhara" userId="1a5eb61b-c9dd-46ff-b012-750cfca4c24a" providerId="ADAL" clId="{5D7EA7EB-15FE-4CDA-A377-87762833EF3E}" dt="2022-12-13T17:51:17.086" v="1072" actId="478"/>
          <ac:spMkLst>
            <pc:docMk/>
            <pc:sldMk cId="1531248687" sldId="282"/>
            <ac:spMk id="6" creationId="{3DC4C270-D305-4783-B1B2-03B519E738C5}"/>
          </ac:spMkLst>
        </pc:spChg>
        <pc:spChg chg="add del">
          <ac:chgData name="Ananthabhotla, Lakshmi Yasodhara" userId="1a5eb61b-c9dd-46ff-b012-750cfca4c24a" providerId="ADAL" clId="{5D7EA7EB-15FE-4CDA-A377-87762833EF3E}" dt="2022-12-13T17:53:10.934" v="1096"/>
          <ac:spMkLst>
            <pc:docMk/>
            <pc:sldMk cId="1531248687" sldId="282"/>
            <ac:spMk id="7" creationId="{112D9ADA-3BA7-47CD-89C3-98B4DAF91993}"/>
          </ac:spMkLst>
        </pc:spChg>
        <pc:picChg chg="del">
          <ac:chgData name="Ananthabhotla, Lakshmi Yasodhara" userId="1a5eb61b-c9dd-46ff-b012-750cfca4c24a" providerId="ADAL" clId="{5D7EA7EB-15FE-4CDA-A377-87762833EF3E}" dt="2022-12-13T17:51:19.137" v="1073" actId="478"/>
          <ac:picMkLst>
            <pc:docMk/>
            <pc:sldMk cId="1531248687" sldId="282"/>
            <ac:picMk id="5" creationId="{A0842BBB-3EDD-4279-AE56-4C47725577F4}"/>
          </ac:picMkLst>
        </pc:picChg>
      </pc:sldChg>
      <pc:sldChg chg="add del">
        <pc:chgData name="Ananthabhotla, Lakshmi Yasodhara" userId="1a5eb61b-c9dd-46ff-b012-750cfca4c24a" providerId="ADAL" clId="{5D7EA7EB-15FE-4CDA-A377-87762833EF3E}" dt="2022-12-13T17:52:20.474" v="1084"/>
        <pc:sldMkLst>
          <pc:docMk/>
          <pc:sldMk cId="1567245716" sldId="283"/>
        </pc:sldMkLst>
      </pc:sldChg>
      <pc:sldChg chg="modSp add">
        <pc:chgData name="Ananthabhotla, Lakshmi Yasodhara" userId="1a5eb61b-c9dd-46ff-b012-750cfca4c24a" providerId="ADAL" clId="{5D7EA7EB-15FE-4CDA-A377-87762833EF3E}" dt="2022-12-13T19:07:23.908" v="2724" actId="14100"/>
        <pc:sldMkLst>
          <pc:docMk/>
          <pc:sldMk cId="3016242566" sldId="283"/>
        </pc:sldMkLst>
        <pc:spChg chg="mod">
          <ac:chgData name="Ananthabhotla, Lakshmi Yasodhara" userId="1a5eb61b-c9dd-46ff-b012-750cfca4c24a" providerId="ADAL" clId="{5D7EA7EB-15FE-4CDA-A377-87762833EF3E}" dt="2022-12-13T17:59:24.014" v="1249" actId="14100"/>
          <ac:spMkLst>
            <pc:docMk/>
            <pc:sldMk cId="3016242566" sldId="283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9:07:23.908" v="2724" actId="14100"/>
          <ac:spMkLst>
            <pc:docMk/>
            <pc:sldMk cId="3016242566" sldId="283"/>
            <ac:spMk id="4" creationId="{73402829-1F0A-4429-8101-7FB1D22BD0BF}"/>
          </ac:spMkLst>
        </pc:spChg>
        <pc:spChg chg="mod">
          <ac:chgData name="Ananthabhotla, Lakshmi Yasodhara" userId="1a5eb61b-c9dd-46ff-b012-750cfca4c24a" providerId="ADAL" clId="{5D7EA7EB-15FE-4CDA-A377-87762833EF3E}" dt="2022-12-13T19:00:59.287" v="2686" actId="121"/>
          <ac:spMkLst>
            <pc:docMk/>
            <pc:sldMk cId="3016242566" sldId="283"/>
            <ac:spMk id="5" creationId="{27BEFF48-93D8-4D12-935E-4A8F629E934B}"/>
          </ac:spMkLst>
        </pc:spChg>
      </pc:sldChg>
      <pc:sldChg chg="addSp modSp add">
        <pc:chgData name="Ananthabhotla, Lakshmi Yasodhara" userId="1a5eb61b-c9dd-46ff-b012-750cfca4c24a" providerId="ADAL" clId="{5D7EA7EB-15FE-4CDA-A377-87762833EF3E}" dt="2022-12-13T19:07:26.912" v="2725" actId="14100"/>
        <pc:sldMkLst>
          <pc:docMk/>
          <pc:sldMk cId="3282824464" sldId="284"/>
        </pc:sldMkLst>
        <pc:spChg chg="mod">
          <ac:chgData name="Ananthabhotla, Lakshmi Yasodhara" userId="1a5eb61b-c9dd-46ff-b012-750cfca4c24a" providerId="ADAL" clId="{5D7EA7EB-15FE-4CDA-A377-87762833EF3E}" dt="2022-12-13T18:03:44.224" v="1475" actId="20577"/>
          <ac:spMkLst>
            <pc:docMk/>
            <pc:sldMk cId="3282824464" sldId="284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8:03:56.305" v="1476" actId="20577"/>
          <ac:spMkLst>
            <pc:docMk/>
            <pc:sldMk cId="3282824464" sldId="284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9:07:26.912" v="2725" actId="14100"/>
          <ac:spMkLst>
            <pc:docMk/>
            <pc:sldMk cId="3282824464" sldId="284"/>
            <ac:spMk id="4" creationId="{73402829-1F0A-4429-8101-7FB1D22BD0BF}"/>
          </ac:spMkLst>
        </pc:spChg>
        <pc:spChg chg="mod">
          <ac:chgData name="Ananthabhotla, Lakshmi Yasodhara" userId="1a5eb61b-c9dd-46ff-b012-750cfca4c24a" providerId="ADAL" clId="{5D7EA7EB-15FE-4CDA-A377-87762833EF3E}" dt="2022-12-13T19:01:23.602" v="2689" actId="121"/>
          <ac:spMkLst>
            <pc:docMk/>
            <pc:sldMk cId="3282824464" sldId="284"/>
            <ac:spMk id="5" creationId="{5D7BF141-3E21-4ACF-9E08-28AD1C78A2FA}"/>
          </ac:spMkLst>
        </pc:spChg>
        <pc:picChg chg="add mod">
          <ac:chgData name="Ananthabhotla, Lakshmi Yasodhara" userId="1a5eb61b-c9dd-46ff-b012-750cfca4c24a" providerId="ADAL" clId="{5D7EA7EB-15FE-4CDA-A377-87762833EF3E}" dt="2022-12-13T18:03:09.053" v="1413" actId="1076"/>
          <ac:picMkLst>
            <pc:docMk/>
            <pc:sldMk cId="3282824464" sldId="284"/>
            <ac:picMk id="2050" creationId="{29EFBAC2-4FF5-47B0-8E19-945C731FD3F3}"/>
          </ac:picMkLst>
        </pc:picChg>
        <pc:picChg chg="add mod">
          <ac:chgData name="Ananthabhotla, Lakshmi Yasodhara" userId="1a5eb61b-c9dd-46ff-b012-750cfca4c24a" providerId="ADAL" clId="{5D7EA7EB-15FE-4CDA-A377-87762833EF3E}" dt="2022-12-13T18:02:45.652" v="1409" actId="1076"/>
          <ac:picMkLst>
            <pc:docMk/>
            <pc:sldMk cId="3282824464" sldId="284"/>
            <ac:picMk id="2052" creationId="{E06EEA0D-2DB6-4973-92FA-CA0065C81BDA}"/>
          </ac:picMkLst>
        </pc:picChg>
      </pc:sldChg>
      <pc:sldChg chg="addSp delSp modSp add">
        <pc:chgData name="Ananthabhotla, Lakshmi Yasodhara" userId="1a5eb61b-c9dd-46ff-b012-750cfca4c24a" providerId="ADAL" clId="{5D7EA7EB-15FE-4CDA-A377-87762833EF3E}" dt="2022-12-13T19:07:30.163" v="2726" actId="14100"/>
        <pc:sldMkLst>
          <pc:docMk/>
          <pc:sldMk cId="2700449210" sldId="285"/>
        </pc:sldMkLst>
        <pc:spChg chg="mod">
          <ac:chgData name="Ananthabhotla, Lakshmi Yasodhara" userId="1a5eb61b-c9dd-46ff-b012-750cfca4c24a" providerId="ADAL" clId="{5D7EA7EB-15FE-4CDA-A377-87762833EF3E}" dt="2022-12-13T18:04:17.492" v="1516" actId="20577"/>
          <ac:spMkLst>
            <pc:docMk/>
            <pc:sldMk cId="2700449210" sldId="285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9:07:30.163" v="2726" actId="14100"/>
          <ac:spMkLst>
            <pc:docMk/>
            <pc:sldMk cId="2700449210" sldId="285"/>
            <ac:spMk id="4" creationId="{73402829-1F0A-4429-8101-7FB1D22BD0BF}"/>
          </ac:spMkLst>
        </pc:spChg>
        <pc:spChg chg="mod">
          <ac:chgData name="Ananthabhotla, Lakshmi Yasodhara" userId="1a5eb61b-c9dd-46ff-b012-750cfca4c24a" providerId="ADAL" clId="{5D7EA7EB-15FE-4CDA-A377-87762833EF3E}" dt="2022-12-13T19:01:33.615" v="2691" actId="121"/>
          <ac:spMkLst>
            <pc:docMk/>
            <pc:sldMk cId="2700449210" sldId="285"/>
            <ac:spMk id="5" creationId="{48C9F36A-1741-45AF-8D6A-34F4F5F50AA4}"/>
          </ac:spMkLst>
        </pc:spChg>
        <pc:picChg chg="del">
          <ac:chgData name="Ananthabhotla, Lakshmi Yasodhara" userId="1a5eb61b-c9dd-46ff-b012-750cfca4c24a" providerId="ADAL" clId="{5D7EA7EB-15FE-4CDA-A377-87762833EF3E}" dt="2022-12-13T18:06:11.203" v="1517" actId="478"/>
          <ac:picMkLst>
            <pc:docMk/>
            <pc:sldMk cId="2700449210" sldId="285"/>
            <ac:picMk id="2050" creationId="{29EFBAC2-4FF5-47B0-8E19-945C731FD3F3}"/>
          </ac:picMkLst>
        </pc:picChg>
        <pc:picChg chg="del mod">
          <ac:chgData name="Ananthabhotla, Lakshmi Yasodhara" userId="1a5eb61b-c9dd-46ff-b012-750cfca4c24a" providerId="ADAL" clId="{5D7EA7EB-15FE-4CDA-A377-87762833EF3E}" dt="2022-12-13T18:06:28.165" v="1522" actId="478"/>
          <ac:picMkLst>
            <pc:docMk/>
            <pc:sldMk cId="2700449210" sldId="285"/>
            <ac:picMk id="2052" creationId="{E06EEA0D-2DB6-4973-92FA-CA0065C81BDA}"/>
          </ac:picMkLst>
        </pc:picChg>
        <pc:picChg chg="add mod">
          <ac:chgData name="Ananthabhotla, Lakshmi Yasodhara" userId="1a5eb61b-c9dd-46ff-b012-750cfca4c24a" providerId="ADAL" clId="{5D7EA7EB-15FE-4CDA-A377-87762833EF3E}" dt="2022-12-13T18:06:18.032" v="1520" actId="1076"/>
          <ac:picMkLst>
            <pc:docMk/>
            <pc:sldMk cId="2700449210" sldId="285"/>
            <ac:picMk id="7170" creationId="{0BB2DAC8-7FB4-41E2-94CF-E8F5A98A09E2}"/>
          </ac:picMkLst>
        </pc:picChg>
        <pc:picChg chg="add mod">
          <ac:chgData name="Ananthabhotla, Lakshmi Yasodhara" userId="1a5eb61b-c9dd-46ff-b012-750cfca4c24a" providerId="ADAL" clId="{5D7EA7EB-15FE-4CDA-A377-87762833EF3E}" dt="2022-12-13T18:06:40.529" v="1527" actId="1076"/>
          <ac:picMkLst>
            <pc:docMk/>
            <pc:sldMk cId="2700449210" sldId="285"/>
            <ac:picMk id="7172" creationId="{9A0F7A65-F351-4FA4-BB6C-4EC19272FA7B}"/>
          </ac:picMkLst>
        </pc:picChg>
      </pc:sldChg>
      <pc:sldChg chg="addSp delSp modSp add">
        <pc:chgData name="Ananthabhotla, Lakshmi Yasodhara" userId="1a5eb61b-c9dd-46ff-b012-750cfca4c24a" providerId="ADAL" clId="{5D7EA7EB-15FE-4CDA-A377-87762833EF3E}" dt="2022-12-13T19:01:45.390" v="2693" actId="121"/>
        <pc:sldMkLst>
          <pc:docMk/>
          <pc:sldMk cId="1598939195" sldId="286"/>
        </pc:sldMkLst>
        <pc:spChg chg="mod">
          <ac:chgData name="Ananthabhotla, Lakshmi Yasodhara" userId="1a5eb61b-c9dd-46ff-b012-750cfca4c24a" providerId="ADAL" clId="{5D7EA7EB-15FE-4CDA-A377-87762833EF3E}" dt="2022-12-13T18:16:36.693" v="1725" actId="20577"/>
          <ac:spMkLst>
            <pc:docMk/>
            <pc:sldMk cId="1598939195" sldId="286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8:24:55.806" v="2062" actId="20577"/>
          <ac:spMkLst>
            <pc:docMk/>
            <pc:sldMk cId="1598939195" sldId="286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9:01:45.390" v="2693" actId="121"/>
          <ac:spMkLst>
            <pc:docMk/>
            <pc:sldMk cId="1598939195" sldId="286"/>
            <ac:spMk id="4" creationId="{59798D62-870C-414E-9D26-605F4F107A78}"/>
          </ac:spMkLst>
        </pc:spChg>
        <pc:spChg chg="del">
          <ac:chgData name="Ananthabhotla, Lakshmi Yasodhara" userId="1a5eb61b-c9dd-46ff-b012-750cfca4c24a" providerId="ADAL" clId="{5D7EA7EB-15FE-4CDA-A377-87762833EF3E}" dt="2022-12-13T18:29:35.995" v="2128" actId="478"/>
          <ac:spMkLst>
            <pc:docMk/>
            <pc:sldMk cId="1598939195" sldId="286"/>
            <ac:spMk id="4" creationId="{73402829-1F0A-4429-8101-7FB1D22BD0BF}"/>
          </ac:spMkLst>
        </pc:spChg>
        <pc:picChg chg="del">
          <ac:chgData name="Ananthabhotla, Lakshmi Yasodhara" userId="1a5eb61b-c9dd-46ff-b012-750cfca4c24a" providerId="ADAL" clId="{5D7EA7EB-15FE-4CDA-A377-87762833EF3E}" dt="2022-12-13T18:12:11.306" v="1598" actId="478"/>
          <ac:picMkLst>
            <pc:docMk/>
            <pc:sldMk cId="1598939195" sldId="286"/>
            <ac:picMk id="7170" creationId="{0BB2DAC8-7FB4-41E2-94CF-E8F5A98A09E2}"/>
          </ac:picMkLst>
        </pc:picChg>
        <pc:picChg chg="del">
          <ac:chgData name="Ananthabhotla, Lakshmi Yasodhara" userId="1a5eb61b-c9dd-46ff-b012-750cfca4c24a" providerId="ADAL" clId="{5D7EA7EB-15FE-4CDA-A377-87762833EF3E}" dt="2022-12-13T18:13:59.224" v="1607" actId="478"/>
          <ac:picMkLst>
            <pc:docMk/>
            <pc:sldMk cId="1598939195" sldId="286"/>
            <ac:picMk id="7172" creationId="{9A0F7A65-F351-4FA4-BB6C-4EC19272FA7B}"/>
          </ac:picMkLst>
        </pc:picChg>
        <pc:picChg chg="add del mod">
          <ac:chgData name="Ananthabhotla, Lakshmi Yasodhara" userId="1a5eb61b-c9dd-46ff-b012-750cfca4c24a" providerId="ADAL" clId="{5D7EA7EB-15FE-4CDA-A377-87762833EF3E}" dt="2022-12-13T18:12:19.357" v="1602"/>
          <ac:picMkLst>
            <pc:docMk/>
            <pc:sldMk cId="1598939195" sldId="286"/>
            <ac:picMk id="8194" creationId="{14E39D51-905B-45B0-A9B1-5A53C8AEC973}"/>
          </ac:picMkLst>
        </pc:picChg>
        <pc:picChg chg="add del mod">
          <ac:chgData name="Ananthabhotla, Lakshmi Yasodhara" userId="1a5eb61b-c9dd-46ff-b012-750cfca4c24a" providerId="ADAL" clId="{5D7EA7EB-15FE-4CDA-A377-87762833EF3E}" dt="2022-12-13T18:17:49.829" v="1726" actId="478"/>
          <ac:picMkLst>
            <pc:docMk/>
            <pc:sldMk cId="1598939195" sldId="286"/>
            <ac:picMk id="8196" creationId="{FBD64DCF-BFC5-4D9D-89A8-4BEDA7369CDE}"/>
          </ac:picMkLst>
        </pc:picChg>
        <pc:picChg chg="add del mod">
          <ac:chgData name="Ananthabhotla, Lakshmi Yasodhara" userId="1a5eb61b-c9dd-46ff-b012-750cfca4c24a" providerId="ADAL" clId="{5D7EA7EB-15FE-4CDA-A377-87762833EF3E}" dt="2022-12-13T18:17:52.484" v="1727" actId="478"/>
          <ac:picMkLst>
            <pc:docMk/>
            <pc:sldMk cId="1598939195" sldId="286"/>
            <ac:picMk id="8198" creationId="{615203DC-54D1-4D1C-8393-0D9373DE1F27}"/>
          </ac:picMkLst>
        </pc:picChg>
        <pc:picChg chg="add del mod">
          <ac:chgData name="Ananthabhotla, Lakshmi Yasodhara" userId="1a5eb61b-c9dd-46ff-b012-750cfca4c24a" providerId="ADAL" clId="{5D7EA7EB-15FE-4CDA-A377-87762833EF3E}" dt="2022-12-13T18:19:29.162" v="1732" actId="478"/>
          <ac:picMkLst>
            <pc:docMk/>
            <pc:sldMk cId="1598939195" sldId="286"/>
            <ac:picMk id="8200" creationId="{DAFAFFF5-A88F-4A63-8278-F8605571C414}"/>
          </ac:picMkLst>
        </pc:picChg>
        <pc:picChg chg="add mod">
          <ac:chgData name="Ananthabhotla, Lakshmi Yasodhara" userId="1a5eb61b-c9dd-46ff-b012-750cfca4c24a" providerId="ADAL" clId="{5D7EA7EB-15FE-4CDA-A377-87762833EF3E}" dt="2022-12-13T18:21:53.714" v="1805" actId="1076"/>
          <ac:picMkLst>
            <pc:docMk/>
            <pc:sldMk cId="1598939195" sldId="286"/>
            <ac:picMk id="8202" creationId="{37691E1D-EC33-440F-84B2-95C2AF8F3D2D}"/>
          </ac:picMkLst>
        </pc:picChg>
      </pc:sldChg>
      <pc:sldChg chg="delSp modSp add ord">
        <pc:chgData name="Ananthabhotla, Lakshmi Yasodhara" userId="1a5eb61b-c9dd-46ff-b012-750cfca4c24a" providerId="ADAL" clId="{5D7EA7EB-15FE-4CDA-A377-87762833EF3E}" dt="2022-12-13T19:01:38.628" v="2692" actId="121"/>
        <pc:sldMkLst>
          <pc:docMk/>
          <pc:sldMk cId="4081972701" sldId="287"/>
        </pc:sldMkLst>
        <pc:spChg chg="mod">
          <ac:chgData name="Ananthabhotla, Lakshmi Yasodhara" userId="1a5eb61b-c9dd-46ff-b012-750cfca4c24a" providerId="ADAL" clId="{5D7EA7EB-15FE-4CDA-A377-87762833EF3E}" dt="2022-12-13T18:16:29.294" v="1714" actId="20577"/>
          <ac:spMkLst>
            <pc:docMk/>
            <pc:sldMk cId="4081972701" sldId="287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8:16:03.860" v="1702" actId="1076"/>
          <ac:spMkLst>
            <pc:docMk/>
            <pc:sldMk cId="4081972701" sldId="287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9:01:38.628" v="2692" actId="121"/>
          <ac:spMkLst>
            <pc:docMk/>
            <pc:sldMk cId="4081972701" sldId="287"/>
            <ac:spMk id="4" creationId="{25F543E4-6AD6-45D2-BD6A-E62FD99299EA}"/>
          </ac:spMkLst>
        </pc:spChg>
        <pc:spChg chg="del">
          <ac:chgData name="Ananthabhotla, Lakshmi Yasodhara" userId="1a5eb61b-c9dd-46ff-b012-750cfca4c24a" providerId="ADAL" clId="{5D7EA7EB-15FE-4CDA-A377-87762833EF3E}" dt="2022-12-13T18:29:30.972" v="2127" actId="478"/>
          <ac:spMkLst>
            <pc:docMk/>
            <pc:sldMk cId="4081972701" sldId="287"/>
            <ac:spMk id="4" creationId="{73402829-1F0A-4429-8101-7FB1D22BD0BF}"/>
          </ac:spMkLst>
        </pc:spChg>
      </pc:sldChg>
      <pc:sldChg chg="delSp modSp add">
        <pc:chgData name="Ananthabhotla, Lakshmi Yasodhara" userId="1a5eb61b-c9dd-46ff-b012-750cfca4c24a" providerId="ADAL" clId="{5D7EA7EB-15FE-4CDA-A377-87762833EF3E}" dt="2022-12-13T19:02:20.986" v="2721" actId="20577"/>
        <pc:sldMkLst>
          <pc:docMk/>
          <pc:sldMk cId="1705484084" sldId="288"/>
        </pc:sldMkLst>
        <pc:spChg chg="mod">
          <ac:chgData name="Ananthabhotla, Lakshmi Yasodhara" userId="1a5eb61b-c9dd-46ff-b012-750cfca4c24a" providerId="ADAL" clId="{5D7EA7EB-15FE-4CDA-A377-87762833EF3E}" dt="2022-12-13T19:02:20.986" v="2721" actId="20577"/>
          <ac:spMkLst>
            <pc:docMk/>
            <pc:sldMk cId="1705484084" sldId="288"/>
            <ac:spMk id="2" creationId="{90F3C3E2-54D7-554A-BB87-84589E0A32F5}"/>
          </ac:spMkLst>
        </pc:spChg>
        <pc:spChg chg="mod">
          <ac:chgData name="Ananthabhotla, Lakshmi Yasodhara" userId="1a5eb61b-c9dd-46ff-b012-750cfca4c24a" providerId="ADAL" clId="{5D7EA7EB-15FE-4CDA-A377-87762833EF3E}" dt="2022-12-13T18:42:31.328" v="2675" actId="1076"/>
          <ac:spMkLst>
            <pc:docMk/>
            <pc:sldMk cId="1705484084" sldId="288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9:01:49.353" v="2694" actId="121"/>
          <ac:spMkLst>
            <pc:docMk/>
            <pc:sldMk cId="1705484084" sldId="288"/>
            <ac:spMk id="4" creationId="{102E984D-48CA-45C6-A557-01A8C896A591}"/>
          </ac:spMkLst>
        </pc:spChg>
        <pc:spChg chg="del">
          <ac:chgData name="Ananthabhotla, Lakshmi Yasodhara" userId="1a5eb61b-c9dd-46ff-b012-750cfca4c24a" providerId="ADAL" clId="{5D7EA7EB-15FE-4CDA-A377-87762833EF3E}" dt="2022-12-13T18:40:17.347" v="2538" actId="478"/>
          <ac:spMkLst>
            <pc:docMk/>
            <pc:sldMk cId="1705484084" sldId="288"/>
            <ac:spMk id="4" creationId="{73402829-1F0A-4429-8101-7FB1D22BD0BF}"/>
          </ac:spMkLst>
        </pc:spChg>
        <pc:picChg chg="del">
          <ac:chgData name="Ananthabhotla, Lakshmi Yasodhara" userId="1a5eb61b-c9dd-46ff-b012-750cfca4c24a" providerId="ADAL" clId="{5D7EA7EB-15FE-4CDA-A377-87762833EF3E}" dt="2022-12-13T18:28:55.181" v="2125" actId="478"/>
          <ac:picMkLst>
            <pc:docMk/>
            <pc:sldMk cId="1705484084" sldId="288"/>
            <ac:picMk id="8202" creationId="{37691E1D-EC33-440F-84B2-95C2AF8F3D2D}"/>
          </ac:picMkLst>
        </pc:picChg>
      </pc:sldChg>
      <pc:sldChg chg="modSp add del">
        <pc:chgData name="Ananthabhotla, Lakshmi Yasodhara" userId="1a5eb61b-c9dd-46ff-b012-750cfca4c24a" providerId="ADAL" clId="{5D7EA7EB-15FE-4CDA-A377-87762833EF3E}" dt="2022-12-13T18:26:23.442" v="2104" actId="2696"/>
        <pc:sldMkLst>
          <pc:docMk/>
          <pc:sldMk cId="941303832" sldId="289"/>
        </pc:sldMkLst>
        <pc:spChg chg="mod">
          <ac:chgData name="Ananthabhotla, Lakshmi Yasodhara" userId="1a5eb61b-c9dd-46ff-b012-750cfca4c24a" providerId="ADAL" clId="{5D7EA7EB-15FE-4CDA-A377-87762833EF3E}" dt="2022-12-13T18:25:30.680" v="2094" actId="20577"/>
          <ac:spMkLst>
            <pc:docMk/>
            <pc:sldMk cId="941303832" sldId="289"/>
            <ac:spMk id="2" creationId="{90F3C3E2-54D7-554A-BB87-84589E0A32F5}"/>
          </ac:spMkLst>
        </pc:spChg>
      </pc:sldChg>
      <pc:sldChg chg="addSp delSp modSp add">
        <pc:chgData name="Ananthabhotla, Lakshmi Yasodhara" userId="1a5eb61b-c9dd-46ff-b012-750cfca4c24a" providerId="ADAL" clId="{5D7EA7EB-15FE-4CDA-A377-87762833EF3E}" dt="2022-12-13T19:01:53.622" v="2695" actId="121"/>
        <pc:sldMkLst>
          <pc:docMk/>
          <pc:sldMk cId="963055360" sldId="289"/>
        </pc:sldMkLst>
        <pc:spChg chg="mod">
          <ac:chgData name="Ananthabhotla, Lakshmi Yasodhara" userId="1a5eb61b-c9dd-46ff-b012-750cfca4c24a" providerId="ADAL" clId="{5D7EA7EB-15FE-4CDA-A377-87762833EF3E}" dt="2022-12-13T18:28:19.766" v="2124" actId="1076"/>
          <ac:spMkLst>
            <pc:docMk/>
            <pc:sldMk cId="963055360" sldId="289"/>
            <ac:spMk id="2" creationId="{90F3C3E2-54D7-554A-BB87-84589E0A32F5}"/>
          </ac:spMkLst>
        </pc:spChg>
        <pc:spChg chg="del mod">
          <ac:chgData name="Ananthabhotla, Lakshmi Yasodhara" userId="1a5eb61b-c9dd-46ff-b012-750cfca4c24a" providerId="ADAL" clId="{5D7EA7EB-15FE-4CDA-A377-87762833EF3E}" dt="2022-12-13T18:26:45.701" v="2107" actId="478"/>
          <ac:spMkLst>
            <pc:docMk/>
            <pc:sldMk cId="963055360" sldId="289"/>
            <ac:spMk id="3" creationId="{4ECCB3B8-82C7-004F-A08A-14FF61550B3C}"/>
          </ac:spMkLst>
        </pc:spChg>
        <pc:spChg chg="mod">
          <ac:chgData name="Ananthabhotla, Lakshmi Yasodhara" userId="1a5eb61b-c9dd-46ff-b012-750cfca4c24a" providerId="ADAL" clId="{5D7EA7EB-15FE-4CDA-A377-87762833EF3E}" dt="2022-12-13T19:01:53.622" v="2695" actId="121"/>
          <ac:spMkLst>
            <pc:docMk/>
            <pc:sldMk cId="963055360" sldId="289"/>
            <ac:spMk id="3" creationId="{A7DE910E-9234-45BC-A826-015F49018F5F}"/>
          </ac:spMkLst>
        </pc:spChg>
        <pc:spChg chg="del">
          <ac:chgData name="Ananthabhotla, Lakshmi Yasodhara" userId="1a5eb61b-c9dd-46ff-b012-750cfca4c24a" providerId="ADAL" clId="{5D7EA7EB-15FE-4CDA-A377-87762833EF3E}" dt="2022-12-13T18:27:03.455" v="2110" actId="478"/>
          <ac:spMkLst>
            <pc:docMk/>
            <pc:sldMk cId="963055360" sldId="289"/>
            <ac:spMk id="4" creationId="{73402829-1F0A-4429-8101-7FB1D22BD0BF}"/>
          </ac:spMkLst>
        </pc:spChg>
        <pc:spChg chg="add del mod">
          <ac:chgData name="Ananthabhotla, Lakshmi Yasodhara" userId="1a5eb61b-c9dd-46ff-b012-750cfca4c24a" providerId="ADAL" clId="{5D7EA7EB-15FE-4CDA-A377-87762833EF3E}" dt="2022-12-13T18:26:50.020" v="2108" actId="478"/>
          <ac:spMkLst>
            <pc:docMk/>
            <pc:sldMk cId="963055360" sldId="289"/>
            <ac:spMk id="6" creationId="{389113EF-C6DF-4656-9B1C-3BC9485EA56A}"/>
          </ac:spMkLst>
        </pc:spChg>
        <pc:picChg chg="del">
          <ac:chgData name="Ananthabhotla, Lakshmi Yasodhara" userId="1a5eb61b-c9dd-46ff-b012-750cfca4c24a" providerId="ADAL" clId="{5D7EA7EB-15FE-4CDA-A377-87762833EF3E}" dt="2022-12-13T18:26:51.835" v="2109" actId="478"/>
          <ac:picMkLst>
            <pc:docMk/>
            <pc:sldMk cId="963055360" sldId="289"/>
            <ac:picMk id="8202" creationId="{37691E1D-EC33-440F-84B2-95C2AF8F3D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9F99D-A381-654D-870C-73DB3FA15DC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B41EA-974C-2644-9465-4230EFC2F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30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1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8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39</a:t>
            </a:r>
            <a:r>
              <a:rPr lang="en-US" baseline="30000"/>
              <a:t>th</a:t>
            </a:r>
            <a:r>
              <a:rPr lang="en-US"/>
              <a:t> most densely populated state in the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B41EA-974C-2644-9465-4230EFC2F9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0153"/>
            <a:ext cx="4629150" cy="4005636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88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0153"/>
            <a:ext cx="4629150" cy="4005636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73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87179"/>
            <a:ext cx="4629150" cy="400861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21DFE4-950E-4F4D-A62D-94A3D3F618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9080" y="4680211"/>
            <a:ext cx="1177948" cy="35007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701527"/>
            <a:ext cx="6952129" cy="1547743"/>
          </a:xfrm>
        </p:spPr>
        <p:txBody>
          <a:bodyPr/>
          <a:lstStyle/>
          <a:p>
            <a:r>
              <a:rPr lang="en-US" sz="2200" b="1" dirty="0"/>
              <a:t>Course project -2 </a:t>
            </a:r>
          </a:p>
          <a:p>
            <a:r>
              <a:rPr lang="en-IN" sz="2200" dirty="0"/>
              <a:t>2231 CHE 2410 SEC1030 MATHMTCL METHD IN CHMCL ENGR 1</a:t>
            </a:r>
          </a:p>
          <a:p>
            <a:r>
              <a:rPr lang="en-US" sz="1800" b="1" i="1" dirty="0"/>
              <a:t>Lakshmi Yasodhara Ananthabhotla</a:t>
            </a:r>
            <a:endParaRPr lang="en-IN" sz="1800" b="1" i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128" y="1063083"/>
            <a:ext cx="6858000" cy="1309148"/>
          </a:xfrm>
        </p:spPr>
        <p:txBody>
          <a:bodyPr/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Kinetic modeling of acidogenic fermentation in a batch reactor</a:t>
            </a:r>
          </a:p>
        </p:txBody>
      </p:sp>
    </p:spTree>
    <p:extLst>
      <p:ext uri="{BB962C8B-B14F-4D97-AF65-F5344CB8AC3E}">
        <p14:creationId xmlns:p14="http://schemas.microsoft.com/office/powerpoint/2010/main" val="55440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22" y="1253741"/>
            <a:ext cx="4169861" cy="3063745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sensitive parameter: “b” (decay coefficient)</a:t>
            </a:r>
          </a:p>
          <a:p>
            <a:pPr>
              <a:lnSpc>
                <a:spcPct val="100000"/>
              </a:lnSpc>
            </a:pPr>
            <a:r>
              <a:rPr lang="en-US" dirty="0"/>
              <a:t>Bifurcation analysis using the decay coefficient, b </a:t>
            </a:r>
          </a:p>
          <a:p>
            <a:pPr>
              <a:lnSpc>
                <a:spcPct val="100000"/>
              </a:lnSpc>
            </a:pPr>
            <a:r>
              <a:rPr lang="en-US" dirty="0"/>
              <a:t>Plot represents the change in substrate concentration with time vs substrate concentration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Bifurcation analysis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37691E1D-EC33-440F-84B2-95C2AF8F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64" y="1257300"/>
            <a:ext cx="38576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98D62-870C-414E-9D26-605F4F10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22" y="941101"/>
            <a:ext cx="7886700" cy="3367668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Bifurcation analysis clearly shows different behaviors of the ODE by varying the sensitive parameter, b (decay coefficient)</a:t>
            </a:r>
          </a:p>
          <a:p>
            <a:pPr>
              <a:lnSpc>
                <a:spcPct val="100000"/>
              </a:lnSpc>
            </a:pPr>
            <a:r>
              <a:rPr lang="en-US" dirty="0"/>
              <a:t>Local sensitivity analysis can be improved for the observed sensitive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First ODE (dx/dt) can be further modified to obtain a better fit</a:t>
            </a:r>
          </a:p>
          <a:p>
            <a:pPr>
              <a:lnSpc>
                <a:spcPct val="100000"/>
              </a:lnSpc>
            </a:pPr>
            <a:r>
              <a:rPr lang="en-US" dirty="0"/>
              <a:t>More experimental data can be collected over the span of 25 hours to increase the accuracy of the fitting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Discussion and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E984D-48CA-45C6-A557-01A8C896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8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9832"/>
            <a:ext cx="7886700" cy="560332"/>
          </a:xfrm>
        </p:spPr>
        <p:txBody>
          <a:bodyPr/>
          <a:lstStyle/>
          <a:p>
            <a:pPr algn="ctr"/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E910E-9234-45BC-A826-015F4901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5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0237"/>
            <a:ext cx="4039994" cy="33136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It is the initial phase of anaerobic digestion of organic compounds to convert into hydrogen and volatile fatty acids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Growth kinetic and fermentation is inhibited due to the undissociated acid concentrations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What is acidogenic fermentation?</a:t>
            </a:r>
          </a:p>
        </p:txBody>
      </p:sp>
      <p:pic>
        <p:nvPicPr>
          <p:cNvPr id="1026" name="Picture 2" descr="Anaerobic co-digestion of agricultural wastes toward circular bioeconomy -  Abstract - Europe PMC">
            <a:extLst>
              <a:ext uri="{FF2B5EF4-FFF2-40B4-BE49-F238E27FC236}">
                <a16:creationId xmlns:a16="http://schemas.microsoft.com/office/drawing/2014/main" id="{6B4A46B1-0C97-4BC6-BD4E-DA753FE0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44" y="1381346"/>
            <a:ext cx="3821152" cy="264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1" y="4748772"/>
            <a:ext cx="6510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 SY, Tsai CY, Liu CW, et al. Anaerobic co-digestion of agricultural wastes toward circular </a:t>
            </a:r>
            <a:r>
              <a:rPr lang="en-IN" sz="800" i="1" dirty="0" err="1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bioeconomy</a:t>
            </a:r>
            <a:r>
              <a:rPr lang="en-IN" sz="800" i="1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800" i="1" dirty="0" err="1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IN" sz="800" i="1" dirty="0">
                <a:solidFill>
                  <a:srgbClr val="4949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2021 Jul;24(7):102704. DOI: 10.1016/j.isci.2021.102704. PMID: 34258548; PMCID: PMC8253966.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10EED-26CC-4EF7-9C71-5D323BAB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1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7179"/>
            <a:ext cx="3757495" cy="32684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Biomass – Synthetic wastewater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Substrate – Glucose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pH adjustments – 3N NaOH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Volume of the batch reactor – 2.5 liters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428826" y="4741149"/>
            <a:ext cx="6779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41D69-0704-43E3-9263-5EE75041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46" y="1177179"/>
            <a:ext cx="4510349" cy="29912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E601-FB84-4F0B-B587-3704CB64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2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17" y="1337441"/>
            <a:ext cx="3546639" cy="17774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Monod equation was used  to describe the inhibition effects caused on biomass growth and substrate consumption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Kinetic 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0" y="4748772"/>
            <a:ext cx="60990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42BBB-3EDD-4279-AE56-4C477255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83" y="1493335"/>
            <a:ext cx="4409000" cy="1480324"/>
          </a:xfrm>
          <a:prstGeom prst="rect">
            <a:avLst/>
          </a:prstGeom>
          <a:ln>
            <a:solidFill>
              <a:schemeClr val="accent4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C4C270-D305-4783-B1B2-03B519E738C5}"/>
                  </a:ext>
                </a:extLst>
              </p:cNvPr>
              <p:cNvSpPr/>
              <p:nvPr/>
            </p:nvSpPr>
            <p:spPr>
              <a:xfrm>
                <a:off x="628650" y="3560935"/>
                <a:ext cx="8165945" cy="830997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2400" dirty="0">
                    <a:solidFill>
                      <a:schemeClr val="bg1"/>
                    </a:solidFill>
                  </a:rPr>
                  <a:t>x(t) is the concentration of biomass in the reactor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𝑔𝑆𝑆𝑉</m:t>
                    </m:r>
                    <m:r>
                      <a:rPr lang="en-I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IN" sz="2400" dirty="0">
                  <a:solidFill>
                    <a:schemeClr val="bg1"/>
                  </a:solidFill>
                </a:endParaRPr>
              </a:p>
              <a:p>
                <a:r>
                  <a:rPr lang="en-IN" sz="2400" dirty="0">
                    <a:solidFill>
                      <a:schemeClr val="bg1"/>
                    </a:solidFill>
                  </a:rPr>
                  <a:t>s(t) is the substrate concentration (mM)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C4C270-D305-4783-B1B2-03B519E73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60935"/>
                <a:ext cx="8165945" cy="830997"/>
              </a:xfrm>
              <a:prstGeom prst="rect">
                <a:avLst/>
              </a:prstGeom>
              <a:blipFill>
                <a:blip r:embed="rId4"/>
                <a:stretch>
                  <a:fillRect l="-1043" t="-4348" b="-15942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BB005-8EE8-47E1-A05D-A29317BE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2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401" y="1074915"/>
                <a:ext cx="8307194" cy="3236889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 - specific growth rate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dirty="0"/>
                  <a:t> - substrate half saturation constant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600" dirty="0"/>
                  <a:t> - decay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h𝑟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𝑏𝑖𝑜𝑚𝑎𝑠𝑠</m:t>
                        </m:r>
                      </m:sub>
                    </m:sSub>
                  </m:oMath>
                </a14:m>
                <a:r>
                  <a:rPr lang="en-US" sz="2600" dirty="0"/>
                  <a:t> - undissociated acids threshold concentration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𝑚𝑀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which caused an important shift on biomass growth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- fraction of substrate consumed for maintenance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endParaRPr lang="en-US" sz="2600" dirty="0"/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lphaLcParenR"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401" y="1074915"/>
                <a:ext cx="8307194" cy="3236889"/>
              </a:xfrm>
              <a:blipFill>
                <a:blip r:embed="rId3"/>
                <a:stretch>
                  <a:fillRect l="-1027" t="-1695" r="-1614" b="-45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Parameter estimation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1" y="4748772"/>
            <a:ext cx="5985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DD16B-AC3A-4A93-8B72-EB2A5E95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4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62627"/>
                <a:ext cx="7886700" cy="3052534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700" b="0" i="1" dirty="0" smtClean="0">
                            <a:latin typeface="Cambria Math" panose="02040503050406030204" pitchFamily="18" charset="0"/>
                          </a:rPr>
                          <m:t>𝑠𝑢𝑏𝑠𝑡𝑟𝑎𝑡𝑒</m:t>
                        </m:r>
                      </m:sub>
                    </m:sSub>
                  </m:oMath>
                </a14:m>
                <a:r>
                  <a:rPr lang="en-US" sz="2700" dirty="0"/>
                  <a:t> is the undissociated acids threshold concentration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𝑚𝑀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700" dirty="0"/>
                  <a:t>which caused an important shift on substrate fermentation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700" b="0" i="1" dirty="0" smtClean="0">
                            <a:latin typeface="Cambria Math" panose="02040503050406030204" pitchFamily="18" charset="0"/>
                          </a:rPr>
                          <m:t>𝐻𝐴</m:t>
                        </m:r>
                      </m:sub>
                    </m:sSub>
                  </m:oMath>
                </a14:m>
                <a:r>
                  <a:rPr lang="en-US" sz="2700" dirty="0"/>
                  <a:t> is the total concentration of </a:t>
                </a:r>
                <a:r>
                  <a:rPr lang="en-US" sz="2700" dirty="0" err="1"/>
                  <a:t>undossociated</a:t>
                </a:r>
                <a:r>
                  <a:rPr lang="en-US" sz="2700" dirty="0"/>
                  <a:t> acids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𝑚𝑀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7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sz="2700" dirty="0"/>
                  <a:t> is the observed biomass yield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 dirty="0" err="1" smtClean="0">
                        <a:latin typeface="Cambria Math" panose="02040503050406030204" pitchFamily="18" charset="0"/>
                      </a:rPr>
                      <m:t>𝑔𝑠𝑠𝑣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𝑚𝑀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7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𝑔𝑙𝑢𝑐𝑜𝑠𝑒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62627"/>
                <a:ext cx="7886700" cy="3052534"/>
              </a:xfrm>
              <a:blipFill>
                <a:blip r:embed="rId3"/>
                <a:stretch>
                  <a:fillRect l="-1314" t="-1800" b="-2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Parameter estimation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0" y="4748772"/>
            <a:ext cx="6077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EFF48-93D8-4D12-935E-4A8F629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4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190" y="3673395"/>
                <a:ext cx="7478751" cy="807422"/>
              </a:xfr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Experimental data plots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 temperature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190" y="3673395"/>
                <a:ext cx="7478751" cy="807422"/>
              </a:xfrm>
              <a:blipFill>
                <a:blip r:embed="rId3"/>
                <a:stretch>
                  <a:fillRect t="-4478" b="-12687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Experimental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1" y="4748772"/>
            <a:ext cx="5843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EFBAC2-4FF5-47B0-8E19-945C731F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9" y="1288740"/>
            <a:ext cx="3469034" cy="23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06EEA0D-2DB6-4973-92FA-CA0065C81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057" y="1267229"/>
            <a:ext cx="3385557" cy="232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BF141-3E21-4ACF-9E08-28AD1C78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2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190" y="3673395"/>
                <a:ext cx="7478751" cy="807422"/>
              </a:xfr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Experimental data and model data plots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 temperature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CB3B8-82C7-004F-A08A-14FF6155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190" y="3673395"/>
                <a:ext cx="7478751" cy="807422"/>
              </a:xfrm>
              <a:blipFill>
                <a:blip r:embed="rId3"/>
                <a:stretch>
                  <a:fillRect t="-4478" b="-19403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Fitting the model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02829-1F0A-4429-8101-7FB1D22BD0BF}"/>
              </a:ext>
            </a:extLst>
          </p:cNvPr>
          <p:cNvSpPr/>
          <p:nvPr/>
        </p:nvSpPr>
        <p:spPr>
          <a:xfrm>
            <a:off x="1535150" y="4748772"/>
            <a:ext cx="5978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800" i="1" dirty="0" err="1">
                <a:solidFill>
                  <a:schemeClr val="accent4"/>
                </a:solidFill>
              </a:rPr>
              <a:t>Infantes</a:t>
            </a:r>
            <a:r>
              <a:rPr lang="en-IN" sz="800" i="1" dirty="0">
                <a:solidFill>
                  <a:schemeClr val="accent4"/>
                </a:solidFill>
              </a:rPr>
              <a:t>, D., del Campo, A. G., </a:t>
            </a:r>
            <a:r>
              <a:rPr lang="en-IN" sz="800" i="1" dirty="0" err="1">
                <a:solidFill>
                  <a:schemeClr val="accent4"/>
                </a:solidFill>
              </a:rPr>
              <a:t>Villaseñor</a:t>
            </a:r>
            <a:r>
              <a:rPr lang="en-IN" sz="800" i="1" dirty="0">
                <a:solidFill>
                  <a:schemeClr val="accent4"/>
                </a:solidFill>
              </a:rPr>
              <a:t>, J., &amp; Fernández, F. J. (2012). Kinetic model and study of the influence of pH, temperature and undissociated acids on acidogenic fermentation. Biochemical engineering journal, 66, 66-72.</a:t>
            </a:r>
            <a:endParaRPr lang="en-IN" sz="800" i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B2DAC8-7FB4-41E2-94CF-E8F5A98A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93" y="1199761"/>
            <a:ext cx="3616651" cy="23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A0F7A65-F351-4FA4-BB6C-4EC19272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65" y="1209056"/>
            <a:ext cx="3484010" cy="23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9F36A-1741-45AF-8D6A-34F4F5F5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4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624" y="3672530"/>
            <a:ext cx="7478751" cy="869953"/>
          </a:xfrm>
          <a:ln>
            <a:solidFill>
              <a:schemeClr val="accent4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Global and local sensitivity plots of all parameters for the change in substrate concentration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0769"/>
            <a:ext cx="7886700" cy="560332"/>
          </a:xfrm>
        </p:spPr>
        <p:txBody>
          <a:bodyPr/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Sensitivity analysis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BD64DCF-BFC5-4D9D-89A8-4BEDA736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1" y="1209056"/>
            <a:ext cx="3383751" cy="23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15203DC-54D1-4D1C-8393-0D9373DE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38" y="1209056"/>
            <a:ext cx="3328876" cy="234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43E4-6AD6-45D2-BD6A-E62FD992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B8F101A-5762-A94D-B26B-936FC3619C3C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7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64D2"/>
      </a:hlink>
      <a:folHlink>
        <a:srgbClr val="0064B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865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Office Theme</vt:lpstr>
      <vt:lpstr>Kinetic modeling of acidogenic fermentation in a batch reactor</vt:lpstr>
      <vt:lpstr>What is acidogenic fermentation?</vt:lpstr>
      <vt:lpstr>Experimental setup</vt:lpstr>
      <vt:lpstr>Kinetic modeling</vt:lpstr>
      <vt:lpstr>Parameter estimation</vt:lpstr>
      <vt:lpstr>Parameter estimation</vt:lpstr>
      <vt:lpstr>Experimental data</vt:lpstr>
      <vt:lpstr>Fitting the model </vt:lpstr>
      <vt:lpstr>Sensitivity analysis</vt:lpstr>
      <vt:lpstr>Bifurcation analysis</vt:lpstr>
      <vt:lpstr>Discussion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Ananthabhotla, Lakshmi Yasodhara</cp:lastModifiedBy>
  <cp:revision>1239</cp:revision>
  <cp:lastPrinted>2019-07-18T13:58:01Z</cp:lastPrinted>
  <dcterms:created xsi:type="dcterms:W3CDTF">2019-07-18T12:44:10Z</dcterms:created>
  <dcterms:modified xsi:type="dcterms:W3CDTF">2022-12-13T19:07:50Z</dcterms:modified>
</cp:coreProperties>
</file>