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81" r:id="rId4"/>
    <p:sldId id="280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8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B8FAB9-B025-87C0-B5DD-161A5FA9BF9A}" name="Ananthabhotla, Lakshmi Yasodhara" initials="AY" userId="S::laa147@pitt.edu::1a5eb61b-c9dd-46ff-b012-750cfca4c24a" providerId="AD"/>
  <p188:author id="{1A6359DD-0E08-0FA6-E6C4-6FBDDE0479AE}" name="akhileshrvn97@gmail.com" initials="ak" userId="S::urn:spo:guest#akhileshrvn97@gmail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abhotla, Lakshmi Yasodhara" userId="1a5eb61b-c9dd-46ff-b012-750cfca4c24a" providerId="ADAL" clId="{5D7EA7EB-15FE-4CDA-A377-87762833EF3E}"/>
    <pc:docChg chg="undo custSel addSld delSld modSld sldOrd">
      <pc:chgData name="Ananthabhotla, Lakshmi Yasodhara" userId="1a5eb61b-c9dd-46ff-b012-750cfca4c24a" providerId="ADAL" clId="{5D7EA7EB-15FE-4CDA-A377-87762833EF3E}" dt="2022-12-13T18:42:31.328" v="2675" actId="1076"/>
      <pc:docMkLst>
        <pc:docMk/>
      </pc:docMkLst>
      <pc:sldChg chg="modSp">
        <pc:chgData name="Ananthabhotla, Lakshmi Yasodhara" userId="1a5eb61b-c9dd-46ff-b012-750cfca4c24a" providerId="ADAL" clId="{5D7EA7EB-15FE-4CDA-A377-87762833EF3E}" dt="2022-12-13T15:05:54.319" v="252" actId="1076"/>
        <pc:sldMkLst>
          <pc:docMk/>
          <pc:sldMk cId="554401981" sldId="256"/>
        </pc:sldMkLst>
        <pc:spChg chg="mod">
          <ac:chgData name="Ananthabhotla, Lakshmi Yasodhara" userId="1a5eb61b-c9dd-46ff-b012-750cfca4c24a" providerId="ADAL" clId="{5D7EA7EB-15FE-4CDA-A377-87762833EF3E}" dt="2022-12-13T15:05:54.319" v="252" actId="1076"/>
          <ac:spMkLst>
            <pc:docMk/>
            <pc:sldMk cId="554401981" sldId="256"/>
            <ac:spMk id="2" creationId="{4659BECA-E0EE-5843-A53B-B2F30C77D16A}"/>
          </ac:spMkLst>
        </pc:spChg>
        <pc:spChg chg="mod">
          <ac:chgData name="Ananthabhotla, Lakshmi Yasodhara" userId="1a5eb61b-c9dd-46ff-b012-750cfca4c24a" providerId="ADAL" clId="{5D7EA7EB-15FE-4CDA-A377-87762833EF3E}" dt="2022-12-13T14:58:32.697" v="167" actId="255"/>
          <ac:spMkLst>
            <pc:docMk/>
            <pc:sldMk cId="554401981" sldId="256"/>
            <ac:spMk id="3" creationId="{227D9085-070E-2946-9BEF-08CF29519CD3}"/>
          </ac:spMkLst>
        </pc:spChg>
      </pc:sldChg>
      <pc:sldChg chg="del">
        <pc:chgData name="Ananthabhotla, Lakshmi Yasodhara" userId="1a5eb61b-c9dd-46ff-b012-750cfca4c24a" providerId="ADAL" clId="{5D7EA7EB-15FE-4CDA-A377-87762833EF3E}" dt="2022-12-13T14:59:27.734" v="174" actId="2696"/>
        <pc:sldMkLst>
          <pc:docMk/>
          <pc:sldMk cId="3792362880" sldId="264"/>
        </pc:sldMkLst>
      </pc:sldChg>
      <pc:sldChg chg="del">
        <pc:chgData name="Ananthabhotla, Lakshmi Yasodhara" userId="1a5eb61b-c9dd-46ff-b012-750cfca4c24a" providerId="ADAL" clId="{5D7EA7EB-15FE-4CDA-A377-87762833EF3E}" dt="2022-12-13T14:59:25.391" v="172" actId="2696"/>
        <pc:sldMkLst>
          <pc:docMk/>
          <pc:sldMk cId="2860920303" sldId="265"/>
        </pc:sldMkLst>
      </pc:sldChg>
      <pc:sldChg chg="del">
        <pc:chgData name="Ananthabhotla, Lakshmi Yasodhara" userId="1a5eb61b-c9dd-46ff-b012-750cfca4c24a" providerId="ADAL" clId="{5D7EA7EB-15FE-4CDA-A377-87762833EF3E}" dt="2022-12-13T18:08:09.821" v="1533" actId="2696"/>
        <pc:sldMkLst>
          <pc:docMk/>
          <pc:sldMk cId="3645997549" sldId="266"/>
        </pc:sldMkLst>
      </pc:sldChg>
      <pc:sldChg chg="del">
        <pc:chgData name="Ananthabhotla, Lakshmi Yasodhara" userId="1a5eb61b-c9dd-46ff-b012-750cfca4c24a" providerId="ADAL" clId="{5D7EA7EB-15FE-4CDA-A377-87762833EF3E}" dt="2022-12-13T14:59:29.917" v="175" actId="2696"/>
        <pc:sldMkLst>
          <pc:docMk/>
          <pc:sldMk cId="1031799370" sldId="268"/>
        </pc:sldMkLst>
      </pc:sldChg>
      <pc:sldChg chg="del">
        <pc:chgData name="Ananthabhotla, Lakshmi Yasodhara" userId="1a5eb61b-c9dd-46ff-b012-750cfca4c24a" providerId="ADAL" clId="{5D7EA7EB-15FE-4CDA-A377-87762833EF3E}" dt="2022-12-13T14:59:30.555" v="176" actId="2696"/>
        <pc:sldMkLst>
          <pc:docMk/>
          <pc:sldMk cId="3648282430" sldId="269"/>
        </pc:sldMkLst>
      </pc:sldChg>
      <pc:sldChg chg="addSp modSp ord">
        <pc:chgData name="Ananthabhotla, Lakshmi Yasodhara" userId="1a5eb61b-c9dd-46ff-b012-750cfca4c24a" providerId="ADAL" clId="{5D7EA7EB-15FE-4CDA-A377-87762833EF3E}" dt="2022-12-13T17:32:28.833" v="634" actId="14100"/>
        <pc:sldMkLst>
          <pc:docMk/>
          <pc:sldMk cId="1806512044" sldId="270"/>
        </pc:sldMkLst>
        <pc:spChg chg="mod">
          <ac:chgData name="Ananthabhotla, Lakshmi Yasodhara" userId="1a5eb61b-c9dd-46ff-b012-750cfca4c24a" providerId="ADAL" clId="{5D7EA7EB-15FE-4CDA-A377-87762833EF3E}" dt="2022-12-13T15:08:21.930" v="409" actId="255"/>
          <ac:spMkLst>
            <pc:docMk/>
            <pc:sldMk cId="1806512044" sldId="270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32:28.833" v="634" actId="14100"/>
          <ac:spMkLst>
            <pc:docMk/>
            <pc:sldMk cId="1806512044" sldId="270"/>
            <ac:spMk id="3" creationId="{4ECCB3B8-82C7-004F-A08A-14FF61550B3C}"/>
          </ac:spMkLst>
        </pc:spChg>
        <pc:spChg chg="add mod">
          <ac:chgData name="Ananthabhotla, Lakshmi Yasodhara" userId="1a5eb61b-c9dd-46ff-b012-750cfca4c24a" providerId="ADAL" clId="{5D7EA7EB-15FE-4CDA-A377-87762833EF3E}" dt="2022-12-13T15:05:14.966" v="243" actId="114"/>
          <ac:spMkLst>
            <pc:docMk/>
            <pc:sldMk cId="1806512044" sldId="270"/>
            <ac:spMk id="4" creationId="{73402829-1F0A-4429-8101-7FB1D22BD0BF}"/>
          </ac:spMkLst>
        </pc:spChg>
        <pc:picChg chg="add mod">
          <ac:chgData name="Ananthabhotla, Lakshmi Yasodhara" userId="1a5eb61b-c9dd-46ff-b012-750cfca4c24a" providerId="ADAL" clId="{5D7EA7EB-15FE-4CDA-A377-87762833EF3E}" dt="2022-12-13T17:32:25.296" v="633" actId="14100"/>
          <ac:picMkLst>
            <pc:docMk/>
            <pc:sldMk cId="1806512044" sldId="270"/>
            <ac:picMk id="1026" creationId="{6B4A46B1-0C97-4BC6-BD4E-DA753FE03753}"/>
          </ac:picMkLst>
        </pc:picChg>
      </pc:sldChg>
      <pc:sldChg chg="del">
        <pc:chgData name="Ananthabhotla, Lakshmi Yasodhara" userId="1a5eb61b-c9dd-46ff-b012-750cfca4c24a" providerId="ADAL" clId="{5D7EA7EB-15FE-4CDA-A377-87762833EF3E}" dt="2022-12-13T18:08:05.352" v="1531" actId="2696"/>
        <pc:sldMkLst>
          <pc:docMk/>
          <pc:sldMk cId="5330904" sldId="271"/>
        </pc:sldMkLst>
      </pc:sldChg>
      <pc:sldChg chg="del">
        <pc:chgData name="Ananthabhotla, Lakshmi Yasodhara" userId="1a5eb61b-c9dd-46ff-b012-750cfca4c24a" providerId="ADAL" clId="{5D7EA7EB-15FE-4CDA-A377-87762833EF3E}" dt="2022-12-13T18:25:56.898" v="2096" actId="2696"/>
        <pc:sldMkLst>
          <pc:docMk/>
          <pc:sldMk cId="1076422966" sldId="272"/>
        </pc:sldMkLst>
      </pc:sldChg>
      <pc:sldChg chg="del">
        <pc:chgData name="Ananthabhotla, Lakshmi Yasodhara" userId="1a5eb61b-c9dd-46ff-b012-750cfca4c24a" providerId="ADAL" clId="{5D7EA7EB-15FE-4CDA-A377-87762833EF3E}" dt="2022-12-13T18:08:00.867" v="1529" actId="2696"/>
        <pc:sldMkLst>
          <pc:docMk/>
          <pc:sldMk cId="977471065" sldId="274"/>
        </pc:sldMkLst>
      </pc:sldChg>
      <pc:sldChg chg="del">
        <pc:chgData name="Ananthabhotla, Lakshmi Yasodhara" userId="1a5eb61b-c9dd-46ff-b012-750cfca4c24a" providerId="ADAL" clId="{5D7EA7EB-15FE-4CDA-A377-87762833EF3E}" dt="2022-12-13T18:08:02.447" v="1530" actId="2696"/>
        <pc:sldMkLst>
          <pc:docMk/>
          <pc:sldMk cId="2443210016" sldId="275"/>
        </pc:sldMkLst>
      </pc:sldChg>
      <pc:sldChg chg="del">
        <pc:chgData name="Ananthabhotla, Lakshmi Yasodhara" userId="1a5eb61b-c9dd-46ff-b012-750cfca4c24a" providerId="ADAL" clId="{5D7EA7EB-15FE-4CDA-A377-87762833EF3E}" dt="2022-12-13T14:59:31.550" v="177" actId="2696"/>
        <pc:sldMkLst>
          <pc:docMk/>
          <pc:sldMk cId="1329598433" sldId="276"/>
        </pc:sldMkLst>
      </pc:sldChg>
      <pc:sldChg chg="del">
        <pc:chgData name="Ananthabhotla, Lakshmi Yasodhara" userId="1a5eb61b-c9dd-46ff-b012-750cfca4c24a" providerId="ADAL" clId="{5D7EA7EB-15FE-4CDA-A377-87762833EF3E}" dt="2022-12-13T14:59:13.667" v="170" actId="2696"/>
        <pc:sldMkLst>
          <pc:docMk/>
          <pc:sldMk cId="1409026858" sldId="277"/>
        </pc:sldMkLst>
      </pc:sldChg>
      <pc:sldChg chg="del">
        <pc:chgData name="Ananthabhotla, Lakshmi Yasodhara" userId="1a5eb61b-c9dd-46ff-b012-750cfca4c24a" providerId="ADAL" clId="{5D7EA7EB-15FE-4CDA-A377-87762833EF3E}" dt="2022-12-13T18:08:06.469" v="1532" actId="2696"/>
        <pc:sldMkLst>
          <pc:docMk/>
          <pc:sldMk cId="3555824759" sldId="278"/>
        </pc:sldMkLst>
      </pc:sldChg>
      <pc:sldChg chg="del">
        <pc:chgData name="Ananthabhotla, Lakshmi Yasodhara" userId="1a5eb61b-c9dd-46ff-b012-750cfca4c24a" providerId="ADAL" clId="{5D7EA7EB-15FE-4CDA-A377-87762833EF3E}" dt="2022-12-13T18:25:56.413" v="2095" actId="2696"/>
        <pc:sldMkLst>
          <pc:docMk/>
          <pc:sldMk cId="788219979" sldId="279"/>
        </pc:sldMkLst>
      </pc:sldChg>
      <pc:sldChg chg="add del ord">
        <pc:chgData name="Ananthabhotla, Lakshmi Yasodhara" userId="1a5eb61b-c9dd-46ff-b012-750cfca4c24a" providerId="ADAL" clId="{5D7EA7EB-15FE-4CDA-A377-87762833EF3E}" dt="2022-12-13T14:59:44.958" v="178" actId="2696"/>
        <pc:sldMkLst>
          <pc:docMk/>
          <pc:sldMk cId="984594225" sldId="280"/>
        </pc:sldMkLst>
      </pc:sldChg>
      <pc:sldChg chg="addSp delSp modSp add">
        <pc:chgData name="Ananthabhotla, Lakshmi Yasodhara" userId="1a5eb61b-c9dd-46ff-b012-750cfca4c24a" providerId="ADAL" clId="{5D7EA7EB-15FE-4CDA-A377-87762833EF3E}" dt="2022-12-13T17:50:24.424" v="1040" actId="208"/>
        <pc:sldMkLst>
          <pc:docMk/>
          <pc:sldMk cId="4103621183" sldId="280"/>
        </pc:sldMkLst>
        <pc:spChg chg="mod">
          <ac:chgData name="Ananthabhotla, Lakshmi Yasodhara" userId="1a5eb61b-c9dd-46ff-b012-750cfca4c24a" providerId="ADAL" clId="{5D7EA7EB-15FE-4CDA-A377-87762833EF3E}" dt="2022-12-13T17:49:53.758" v="1038" actId="1076"/>
          <ac:spMkLst>
            <pc:docMk/>
            <pc:sldMk cId="4103621183" sldId="280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49:43.309" v="1036" actId="14100"/>
          <ac:spMkLst>
            <pc:docMk/>
            <pc:sldMk cId="4103621183" sldId="280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7:45:59.117" v="1016"/>
          <ac:spMkLst>
            <pc:docMk/>
            <pc:sldMk cId="4103621183" sldId="280"/>
            <ac:spMk id="4" creationId="{73402829-1F0A-4429-8101-7FB1D22BD0BF}"/>
          </ac:spMkLst>
        </pc:spChg>
        <pc:spChg chg="add mod">
          <ac:chgData name="Ananthabhotla, Lakshmi Yasodhara" userId="1a5eb61b-c9dd-46ff-b012-750cfca4c24a" providerId="ADAL" clId="{5D7EA7EB-15FE-4CDA-A377-87762833EF3E}" dt="2022-12-13T17:50:24.424" v="1040" actId="208"/>
          <ac:spMkLst>
            <pc:docMk/>
            <pc:sldMk cId="4103621183" sldId="280"/>
            <ac:spMk id="6" creationId="{3DC4C270-D305-4783-B1B2-03B519E738C5}"/>
          </ac:spMkLst>
        </pc:spChg>
        <pc:picChg chg="add mod">
          <ac:chgData name="Ananthabhotla, Lakshmi Yasodhara" userId="1a5eb61b-c9dd-46ff-b012-750cfca4c24a" providerId="ADAL" clId="{5D7EA7EB-15FE-4CDA-A377-87762833EF3E}" dt="2022-12-13T17:49:52.899" v="1037" actId="208"/>
          <ac:picMkLst>
            <pc:docMk/>
            <pc:sldMk cId="4103621183" sldId="280"/>
            <ac:picMk id="5" creationId="{A0842BBB-3EDD-4279-AE56-4C47725577F4}"/>
          </ac:picMkLst>
        </pc:picChg>
        <pc:picChg chg="del">
          <ac:chgData name="Ananthabhotla, Lakshmi Yasodhara" userId="1a5eb61b-c9dd-46ff-b012-750cfca4c24a" providerId="ADAL" clId="{5D7EA7EB-15FE-4CDA-A377-87762833EF3E}" dt="2022-12-13T17:39:32.744" v="892" actId="478"/>
          <ac:picMkLst>
            <pc:docMk/>
            <pc:sldMk cId="4103621183" sldId="280"/>
            <ac:picMk id="1026" creationId="{6B4A46B1-0C97-4BC6-BD4E-DA753FE03753}"/>
          </ac:picMkLst>
        </pc:picChg>
      </pc:sldChg>
      <pc:sldChg chg="add del">
        <pc:chgData name="Ananthabhotla, Lakshmi Yasodhara" userId="1a5eb61b-c9dd-46ff-b012-750cfca4c24a" providerId="ADAL" clId="{5D7EA7EB-15FE-4CDA-A377-87762833EF3E}" dt="2022-12-13T14:59:26.033" v="173" actId="2696"/>
        <pc:sldMkLst>
          <pc:docMk/>
          <pc:sldMk cId="1283832148" sldId="281"/>
        </pc:sldMkLst>
      </pc:sldChg>
      <pc:sldChg chg="addSp delSp modSp add">
        <pc:chgData name="Ananthabhotla, Lakshmi Yasodhara" userId="1a5eb61b-c9dd-46ff-b012-750cfca4c24a" providerId="ADAL" clId="{5D7EA7EB-15FE-4CDA-A377-87762833EF3E}" dt="2022-12-13T17:37:54.823" v="891" actId="20577"/>
        <pc:sldMkLst>
          <pc:docMk/>
          <pc:sldMk cId="2239225108" sldId="281"/>
        </pc:sldMkLst>
        <pc:spChg chg="mod">
          <ac:chgData name="Ananthabhotla, Lakshmi Yasodhara" userId="1a5eb61b-c9dd-46ff-b012-750cfca4c24a" providerId="ADAL" clId="{5D7EA7EB-15FE-4CDA-A377-87762833EF3E}" dt="2022-12-13T17:33:49.624" v="702" actId="20577"/>
          <ac:spMkLst>
            <pc:docMk/>
            <pc:sldMk cId="2239225108" sldId="281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37:54.823" v="891" actId="20577"/>
          <ac:spMkLst>
            <pc:docMk/>
            <pc:sldMk cId="2239225108" sldId="281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7:34:19.216" v="706" actId="114"/>
          <ac:spMkLst>
            <pc:docMk/>
            <pc:sldMk cId="2239225108" sldId="281"/>
            <ac:spMk id="4" creationId="{73402829-1F0A-4429-8101-7FB1D22BD0BF}"/>
          </ac:spMkLst>
        </pc:spChg>
        <pc:picChg chg="add mod">
          <ac:chgData name="Ananthabhotla, Lakshmi Yasodhara" userId="1a5eb61b-c9dd-46ff-b012-750cfca4c24a" providerId="ADAL" clId="{5D7EA7EB-15FE-4CDA-A377-87762833EF3E}" dt="2022-12-13T17:36:28.027" v="779" actId="1076"/>
          <ac:picMkLst>
            <pc:docMk/>
            <pc:sldMk cId="2239225108" sldId="281"/>
            <ac:picMk id="5" creationId="{78C41D69-0704-43E3-9263-5EE75041A538}"/>
          </ac:picMkLst>
        </pc:picChg>
        <pc:picChg chg="del">
          <ac:chgData name="Ananthabhotla, Lakshmi Yasodhara" userId="1a5eb61b-c9dd-46ff-b012-750cfca4c24a" providerId="ADAL" clId="{5D7EA7EB-15FE-4CDA-A377-87762833EF3E}" dt="2022-12-13T17:34:56.287" v="707" actId="478"/>
          <ac:picMkLst>
            <pc:docMk/>
            <pc:sldMk cId="2239225108" sldId="281"/>
            <ac:picMk id="1026" creationId="{6B4A46B1-0C97-4BC6-BD4E-DA753FE03753}"/>
          </ac:picMkLst>
        </pc:picChg>
      </pc:sldChg>
      <pc:sldChg chg="addSp delSp modSp add">
        <pc:chgData name="Ananthabhotla, Lakshmi Yasodhara" userId="1a5eb61b-c9dd-46ff-b012-750cfca4c24a" providerId="ADAL" clId="{5D7EA7EB-15FE-4CDA-A377-87762833EF3E}" dt="2022-12-13T17:57:14.043" v="1211" actId="20577"/>
        <pc:sldMkLst>
          <pc:docMk/>
          <pc:sldMk cId="1531248687" sldId="282"/>
        </pc:sldMkLst>
        <pc:spChg chg="mod">
          <ac:chgData name="Ananthabhotla, Lakshmi Yasodhara" userId="1a5eb61b-c9dd-46ff-b012-750cfca4c24a" providerId="ADAL" clId="{5D7EA7EB-15FE-4CDA-A377-87762833EF3E}" dt="2022-12-13T17:51:12.030" v="1071" actId="20577"/>
          <ac:spMkLst>
            <pc:docMk/>
            <pc:sldMk cId="1531248687" sldId="282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57:14.043" v="1211" actId="20577"/>
          <ac:spMkLst>
            <pc:docMk/>
            <pc:sldMk cId="1531248687" sldId="282"/>
            <ac:spMk id="3" creationId="{4ECCB3B8-82C7-004F-A08A-14FF61550B3C}"/>
          </ac:spMkLst>
        </pc:spChg>
        <pc:spChg chg="del">
          <ac:chgData name="Ananthabhotla, Lakshmi Yasodhara" userId="1a5eb61b-c9dd-46ff-b012-750cfca4c24a" providerId="ADAL" clId="{5D7EA7EB-15FE-4CDA-A377-87762833EF3E}" dt="2022-12-13T17:51:17.086" v="1072" actId="478"/>
          <ac:spMkLst>
            <pc:docMk/>
            <pc:sldMk cId="1531248687" sldId="282"/>
            <ac:spMk id="6" creationId="{3DC4C270-D305-4783-B1B2-03B519E738C5}"/>
          </ac:spMkLst>
        </pc:spChg>
        <pc:spChg chg="add del">
          <ac:chgData name="Ananthabhotla, Lakshmi Yasodhara" userId="1a5eb61b-c9dd-46ff-b012-750cfca4c24a" providerId="ADAL" clId="{5D7EA7EB-15FE-4CDA-A377-87762833EF3E}" dt="2022-12-13T17:53:10.934" v="1096"/>
          <ac:spMkLst>
            <pc:docMk/>
            <pc:sldMk cId="1531248687" sldId="282"/>
            <ac:spMk id="7" creationId="{112D9ADA-3BA7-47CD-89C3-98B4DAF91993}"/>
          </ac:spMkLst>
        </pc:spChg>
        <pc:picChg chg="del">
          <ac:chgData name="Ananthabhotla, Lakshmi Yasodhara" userId="1a5eb61b-c9dd-46ff-b012-750cfca4c24a" providerId="ADAL" clId="{5D7EA7EB-15FE-4CDA-A377-87762833EF3E}" dt="2022-12-13T17:51:19.137" v="1073" actId="478"/>
          <ac:picMkLst>
            <pc:docMk/>
            <pc:sldMk cId="1531248687" sldId="282"/>
            <ac:picMk id="5" creationId="{A0842BBB-3EDD-4279-AE56-4C47725577F4}"/>
          </ac:picMkLst>
        </pc:picChg>
      </pc:sldChg>
      <pc:sldChg chg="add del">
        <pc:chgData name="Ananthabhotla, Lakshmi Yasodhara" userId="1a5eb61b-c9dd-46ff-b012-750cfca4c24a" providerId="ADAL" clId="{5D7EA7EB-15FE-4CDA-A377-87762833EF3E}" dt="2022-12-13T17:52:20.474" v="1084"/>
        <pc:sldMkLst>
          <pc:docMk/>
          <pc:sldMk cId="1567245716" sldId="283"/>
        </pc:sldMkLst>
      </pc:sldChg>
      <pc:sldChg chg="modSp add">
        <pc:chgData name="Ananthabhotla, Lakshmi Yasodhara" userId="1a5eb61b-c9dd-46ff-b012-750cfca4c24a" providerId="ADAL" clId="{5D7EA7EB-15FE-4CDA-A377-87762833EF3E}" dt="2022-12-13T17:59:24.014" v="1249" actId="14100"/>
        <pc:sldMkLst>
          <pc:docMk/>
          <pc:sldMk cId="3016242566" sldId="283"/>
        </pc:sldMkLst>
        <pc:spChg chg="mod">
          <ac:chgData name="Ananthabhotla, Lakshmi Yasodhara" userId="1a5eb61b-c9dd-46ff-b012-750cfca4c24a" providerId="ADAL" clId="{5D7EA7EB-15FE-4CDA-A377-87762833EF3E}" dt="2022-12-13T17:59:24.014" v="1249" actId="14100"/>
          <ac:spMkLst>
            <pc:docMk/>
            <pc:sldMk cId="3016242566" sldId="283"/>
            <ac:spMk id="3" creationId="{4ECCB3B8-82C7-004F-A08A-14FF61550B3C}"/>
          </ac:spMkLst>
        </pc:spChg>
      </pc:sldChg>
      <pc:sldChg chg="addSp modSp add">
        <pc:chgData name="Ananthabhotla, Lakshmi Yasodhara" userId="1a5eb61b-c9dd-46ff-b012-750cfca4c24a" providerId="ADAL" clId="{5D7EA7EB-15FE-4CDA-A377-87762833EF3E}" dt="2022-12-13T18:03:56.305" v="1476" actId="20577"/>
        <pc:sldMkLst>
          <pc:docMk/>
          <pc:sldMk cId="3282824464" sldId="284"/>
        </pc:sldMkLst>
        <pc:spChg chg="mod">
          <ac:chgData name="Ananthabhotla, Lakshmi Yasodhara" userId="1a5eb61b-c9dd-46ff-b012-750cfca4c24a" providerId="ADAL" clId="{5D7EA7EB-15FE-4CDA-A377-87762833EF3E}" dt="2022-12-13T18:03:44.224" v="1475" actId="20577"/>
          <ac:spMkLst>
            <pc:docMk/>
            <pc:sldMk cId="3282824464" sldId="284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03:56.305" v="1476" actId="20577"/>
          <ac:spMkLst>
            <pc:docMk/>
            <pc:sldMk cId="3282824464" sldId="284"/>
            <ac:spMk id="3" creationId="{4ECCB3B8-82C7-004F-A08A-14FF61550B3C}"/>
          </ac:spMkLst>
        </pc:spChg>
        <pc:picChg chg="add mod">
          <ac:chgData name="Ananthabhotla, Lakshmi Yasodhara" userId="1a5eb61b-c9dd-46ff-b012-750cfca4c24a" providerId="ADAL" clId="{5D7EA7EB-15FE-4CDA-A377-87762833EF3E}" dt="2022-12-13T18:03:09.053" v="1413" actId="1076"/>
          <ac:picMkLst>
            <pc:docMk/>
            <pc:sldMk cId="3282824464" sldId="284"/>
            <ac:picMk id="2050" creationId="{29EFBAC2-4FF5-47B0-8E19-945C731FD3F3}"/>
          </ac:picMkLst>
        </pc:picChg>
        <pc:picChg chg="add mod">
          <ac:chgData name="Ananthabhotla, Lakshmi Yasodhara" userId="1a5eb61b-c9dd-46ff-b012-750cfca4c24a" providerId="ADAL" clId="{5D7EA7EB-15FE-4CDA-A377-87762833EF3E}" dt="2022-12-13T18:02:45.652" v="1409" actId="1076"/>
          <ac:picMkLst>
            <pc:docMk/>
            <pc:sldMk cId="3282824464" sldId="284"/>
            <ac:picMk id="2052" creationId="{E06EEA0D-2DB6-4973-92FA-CA0065C81BDA}"/>
          </ac:picMkLst>
        </pc:picChg>
      </pc:sldChg>
      <pc:sldChg chg="addSp delSp modSp add">
        <pc:chgData name="Ananthabhotla, Lakshmi Yasodhara" userId="1a5eb61b-c9dd-46ff-b012-750cfca4c24a" providerId="ADAL" clId="{5D7EA7EB-15FE-4CDA-A377-87762833EF3E}" dt="2022-12-13T18:06:40.529" v="1527" actId="1076"/>
        <pc:sldMkLst>
          <pc:docMk/>
          <pc:sldMk cId="2700449210" sldId="285"/>
        </pc:sldMkLst>
        <pc:spChg chg="mod">
          <ac:chgData name="Ananthabhotla, Lakshmi Yasodhara" userId="1a5eb61b-c9dd-46ff-b012-750cfca4c24a" providerId="ADAL" clId="{5D7EA7EB-15FE-4CDA-A377-87762833EF3E}" dt="2022-12-13T18:04:17.492" v="1516" actId="20577"/>
          <ac:spMkLst>
            <pc:docMk/>
            <pc:sldMk cId="2700449210" sldId="285"/>
            <ac:spMk id="2" creationId="{90F3C3E2-54D7-554A-BB87-84589E0A32F5}"/>
          </ac:spMkLst>
        </pc:spChg>
        <pc:picChg chg="del">
          <ac:chgData name="Ananthabhotla, Lakshmi Yasodhara" userId="1a5eb61b-c9dd-46ff-b012-750cfca4c24a" providerId="ADAL" clId="{5D7EA7EB-15FE-4CDA-A377-87762833EF3E}" dt="2022-12-13T18:06:11.203" v="1517" actId="478"/>
          <ac:picMkLst>
            <pc:docMk/>
            <pc:sldMk cId="2700449210" sldId="285"/>
            <ac:picMk id="2050" creationId="{29EFBAC2-4FF5-47B0-8E19-945C731FD3F3}"/>
          </ac:picMkLst>
        </pc:picChg>
        <pc:picChg chg="del mod">
          <ac:chgData name="Ananthabhotla, Lakshmi Yasodhara" userId="1a5eb61b-c9dd-46ff-b012-750cfca4c24a" providerId="ADAL" clId="{5D7EA7EB-15FE-4CDA-A377-87762833EF3E}" dt="2022-12-13T18:06:28.165" v="1522" actId="478"/>
          <ac:picMkLst>
            <pc:docMk/>
            <pc:sldMk cId="2700449210" sldId="285"/>
            <ac:picMk id="2052" creationId="{E06EEA0D-2DB6-4973-92FA-CA0065C81BDA}"/>
          </ac:picMkLst>
        </pc:picChg>
        <pc:picChg chg="add mod">
          <ac:chgData name="Ananthabhotla, Lakshmi Yasodhara" userId="1a5eb61b-c9dd-46ff-b012-750cfca4c24a" providerId="ADAL" clId="{5D7EA7EB-15FE-4CDA-A377-87762833EF3E}" dt="2022-12-13T18:06:18.032" v="1520" actId="1076"/>
          <ac:picMkLst>
            <pc:docMk/>
            <pc:sldMk cId="2700449210" sldId="285"/>
            <ac:picMk id="7170" creationId="{0BB2DAC8-7FB4-41E2-94CF-E8F5A98A09E2}"/>
          </ac:picMkLst>
        </pc:picChg>
        <pc:picChg chg="add mod">
          <ac:chgData name="Ananthabhotla, Lakshmi Yasodhara" userId="1a5eb61b-c9dd-46ff-b012-750cfca4c24a" providerId="ADAL" clId="{5D7EA7EB-15FE-4CDA-A377-87762833EF3E}" dt="2022-12-13T18:06:40.529" v="1527" actId="1076"/>
          <ac:picMkLst>
            <pc:docMk/>
            <pc:sldMk cId="2700449210" sldId="285"/>
            <ac:picMk id="7172" creationId="{9A0F7A65-F351-4FA4-BB6C-4EC19272FA7B}"/>
          </ac:picMkLst>
        </pc:picChg>
      </pc:sldChg>
      <pc:sldChg chg="addSp delSp modSp add">
        <pc:chgData name="Ananthabhotla, Lakshmi Yasodhara" userId="1a5eb61b-c9dd-46ff-b012-750cfca4c24a" providerId="ADAL" clId="{5D7EA7EB-15FE-4CDA-A377-87762833EF3E}" dt="2022-12-13T18:29:35.995" v="2128" actId="478"/>
        <pc:sldMkLst>
          <pc:docMk/>
          <pc:sldMk cId="1598939195" sldId="286"/>
        </pc:sldMkLst>
        <pc:spChg chg="mod">
          <ac:chgData name="Ananthabhotla, Lakshmi Yasodhara" userId="1a5eb61b-c9dd-46ff-b012-750cfca4c24a" providerId="ADAL" clId="{5D7EA7EB-15FE-4CDA-A377-87762833EF3E}" dt="2022-12-13T18:16:36.693" v="1725" actId="20577"/>
          <ac:spMkLst>
            <pc:docMk/>
            <pc:sldMk cId="1598939195" sldId="286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24:55.806" v="2062" actId="20577"/>
          <ac:spMkLst>
            <pc:docMk/>
            <pc:sldMk cId="1598939195" sldId="286"/>
            <ac:spMk id="3" creationId="{4ECCB3B8-82C7-004F-A08A-14FF61550B3C}"/>
          </ac:spMkLst>
        </pc:spChg>
        <pc:spChg chg="del">
          <ac:chgData name="Ananthabhotla, Lakshmi Yasodhara" userId="1a5eb61b-c9dd-46ff-b012-750cfca4c24a" providerId="ADAL" clId="{5D7EA7EB-15FE-4CDA-A377-87762833EF3E}" dt="2022-12-13T18:29:35.995" v="2128" actId="478"/>
          <ac:spMkLst>
            <pc:docMk/>
            <pc:sldMk cId="1598939195" sldId="286"/>
            <ac:spMk id="4" creationId="{73402829-1F0A-4429-8101-7FB1D22BD0BF}"/>
          </ac:spMkLst>
        </pc:spChg>
        <pc:picChg chg="del">
          <ac:chgData name="Ananthabhotla, Lakshmi Yasodhara" userId="1a5eb61b-c9dd-46ff-b012-750cfca4c24a" providerId="ADAL" clId="{5D7EA7EB-15FE-4CDA-A377-87762833EF3E}" dt="2022-12-13T18:12:11.306" v="1598" actId="478"/>
          <ac:picMkLst>
            <pc:docMk/>
            <pc:sldMk cId="1598939195" sldId="286"/>
            <ac:picMk id="7170" creationId="{0BB2DAC8-7FB4-41E2-94CF-E8F5A98A09E2}"/>
          </ac:picMkLst>
        </pc:picChg>
        <pc:picChg chg="del">
          <ac:chgData name="Ananthabhotla, Lakshmi Yasodhara" userId="1a5eb61b-c9dd-46ff-b012-750cfca4c24a" providerId="ADAL" clId="{5D7EA7EB-15FE-4CDA-A377-87762833EF3E}" dt="2022-12-13T18:13:59.224" v="1607" actId="478"/>
          <ac:picMkLst>
            <pc:docMk/>
            <pc:sldMk cId="1598939195" sldId="286"/>
            <ac:picMk id="7172" creationId="{9A0F7A65-F351-4FA4-BB6C-4EC19272FA7B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2:19.357" v="1602"/>
          <ac:picMkLst>
            <pc:docMk/>
            <pc:sldMk cId="1598939195" sldId="286"/>
            <ac:picMk id="8194" creationId="{14E39D51-905B-45B0-A9B1-5A53C8AEC973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7:49.829" v="1726" actId="478"/>
          <ac:picMkLst>
            <pc:docMk/>
            <pc:sldMk cId="1598939195" sldId="286"/>
            <ac:picMk id="8196" creationId="{FBD64DCF-BFC5-4D9D-89A8-4BEDA7369CDE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7:52.484" v="1727" actId="478"/>
          <ac:picMkLst>
            <pc:docMk/>
            <pc:sldMk cId="1598939195" sldId="286"/>
            <ac:picMk id="8198" creationId="{615203DC-54D1-4D1C-8393-0D9373DE1F27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9:29.162" v="1732" actId="478"/>
          <ac:picMkLst>
            <pc:docMk/>
            <pc:sldMk cId="1598939195" sldId="286"/>
            <ac:picMk id="8200" creationId="{DAFAFFF5-A88F-4A63-8278-F8605571C414}"/>
          </ac:picMkLst>
        </pc:picChg>
        <pc:picChg chg="add mod">
          <ac:chgData name="Ananthabhotla, Lakshmi Yasodhara" userId="1a5eb61b-c9dd-46ff-b012-750cfca4c24a" providerId="ADAL" clId="{5D7EA7EB-15FE-4CDA-A377-87762833EF3E}" dt="2022-12-13T18:21:53.714" v="1805" actId="1076"/>
          <ac:picMkLst>
            <pc:docMk/>
            <pc:sldMk cId="1598939195" sldId="286"/>
            <ac:picMk id="8202" creationId="{37691E1D-EC33-440F-84B2-95C2AF8F3D2D}"/>
          </ac:picMkLst>
        </pc:picChg>
      </pc:sldChg>
      <pc:sldChg chg="delSp modSp add ord">
        <pc:chgData name="Ananthabhotla, Lakshmi Yasodhara" userId="1a5eb61b-c9dd-46ff-b012-750cfca4c24a" providerId="ADAL" clId="{5D7EA7EB-15FE-4CDA-A377-87762833EF3E}" dt="2022-12-13T18:29:30.972" v="2127" actId="478"/>
        <pc:sldMkLst>
          <pc:docMk/>
          <pc:sldMk cId="4081972701" sldId="287"/>
        </pc:sldMkLst>
        <pc:spChg chg="mod">
          <ac:chgData name="Ananthabhotla, Lakshmi Yasodhara" userId="1a5eb61b-c9dd-46ff-b012-750cfca4c24a" providerId="ADAL" clId="{5D7EA7EB-15FE-4CDA-A377-87762833EF3E}" dt="2022-12-13T18:16:29.294" v="1714" actId="20577"/>
          <ac:spMkLst>
            <pc:docMk/>
            <pc:sldMk cId="4081972701" sldId="287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16:03.860" v="1702" actId="1076"/>
          <ac:spMkLst>
            <pc:docMk/>
            <pc:sldMk cId="4081972701" sldId="287"/>
            <ac:spMk id="3" creationId="{4ECCB3B8-82C7-004F-A08A-14FF61550B3C}"/>
          </ac:spMkLst>
        </pc:spChg>
        <pc:spChg chg="del">
          <ac:chgData name="Ananthabhotla, Lakshmi Yasodhara" userId="1a5eb61b-c9dd-46ff-b012-750cfca4c24a" providerId="ADAL" clId="{5D7EA7EB-15FE-4CDA-A377-87762833EF3E}" dt="2022-12-13T18:29:30.972" v="2127" actId="478"/>
          <ac:spMkLst>
            <pc:docMk/>
            <pc:sldMk cId="4081972701" sldId="287"/>
            <ac:spMk id="4" creationId="{73402829-1F0A-4429-8101-7FB1D22BD0BF}"/>
          </ac:spMkLst>
        </pc:spChg>
      </pc:sldChg>
      <pc:sldChg chg="delSp modSp add">
        <pc:chgData name="Ananthabhotla, Lakshmi Yasodhara" userId="1a5eb61b-c9dd-46ff-b012-750cfca4c24a" providerId="ADAL" clId="{5D7EA7EB-15FE-4CDA-A377-87762833EF3E}" dt="2022-12-13T18:42:31.328" v="2675" actId="1076"/>
        <pc:sldMkLst>
          <pc:docMk/>
          <pc:sldMk cId="1705484084" sldId="288"/>
        </pc:sldMkLst>
        <pc:spChg chg="mod">
          <ac:chgData name="Ananthabhotla, Lakshmi Yasodhara" userId="1a5eb61b-c9dd-46ff-b012-750cfca4c24a" providerId="ADAL" clId="{5D7EA7EB-15FE-4CDA-A377-87762833EF3E}" dt="2022-12-13T18:26:19.063" v="2103" actId="20577"/>
          <ac:spMkLst>
            <pc:docMk/>
            <pc:sldMk cId="1705484084" sldId="288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42:31.328" v="2675" actId="1076"/>
          <ac:spMkLst>
            <pc:docMk/>
            <pc:sldMk cId="1705484084" sldId="288"/>
            <ac:spMk id="3" creationId="{4ECCB3B8-82C7-004F-A08A-14FF61550B3C}"/>
          </ac:spMkLst>
        </pc:spChg>
        <pc:spChg chg="del">
          <ac:chgData name="Ananthabhotla, Lakshmi Yasodhara" userId="1a5eb61b-c9dd-46ff-b012-750cfca4c24a" providerId="ADAL" clId="{5D7EA7EB-15FE-4CDA-A377-87762833EF3E}" dt="2022-12-13T18:40:17.347" v="2538" actId="478"/>
          <ac:spMkLst>
            <pc:docMk/>
            <pc:sldMk cId="1705484084" sldId="288"/>
            <ac:spMk id="4" creationId="{73402829-1F0A-4429-8101-7FB1D22BD0BF}"/>
          </ac:spMkLst>
        </pc:spChg>
        <pc:picChg chg="del">
          <ac:chgData name="Ananthabhotla, Lakshmi Yasodhara" userId="1a5eb61b-c9dd-46ff-b012-750cfca4c24a" providerId="ADAL" clId="{5D7EA7EB-15FE-4CDA-A377-87762833EF3E}" dt="2022-12-13T18:28:55.181" v="2125" actId="478"/>
          <ac:picMkLst>
            <pc:docMk/>
            <pc:sldMk cId="1705484084" sldId="288"/>
            <ac:picMk id="8202" creationId="{37691E1D-EC33-440F-84B2-95C2AF8F3D2D}"/>
          </ac:picMkLst>
        </pc:picChg>
      </pc:sldChg>
      <pc:sldChg chg="modSp add del">
        <pc:chgData name="Ananthabhotla, Lakshmi Yasodhara" userId="1a5eb61b-c9dd-46ff-b012-750cfca4c24a" providerId="ADAL" clId="{5D7EA7EB-15FE-4CDA-A377-87762833EF3E}" dt="2022-12-13T18:26:23.442" v="2104" actId="2696"/>
        <pc:sldMkLst>
          <pc:docMk/>
          <pc:sldMk cId="941303832" sldId="289"/>
        </pc:sldMkLst>
        <pc:spChg chg="mod">
          <ac:chgData name="Ananthabhotla, Lakshmi Yasodhara" userId="1a5eb61b-c9dd-46ff-b012-750cfca4c24a" providerId="ADAL" clId="{5D7EA7EB-15FE-4CDA-A377-87762833EF3E}" dt="2022-12-13T18:25:30.680" v="2094" actId="20577"/>
          <ac:spMkLst>
            <pc:docMk/>
            <pc:sldMk cId="941303832" sldId="289"/>
            <ac:spMk id="2" creationId="{90F3C3E2-54D7-554A-BB87-84589E0A32F5}"/>
          </ac:spMkLst>
        </pc:spChg>
      </pc:sldChg>
      <pc:sldChg chg="addSp delSp modSp add">
        <pc:chgData name="Ananthabhotla, Lakshmi Yasodhara" userId="1a5eb61b-c9dd-46ff-b012-750cfca4c24a" providerId="ADAL" clId="{5D7EA7EB-15FE-4CDA-A377-87762833EF3E}" dt="2022-12-13T18:28:19.766" v="2124" actId="1076"/>
        <pc:sldMkLst>
          <pc:docMk/>
          <pc:sldMk cId="963055360" sldId="289"/>
        </pc:sldMkLst>
        <pc:spChg chg="mod">
          <ac:chgData name="Ananthabhotla, Lakshmi Yasodhara" userId="1a5eb61b-c9dd-46ff-b012-750cfca4c24a" providerId="ADAL" clId="{5D7EA7EB-15FE-4CDA-A377-87762833EF3E}" dt="2022-12-13T18:28:19.766" v="2124" actId="1076"/>
          <ac:spMkLst>
            <pc:docMk/>
            <pc:sldMk cId="963055360" sldId="289"/>
            <ac:spMk id="2" creationId="{90F3C3E2-54D7-554A-BB87-84589E0A32F5}"/>
          </ac:spMkLst>
        </pc:spChg>
        <pc:spChg chg="del mod">
          <ac:chgData name="Ananthabhotla, Lakshmi Yasodhara" userId="1a5eb61b-c9dd-46ff-b012-750cfca4c24a" providerId="ADAL" clId="{5D7EA7EB-15FE-4CDA-A377-87762833EF3E}" dt="2022-12-13T18:26:45.701" v="2107" actId="478"/>
          <ac:spMkLst>
            <pc:docMk/>
            <pc:sldMk cId="963055360" sldId="289"/>
            <ac:spMk id="3" creationId="{4ECCB3B8-82C7-004F-A08A-14FF61550B3C}"/>
          </ac:spMkLst>
        </pc:spChg>
        <pc:spChg chg="del">
          <ac:chgData name="Ananthabhotla, Lakshmi Yasodhara" userId="1a5eb61b-c9dd-46ff-b012-750cfca4c24a" providerId="ADAL" clId="{5D7EA7EB-15FE-4CDA-A377-87762833EF3E}" dt="2022-12-13T18:27:03.455" v="2110" actId="478"/>
          <ac:spMkLst>
            <pc:docMk/>
            <pc:sldMk cId="963055360" sldId="289"/>
            <ac:spMk id="4" creationId="{73402829-1F0A-4429-8101-7FB1D22BD0BF}"/>
          </ac:spMkLst>
        </pc:spChg>
        <pc:spChg chg="add del mod">
          <ac:chgData name="Ananthabhotla, Lakshmi Yasodhara" userId="1a5eb61b-c9dd-46ff-b012-750cfca4c24a" providerId="ADAL" clId="{5D7EA7EB-15FE-4CDA-A377-87762833EF3E}" dt="2022-12-13T18:26:50.020" v="2108" actId="478"/>
          <ac:spMkLst>
            <pc:docMk/>
            <pc:sldMk cId="963055360" sldId="289"/>
            <ac:spMk id="6" creationId="{389113EF-C6DF-4656-9B1C-3BC9485EA56A}"/>
          </ac:spMkLst>
        </pc:spChg>
        <pc:picChg chg="del">
          <ac:chgData name="Ananthabhotla, Lakshmi Yasodhara" userId="1a5eb61b-c9dd-46ff-b012-750cfca4c24a" providerId="ADAL" clId="{5D7EA7EB-15FE-4CDA-A377-87762833EF3E}" dt="2022-12-13T18:26:51.835" v="2109" actId="478"/>
          <ac:picMkLst>
            <pc:docMk/>
            <pc:sldMk cId="963055360" sldId="289"/>
            <ac:picMk id="8202" creationId="{37691E1D-EC33-440F-84B2-95C2AF8F3D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9F99D-A381-654D-870C-73DB3FA15DC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B41EA-974C-2644-9465-4230EFC2F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1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8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0153"/>
            <a:ext cx="4629150" cy="4005636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0153"/>
            <a:ext cx="4629150" cy="4005636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73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87179"/>
            <a:ext cx="4629150" cy="40086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21DFE4-950E-4F4D-A62D-94A3D3F618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9080" y="4680211"/>
            <a:ext cx="1177948" cy="3500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701527"/>
            <a:ext cx="6952129" cy="1547743"/>
          </a:xfrm>
        </p:spPr>
        <p:txBody>
          <a:bodyPr/>
          <a:lstStyle/>
          <a:p>
            <a:r>
              <a:rPr lang="en-US" sz="2200" b="1" dirty="0"/>
              <a:t>Course project -2 </a:t>
            </a:r>
          </a:p>
          <a:p>
            <a:r>
              <a:rPr lang="en-IN" sz="2200" dirty="0"/>
              <a:t>2231 CHE 2410 SEC1030 MATHMTCL METHD IN CHMCL ENGR 1</a:t>
            </a:r>
          </a:p>
          <a:p>
            <a:r>
              <a:rPr lang="en-US" sz="1800" b="1" i="1" dirty="0"/>
              <a:t>Lakshmi Yasodhara Ananthabhotla</a:t>
            </a:r>
            <a:endParaRPr lang="en-IN" sz="1800" b="1" i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128" y="1063083"/>
            <a:ext cx="6858000" cy="1309148"/>
          </a:xfrm>
        </p:spPr>
        <p:txBody>
          <a:bodyPr/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Kinetic modeling of acidogenic fermentation in a batch reactor</a:t>
            </a:r>
          </a:p>
        </p:txBody>
      </p:sp>
    </p:spTree>
    <p:extLst>
      <p:ext uri="{BB962C8B-B14F-4D97-AF65-F5344CB8AC3E}">
        <p14:creationId xmlns:p14="http://schemas.microsoft.com/office/powerpoint/2010/main" val="55440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2" y="1253741"/>
            <a:ext cx="4169861" cy="3063745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sensitive parameter: “b” (decay coefficient)</a:t>
            </a:r>
          </a:p>
          <a:p>
            <a:pPr>
              <a:lnSpc>
                <a:spcPct val="100000"/>
              </a:lnSpc>
            </a:pPr>
            <a:r>
              <a:rPr lang="en-US" dirty="0"/>
              <a:t>Bifurcation analysis using the decay coefficient, b </a:t>
            </a:r>
          </a:p>
          <a:p>
            <a:pPr>
              <a:lnSpc>
                <a:spcPct val="100000"/>
              </a:lnSpc>
            </a:pPr>
            <a:r>
              <a:rPr lang="en-US" dirty="0"/>
              <a:t>Plot represents the change in substrate concentration with time vs substrate concentration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Bifurcation analysis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37691E1D-EC33-440F-84B2-95C2AF8F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64" y="1257300"/>
            <a:ext cx="38576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93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2" y="941101"/>
            <a:ext cx="7886700" cy="3367668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Bifurcation analysis clearly shows different behaviors of the ODE by varying the sensitive parameter, b (decay coefficient)</a:t>
            </a:r>
          </a:p>
          <a:p>
            <a:pPr>
              <a:lnSpc>
                <a:spcPct val="100000"/>
              </a:lnSpc>
            </a:pPr>
            <a:r>
              <a:rPr lang="en-US" dirty="0"/>
              <a:t>Local sensitivity analysis can be improved for the observed sensitive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First ODE (dx/dt) can be further modified to obtain a better fit</a:t>
            </a:r>
          </a:p>
          <a:p>
            <a:pPr>
              <a:lnSpc>
                <a:spcPct val="100000"/>
              </a:lnSpc>
            </a:pPr>
            <a:r>
              <a:rPr lang="en-US" dirty="0"/>
              <a:t>More experimental data can be collected over the span of 25 hours to increase the accuracy of the fitting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548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9832"/>
            <a:ext cx="7886700" cy="560332"/>
          </a:xfrm>
        </p:spPr>
        <p:txBody>
          <a:bodyPr/>
          <a:lstStyle/>
          <a:p>
            <a:pPr algn="ctr"/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6305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0237"/>
            <a:ext cx="4039994" cy="33136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It is the initial phase of anaerobic digestion of organic compounds to convert into hydrogen and volatile fatty acids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Growth kinetic and fermentation is inhibited due to the undissociated acid concentrations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What is acidogenic fermentation?</a:t>
            </a:r>
          </a:p>
        </p:txBody>
      </p:sp>
      <p:pic>
        <p:nvPicPr>
          <p:cNvPr id="1026" name="Picture 2" descr="Anaerobic co-digestion of agricultural wastes toward circular bioeconomy -  Abstract - Europe PMC">
            <a:extLst>
              <a:ext uri="{FF2B5EF4-FFF2-40B4-BE49-F238E27FC236}">
                <a16:creationId xmlns:a16="http://schemas.microsoft.com/office/drawing/2014/main" id="{6B4A46B1-0C97-4BC6-BD4E-DA753FE0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44" y="1381346"/>
            <a:ext cx="3821152" cy="264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725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 SY, Tsai CY, Liu CW, et al. Anaerobic co-digestion of agricultural wastes toward circular </a:t>
            </a:r>
            <a:r>
              <a:rPr lang="en-IN" sz="800" i="1" dirty="0" err="1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bioeconomy</a:t>
            </a:r>
            <a:r>
              <a:rPr lang="en-IN" sz="800" i="1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800" i="1" dirty="0" err="1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IN" sz="800" i="1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2021 Jul;24(7):102704. DOI: 10.1016/j.isci.2021.102704. PMID: 34258548; PMCID: PMC8253966.</a:t>
            </a:r>
          </a:p>
        </p:txBody>
      </p:sp>
    </p:spTree>
    <p:extLst>
      <p:ext uri="{BB962C8B-B14F-4D97-AF65-F5344CB8AC3E}">
        <p14:creationId xmlns:p14="http://schemas.microsoft.com/office/powerpoint/2010/main" val="180651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7179"/>
            <a:ext cx="3757495" cy="32684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Biomass – Synthetic wastewater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Substrate – Glucose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pH adjustments – 3N NaOH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Volume of the batch reactor – 2.5 liters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725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41D69-0704-43E3-9263-5EE75041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46" y="1177179"/>
            <a:ext cx="4510349" cy="29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2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17" y="1337441"/>
            <a:ext cx="3546639" cy="17774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Monod equation was used  to describe the inhibition effects caused on biomass growth and substrate consumption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Kinetic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725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2BBB-3EDD-4279-AE56-4C477255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83" y="1493335"/>
            <a:ext cx="4409000" cy="1480324"/>
          </a:xfrm>
          <a:prstGeom prst="rect">
            <a:avLst/>
          </a:prstGeom>
          <a:ln>
            <a:solidFill>
              <a:schemeClr val="accent4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C4C270-D305-4783-B1B2-03B519E738C5}"/>
                  </a:ext>
                </a:extLst>
              </p:cNvPr>
              <p:cNvSpPr/>
              <p:nvPr/>
            </p:nvSpPr>
            <p:spPr>
              <a:xfrm>
                <a:off x="628650" y="3560935"/>
                <a:ext cx="8165945" cy="830997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</a:rPr>
                  <a:t>x(t) is the concentration of biomass in the reactor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𝑔𝑆𝑆𝑉</m:t>
                    </m:r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sz="2400" dirty="0">
                  <a:solidFill>
                    <a:schemeClr val="bg1"/>
                  </a:solidFill>
                </a:endParaRPr>
              </a:p>
              <a:p>
                <a:r>
                  <a:rPr lang="en-IN" sz="2400" dirty="0">
                    <a:solidFill>
                      <a:schemeClr val="bg1"/>
                    </a:solidFill>
                  </a:rPr>
                  <a:t>s(t) is the substrate concentration (mM)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C4C270-D305-4783-B1B2-03B519E73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60935"/>
                <a:ext cx="8165945" cy="830997"/>
              </a:xfrm>
              <a:prstGeom prst="rect">
                <a:avLst/>
              </a:prstGeom>
              <a:blipFill>
                <a:blip r:embed="rId4"/>
                <a:stretch>
                  <a:fillRect l="-1043" t="-4348" b="-15942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62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401" y="1074915"/>
                <a:ext cx="8307194" cy="3236889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- specific growth rate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- substrate half saturation constant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- decay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h𝑟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𝑏𝑖𝑜𝑚𝑎𝑠𝑠</m:t>
                        </m:r>
                      </m:sub>
                    </m:sSub>
                  </m:oMath>
                </a14:m>
                <a:r>
                  <a:rPr lang="en-US" sz="2600" dirty="0"/>
                  <a:t> - undissociated acids threshold concentration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which caused an important shift on biomass growth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- fraction of substrate consumed for maintenance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endParaRPr lang="en-US" sz="2600" dirty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401" y="1074915"/>
                <a:ext cx="8307194" cy="3236889"/>
              </a:xfrm>
              <a:blipFill>
                <a:blip r:embed="rId3"/>
                <a:stretch>
                  <a:fillRect l="-1027" t="-1695" r="-1614" b="-4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Parameter estimation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725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4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62627"/>
                <a:ext cx="7886700" cy="3052534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𝑠𝑢𝑏𝑠𝑡𝑟𝑎𝑡𝑒</m:t>
                        </m:r>
                      </m:sub>
                    </m:sSub>
                  </m:oMath>
                </a14:m>
                <a:r>
                  <a:rPr lang="en-US" sz="2700" dirty="0"/>
                  <a:t> is the undissociated acids threshold concentration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700" dirty="0"/>
                  <a:t>which caused an important shift on substrate fermentation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𝐻𝐴</m:t>
                        </m:r>
                      </m:sub>
                    </m:sSub>
                  </m:oMath>
                </a14:m>
                <a:r>
                  <a:rPr lang="en-US" sz="2700" dirty="0"/>
                  <a:t> is the total concentration of </a:t>
                </a:r>
                <a:r>
                  <a:rPr lang="en-US" sz="2700" dirty="0" err="1"/>
                  <a:t>undossociated</a:t>
                </a:r>
                <a:r>
                  <a:rPr lang="en-US" sz="2700" dirty="0"/>
                  <a:t> acids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sz="2700" dirty="0"/>
                  <a:t> is the observed biomass yield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err="1" smtClean="0">
                        <a:latin typeface="Cambria Math" panose="02040503050406030204" pitchFamily="18" charset="0"/>
                      </a:rPr>
                      <m:t>𝑔𝑠𝑠𝑣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𝑔𝑙𝑢𝑐𝑜𝑠𝑒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62627"/>
                <a:ext cx="7886700" cy="3052534"/>
              </a:xfrm>
              <a:blipFill>
                <a:blip r:embed="rId3"/>
                <a:stretch>
                  <a:fillRect l="-1314" t="-1800" b="-2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Parameter estimation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725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4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Experimental data plots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temperature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blipFill>
                <a:blip r:embed="rId3"/>
                <a:stretch>
                  <a:fillRect t="-4478" b="-12687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Experimental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725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EFBAC2-4FF5-47B0-8E19-945C731F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9" y="1288740"/>
            <a:ext cx="3469034" cy="23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06EEA0D-2DB6-4973-92FA-CA0065C8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57" y="1267229"/>
            <a:ext cx="3385557" cy="23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8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Experimental data and model data plots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temperature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blipFill>
                <a:blip r:embed="rId3"/>
                <a:stretch>
                  <a:fillRect t="-4478" b="-19403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Fitting the model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7259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B2DAC8-7FB4-41E2-94CF-E8F5A98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3" y="1199761"/>
            <a:ext cx="3616651" cy="2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A0F7A65-F351-4FA4-BB6C-4EC19272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65" y="1209056"/>
            <a:ext cx="3484010" cy="2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4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624" y="3672530"/>
            <a:ext cx="7478751" cy="869953"/>
          </a:xfrm>
          <a:ln>
            <a:solidFill>
              <a:schemeClr val="accent4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Global and local sensitivity plots of all parameters for the change in substrate concentration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Sensitivity analysis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BD64DCF-BFC5-4D9D-89A8-4BEDA736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1" y="1209056"/>
            <a:ext cx="3383751" cy="2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15203DC-54D1-4D1C-8393-0D9373DE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38" y="1209056"/>
            <a:ext cx="3328876" cy="234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7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4D2"/>
      </a:hlink>
      <a:folHlink>
        <a:srgbClr val="0064B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851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Office Theme</vt:lpstr>
      <vt:lpstr>Kinetic modeling of acidogenic fermentation in a batch reactor</vt:lpstr>
      <vt:lpstr>What is acidogenic fermentation?</vt:lpstr>
      <vt:lpstr>Experimental setup</vt:lpstr>
      <vt:lpstr>Kinetic modeling</vt:lpstr>
      <vt:lpstr>Parameter estimation</vt:lpstr>
      <vt:lpstr>Parameter estimation</vt:lpstr>
      <vt:lpstr>Experimental data</vt:lpstr>
      <vt:lpstr>Fitting the model </vt:lpstr>
      <vt:lpstr>Sensitivity analysis</vt:lpstr>
      <vt:lpstr>Bifurcation analysis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Ananthabhotla, Lakshmi Yasodhara</cp:lastModifiedBy>
  <cp:revision>1239</cp:revision>
  <cp:lastPrinted>2019-07-18T13:58:01Z</cp:lastPrinted>
  <dcterms:created xsi:type="dcterms:W3CDTF">2019-07-18T12:44:10Z</dcterms:created>
  <dcterms:modified xsi:type="dcterms:W3CDTF">2022-12-13T18:42:47Z</dcterms:modified>
</cp:coreProperties>
</file>