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2"/>
  </p:notesMasterIdLst>
  <p:sldIdLst>
    <p:sldId id="256" r:id="rId2"/>
    <p:sldId id="257" r:id="rId3"/>
    <p:sldId id="258" r:id="rId4"/>
    <p:sldId id="279" r:id="rId5"/>
    <p:sldId id="280" r:id="rId6"/>
    <p:sldId id="281" r:id="rId7"/>
    <p:sldId id="269" r:id="rId8"/>
    <p:sldId id="272" r:id="rId9"/>
    <p:sldId id="273" r:id="rId10"/>
    <p:sldId id="261" r:id="rId11"/>
    <p:sldId id="259" r:id="rId12"/>
    <p:sldId id="270" r:id="rId13"/>
    <p:sldId id="271" r:id="rId14"/>
    <p:sldId id="275" r:id="rId15"/>
    <p:sldId id="276" r:id="rId16"/>
    <p:sldId id="264" r:id="rId17"/>
    <p:sldId id="265" r:id="rId18"/>
    <p:sldId id="266" r:id="rId19"/>
    <p:sldId id="26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568" autoAdjust="0"/>
  </p:normalViewPr>
  <p:slideViewPr>
    <p:cSldViewPr snapToGrid="0">
      <p:cViewPr varScale="1">
        <p:scale>
          <a:sx n="99" d="100"/>
          <a:sy n="99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5.png"/><Relationship Id="rId7" Type="http://schemas.openxmlformats.org/officeDocument/2006/relationships/image" Target="../media/image14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5.png"/><Relationship Id="rId7" Type="http://schemas.openxmlformats.org/officeDocument/2006/relationships/image" Target="../media/image14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B3A27-3B36-44B1-AAA1-A9DB109CE23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CH"/>
        </a:p>
      </dgm:t>
    </dgm:pt>
    <dgm:pt modelId="{32A2F07E-A896-4ADB-8B52-2D0E852CE69C}">
      <dgm:prSet/>
      <dgm:spPr/>
      <dgm:t>
        <a:bodyPr/>
        <a:lstStyle/>
        <a:p>
          <a:r>
            <a:rPr lang="fr-CH" dirty="0"/>
            <a:t>Introduction</a:t>
          </a:r>
        </a:p>
      </dgm:t>
    </dgm:pt>
    <dgm:pt modelId="{8EDF924D-F9E1-4953-AB08-5595E174E574}" type="parTrans" cxnId="{C003AAD7-4DFB-4BA0-BD6C-8277351E9706}">
      <dgm:prSet/>
      <dgm:spPr/>
      <dgm:t>
        <a:bodyPr/>
        <a:lstStyle/>
        <a:p>
          <a:endParaRPr lang="fr-CH"/>
        </a:p>
      </dgm:t>
    </dgm:pt>
    <dgm:pt modelId="{B5CB6DC3-21EA-49C0-B2E6-62D1C5573AAB}" type="sibTrans" cxnId="{C003AAD7-4DFB-4BA0-BD6C-8277351E9706}">
      <dgm:prSet/>
      <dgm:spPr/>
      <dgm:t>
        <a:bodyPr/>
        <a:lstStyle/>
        <a:p>
          <a:endParaRPr lang="fr-CH"/>
        </a:p>
      </dgm:t>
    </dgm:pt>
    <dgm:pt modelId="{C59EF2E8-3E0D-48E3-A628-6F452FE6DD7E}">
      <dgm:prSet/>
      <dgm:spPr/>
      <dgm:t>
        <a:bodyPr/>
        <a:lstStyle/>
        <a:p>
          <a:r>
            <a:rPr lang="fr-CH" dirty="0"/>
            <a:t>Analyse Organique</a:t>
          </a:r>
        </a:p>
      </dgm:t>
    </dgm:pt>
    <dgm:pt modelId="{117528CC-90EE-4321-B579-13686FF3544C}" type="parTrans" cxnId="{44620480-75A0-438B-A404-5823C0A48D67}">
      <dgm:prSet/>
      <dgm:spPr/>
      <dgm:t>
        <a:bodyPr/>
        <a:lstStyle/>
        <a:p>
          <a:endParaRPr lang="fr-CH"/>
        </a:p>
      </dgm:t>
    </dgm:pt>
    <dgm:pt modelId="{FDC0EFB6-DE46-409A-B035-42BBE57E70C6}" type="sibTrans" cxnId="{44620480-75A0-438B-A404-5823C0A48D67}">
      <dgm:prSet/>
      <dgm:spPr/>
      <dgm:t>
        <a:bodyPr/>
        <a:lstStyle/>
        <a:p>
          <a:endParaRPr lang="fr-CH"/>
        </a:p>
      </dgm:t>
    </dgm:pt>
    <dgm:pt modelId="{C1CE74C4-1E3E-4EC8-8EC5-7E771F791FD3}">
      <dgm:prSet/>
      <dgm:spPr/>
      <dgm:t>
        <a:bodyPr/>
        <a:lstStyle/>
        <a:p>
          <a:r>
            <a:rPr lang="fr-CH" dirty="0"/>
            <a:t>Méthodologie</a:t>
          </a:r>
        </a:p>
      </dgm:t>
    </dgm:pt>
    <dgm:pt modelId="{0CF6EB9A-8783-44BC-98A6-C984EAA107FD}" type="parTrans" cxnId="{2931A270-D5C2-477A-B7C1-B8EDF65957C5}">
      <dgm:prSet/>
      <dgm:spPr/>
      <dgm:t>
        <a:bodyPr/>
        <a:lstStyle/>
        <a:p>
          <a:endParaRPr lang="fr-CH"/>
        </a:p>
      </dgm:t>
    </dgm:pt>
    <dgm:pt modelId="{0C549088-3D7B-4D55-A3BB-2D0EFBA7E6E5}" type="sibTrans" cxnId="{2931A270-D5C2-477A-B7C1-B8EDF65957C5}">
      <dgm:prSet/>
      <dgm:spPr/>
      <dgm:t>
        <a:bodyPr/>
        <a:lstStyle/>
        <a:p>
          <a:endParaRPr lang="fr-CH"/>
        </a:p>
      </dgm:t>
    </dgm:pt>
    <dgm:pt modelId="{BFA32D6C-35A0-495E-9C52-1F948D7F0F18}">
      <dgm:prSet/>
      <dgm:spPr/>
      <dgm:t>
        <a:bodyPr/>
        <a:lstStyle/>
        <a:p>
          <a:r>
            <a:rPr lang="fr-CH" dirty="0"/>
            <a:t>Tests</a:t>
          </a:r>
        </a:p>
      </dgm:t>
    </dgm:pt>
    <dgm:pt modelId="{40ADBBAB-FBF1-4799-9809-E5517AD181BF}" type="parTrans" cxnId="{57855CA8-4396-4B89-85CC-D790B3BA1C3A}">
      <dgm:prSet/>
      <dgm:spPr/>
      <dgm:t>
        <a:bodyPr/>
        <a:lstStyle/>
        <a:p>
          <a:endParaRPr lang="fr-CH"/>
        </a:p>
      </dgm:t>
    </dgm:pt>
    <dgm:pt modelId="{B9F1FFC4-3958-4111-A867-AAE9F9DDE480}" type="sibTrans" cxnId="{57855CA8-4396-4B89-85CC-D790B3BA1C3A}">
      <dgm:prSet/>
      <dgm:spPr/>
      <dgm:t>
        <a:bodyPr/>
        <a:lstStyle/>
        <a:p>
          <a:endParaRPr lang="fr-CH"/>
        </a:p>
      </dgm:t>
    </dgm:pt>
    <dgm:pt modelId="{DF9C61C3-44CF-407B-AC94-A9F11DDBD337}">
      <dgm:prSet/>
      <dgm:spPr/>
      <dgm:t>
        <a:bodyPr/>
        <a:lstStyle/>
        <a:p>
          <a:r>
            <a:rPr lang="fr-CH" dirty="0"/>
            <a:t>Bilan</a:t>
          </a:r>
        </a:p>
      </dgm:t>
    </dgm:pt>
    <dgm:pt modelId="{13AFF8B0-10CE-4BF5-A3DD-4284FC5BA89E}" type="parTrans" cxnId="{7D993259-0634-4808-A833-CF4587938DD3}">
      <dgm:prSet/>
      <dgm:spPr/>
      <dgm:t>
        <a:bodyPr/>
        <a:lstStyle/>
        <a:p>
          <a:endParaRPr lang="fr-CH"/>
        </a:p>
      </dgm:t>
    </dgm:pt>
    <dgm:pt modelId="{C72F0961-06AD-4336-8578-F29FCDED54AA}" type="sibTrans" cxnId="{7D993259-0634-4808-A833-CF4587938DD3}">
      <dgm:prSet/>
      <dgm:spPr/>
      <dgm:t>
        <a:bodyPr/>
        <a:lstStyle/>
        <a:p>
          <a:endParaRPr lang="fr-CH"/>
        </a:p>
      </dgm:t>
    </dgm:pt>
    <dgm:pt modelId="{EAFC85BE-DB89-4492-ABC9-8B1A321E85DB}">
      <dgm:prSet/>
      <dgm:spPr/>
      <dgm:t>
        <a:bodyPr/>
        <a:lstStyle/>
        <a:p>
          <a:r>
            <a:rPr lang="fr-CH" dirty="0"/>
            <a:t>Démonstration</a:t>
          </a:r>
        </a:p>
      </dgm:t>
    </dgm:pt>
    <dgm:pt modelId="{2531E084-F2A5-4912-AD40-7F9BACDFC78E}" type="parTrans" cxnId="{510F6544-B7A9-4983-AEAF-816CDA198A42}">
      <dgm:prSet/>
      <dgm:spPr/>
      <dgm:t>
        <a:bodyPr/>
        <a:lstStyle/>
        <a:p>
          <a:endParaRPr lang="fr-CH"/>
        </a:p>
      </dgm:t>
    </dgm:pt>
    <dgm:pt modelId="{96EF2330-BA16-48EF-9A4B-77C2B76EB816}" type="sibTrans" cxnId="{510F6544-B7A9-4983-AEAF-816CDA198A42}">
      <dgm:prSet/>
      <dgm:spPr/>
      <dgm:t>
        <a:bodyPr/>
        <a:lstStyle/>
        <a:p>
          <a:endParaRPr lang="fr-CH"/>
        </a:p>
      </dgm:t>
    </dgm:pt>
    <dgm:pt modelId="{C1E85652-E5FF-4227-ADEE-D1C0E4FAB223}">
      <dgm:prSet/>
      <dgm:spPr/>
      <dgm:t>
        <a:bodyPr/>
        <a:lstStyle/>
        <a:p>
          <a:r>
            <a:rPr lang="fr-CH" dirty="0"/>
            <a:t>Questions</a:t>
          </a:r>
        </a:p>
      </dgm:t>
    </dgm:pt>
    <dgm:pt modelId="{2B0BCB1C-83C9-4764-BDE0-B46530B4403E}" type="parTrans" cxnId="{0464A681-D8EC-4668-BB2E-632C285A6C73}">
      <dgm:prSet/>
      <dgm:spPr/>
      <dgm:t>
        <a:bodyPr/>
        <a:lstStyle/>
        <a:p>
          <a:endParaRPr lang="fr-CH"/>
        </a:p>
      </dgm:t>
    </dgm:pt>
    <dgm:pt modelId="{4AFF902D-25DE-4EE1-BD7A-5E8ED487D357}" type="sibTrans" cxnId="{0464A681-D8EC-4668-BB2E-632C285A6C73}">
      <dgm:prSet/>
      <dgm:spPr/>
      <dgm:t>
        <a:bodyPr/>
        <a:lstStyle/>
        <a:p>
          <a:endParaRPr lang="fr-CH"/>
        </a:p>
      </dgm:t>
    </dgm:pt>
    <dgm:pt modelId="{F6C678E4-BE38-47E4-876F-1EBF1FB23026}" type="pres">
      <dgm:prSet presAssocID="{486B3A27-3B36-44B1-AAA1-A9DB109CE23E}" presName="vert0" presStyleCnt="0">
        <dgm:presLayoutVars>
          <dgm:dir/>
          <dgm:animOne val="branch"/>
          <dgm:animLvl val="lvl"/>
        </dgm:presLayoutVars>
      </dgm:prSet>
      <dgm:spPr/>
    </dgm:pt>
    <dgm:pt modelId="{4D96C632-27D6-45C7-B43B-291D7D8FDE2A}" type="pres">
      <dgm:prSet presAssocID="{32A2F07E-A896-4ADB-8B52-2D0E852CE69C}" presName="thickLine" presStyleLbl="alignNode1" presStyleIdx="0" presStyleCnt="7"/>
      <dgm:spPr/>
    </dgm:pt>
    <dgm:pt modelId="{BB126552-7BDF-4A1C-9C2A-9ADB27CFE3D9}" type="pres">
      <dgm:prSet presAssocID="{32A2F07E-A896-4ADB-8B52-2D0E852CE69C}" presName="horz1" presStyleCnt="0"/>
      <dgm:spPr/>
    </dgm:pt>
    <dgm:pt modelId="{39DB76F7-2EB8-435C-8221-11EA0E2364D9}" type="pres">
      <dgm:prSet presAssocID="{32A2F07E-A896-4ADB-8B52-2D0E852CE69C}" presName="tx1" presStyleLbl="revTx" presStyleIdx="0" presStyleCnt="7"/>
      <dgm:spPr/>
    </dgm:pt>
    <dgm:pt modelId="{9A217283-D068-4DF5-ABD6-9B45EB2A0817}" type="pres">
      <dgm:prSet presAssocID="{32A2F07E-A896-4ADB-8B52-2D0E852CE69C}" presName="vert1" presStyleCnt="0"/>
      <dgm:spPr/>
    </dgm:pt>
    <dgm:pt modelId="{E9D37F0B-53EB-4E78-9C75-12B27528EAE7}" type="pres">
      <dgm:prSet presAssocID="{C59EF2E8-3E0D-48E3-A628-6F452FE6DD7E}" presName="thickLine" presStyleLbl="alignNode1" presStyleIdx="1" presStyleCnt="7"/>
      <dgm:spPr/>
    </dgm:pt>
    <dgm:pt modelId="{80EF1906-6636-495A-9176-CAE8495775DA}" type="pres">
      <dgm:prSet presAssocID="{C59EF2E8-3E0D-48E3-A628-6F452FE6DD7E}" presName="horz1" presStyleCnt="0"/>
      <dgm:spPr/>
    </dgm:pt>
    <dgm:pt modelId="{12595D35-19B0-4874-9918-9694B7738883}" type="pres">
      <dgm:prSet presAssocID="{C59EF2E8-3E0D-48E3-A628-6F452FE6DD7E}" presName="tx1" presStyleLbl="revTx" presStyleIdx="1" presStyleCnt="7"/>
      <dgm:spPr/>
    </dgm:pt>
    <dgm:pt modelId="{E303D235-2084-4BF9-9BFF-06B056D8D977}" type="pres">
      <dgm:prSet presAssocID="{C59EF2E8-3E0D-48E3-A628-6F452FE6DD7E}" presName="vert1" presStyleCnt="0"/>
      <dgm:spPr/>
    </dgm:pt>
    <dgm:pt modelId="{64F5C304-D4E0-47A0-9070-6DD59F63136A}" type="pres">
      <dgm:prSet presAssocID="{EAFC85BE-DB89-4492-ABC9-8B1A321E85DB}" presName="thickLine" presStyleLbl="alignNode1" presStyleIdx="2" presStyleCnt="7"/>
      <dgm:spPr/>
    </dgm:pt>
    <dgm:pt modelId="{A7EF7C8D-2798-485F-950E-97D9E934987A}" type="pres">
      <dgm:prSet presAssocID="{EAFC85BE-DB89-4492-ABC9-8B1A321E85DB}" presName="horz1" presStyleCnt="0"/>
      <dgm:spPr/>
    </dgm:pt>
    <dgm:pt modelId="{6474D3C9-28D3-4A49-AF9A-8A37A9DB8D85}" type="pres">
      <dgm:prSet presAssocID="{EAFC85BE-DB89-4492-ABC9-8B1A321E85DB}" presName="tx1" presStyleLbl="revTx" presStyleIdx="2" presStyleCnt="7"/>
      <dgm:spPr/>
    </dgm:pt>
    <dgm:pt modelId="{271FBFAD-ECDF-469D-B2A1-31EBD25F303F}" type="pres">
      <dgm:prSet presAssocID="{EAFC85BE-DB89-4492-ABC9-8B1A321E85DB}" presName="vert1" presStyleCnt="0"/>
      <dgm:spPr/>
    </dgm:pt>
    <dgm:pt modelId="{B4D90888-5546-492B-BDFD-67F61EC51943}" type="pres">
      <dgm:prSet presAssocID="{C1CE74C4-1E3E-4EC8-8EC5-7E771F791FD3}" presName="thickLine" presStyleLbl="alignNode1" presStyleIdx="3" presStyleCnt="7"/>
      <dgm:spPr/>
    </dgm:pt>
    <dgm:pt modelId="{40624BFE-E706-43B8-A545-5460CA108023}" type="pres">
      <dgm:prSet presAssocID="{C1CE74C4-1E3E-4EC8-8EC5-7E771F791FD3}" presName="horz1" presStyleCnt="0"/>
      <dgm:spPr/>
    </dgm:pt>
    <dgm:pt modelId="{6DA8A308-FB19-4D4D-A414-84E1E5CC32B9}" type="pres">
      <dgm:prSet presAssocID="{C1CE74C4-1E3E-4EC8-8EC5-7E771F791FD3}" presName="tx1" presStyleLbl="revTx" presStyleIdx="3" presStyleCnt="7"/>
      <dgm:spPr/>
    </dgm:pt>
    <dgm:pt modelId="{CBBF1796-7D20-4AB0-BB2F-FFAC1F5507A3}" type="pres">
      <dgm:prSet presAssocID="{C1CE74C4-1E3E-4EC8-8EC5-7E771F791FD3}" presName="vert1" presStyleCnt="0"/>
      <dgm:spPr/>
    </dgm:pt>
    <dgm:pt modelId="{02F967B9-DAC2-486D-B56C-B0806F91E9F3}" type="pres">
      <dgm:prSet presAssocID="{BFA32D6C-35A0-495E-9C52-1F948D7F0F18}" presName="thickLine" presStyleLbl="alignNode1" presStyleIdx="4" presStyleCnt="7"/>
      <dgm:spPr/>
    </dgm:pt>
    <dgm:pt modelId="{A230A965-CFB9-436A-B488-83659A69466F}" type="pres">
      <dgm:prSet presAssocID="{BFA32D6C-35A0-495E-9C52-1F948D7F0F18}" presName="horz1" presStyleCnt="0"/>
      <dgm:spPr/>
    </dgm:pt>
    <dgm:pt modelId="{4CF409BF-ADD4-4AD2-8457-F9951B716317}" type="pres">
      <dgm:prSet presAssocID="{BFA32D6C-35A0-495E-9C52-1F948D7F0F18}" presName="tx1" presStyleLbl="revTx" presStyleIdx="4" presStyleCnt="7"/>
      <dgm:spPr/>
    </dgm:pt>
    <dgm:pt modelId="{C67CF4B3-B8D7-42F4-8BA9-9D5370B4092A}" type="pres">
      <dgm:prSet presAssocID="{BFA32D6C-35A0-495E-9C52-1F948D7F0F18}" presName="vert1" presStyleCnt="0"/>
      <dgm:spPr/>
    </dgm:pt>
    <dgm:pt modelId="{B0E5C8EB-FD42-4D3A-B8F8-DE24C068E9E1}" type="pres">
      <dgm:prSet presAssocID="{DF9C61C3-44CF-407B-AC94-A9F11DDBD337}" presName="thickLine" presStyleLbl="alignNode1" presStyleIdx="5" presStyleCnt="7"/>
      <dgm:spPr/>
    </dgm:pt>
    <dgm:pt modelId="{5086F96F-34A1-47D0-8DEA-B6D4D8549CA8}" type="pres">
      <dgm:prSet presAssocID="{DF9C61C3-44CF-407B-AC94-A9F11DDBD337}" presName="horz1" presStyleCnt="0"/>
      <dgm:spPr/>
    </dgm:pt>
    <dgm:pt modelId="{DD762FFF-76D2-4300-BAEA-D95B5C1CECAE}" type="pres">
      <dgm:prSet presAssocID="{DF9C61C3-44CF-407B-AC94-A9F11DDBD337}" presName="tx1" presStyleLbl="revTx" presStyleIdx="5" presStyleCnt="7"/>
      <dgm:spPr/>
    </dgm:pt>
    <dgm:pt modelId="{B11576F2-E8DC-42BB-BF58-D6426492AD0A}" type="pres">
      <dgm:prSet presAssocID="{DF9C61C3-44CF-407B-AC94-A9F11DDBD337}" presName="vert1" presStyleCnt="0"/>
      <dgm:spPr/>
    </dgm:pt>
    <dgm:pt modelId="{D05B62EE-AE37-411A-99E9-F9AF00DF80BB}" type="pres">
      <dgm:prSet presAssocID="{C1E85652-E5FF-4227-ADEE-D1C0E4FAB223}" presName="thickLine" presStyleLbl="alignNode1" presStyleIdx="6" presStyleCnt="7"/>
      <dgm:spPr/>
    </dgm:pt>
    <dgm:pt modelId="{6689AC5A-E404-4EDC-9251-14C610D48DA1}" type="pres">
      <dgm:prSet presAssocID="{C1E85652-E5FF-4227-ADEE-D1C0E4FAB223}" presName="horz1" presStyleCnt="0"/>
      <dgm:spPr/>
    </dgm:pt>
    <dgm:pt modelId="{3ACBA612-23D3-4B1E-9B4C-F4B609816201}" type="pres">
      <dgm:prSet presAssocID="{C1E85652-E5FF-4227-ADEE-D1C0E4FAB223}" presName="tx1" presStyleLbl="revTx" presStyleIdx="6" presStyleCnt="7"/>
      <dgm:spPr/>
    </dgm:pt>
    <dgm:pt modelId="{211BFB23-6D94-40BC-AB51-B57928177D3B}" type="pres">
      <dgm:prSet presAssocID="{C1E85652-E5FF-4227-ADEE-D1C0E4FAB223}" presName="vert1" presStyleCnt="0"/>
      <dgm:spPr/>
    </dgm:pt>
  </dgm:ptLst>
  <dgm:cxnLst>
    <dgm:cxn modelId="{92098960-577D-477A-B342-E5855E5295F8}" type="presOf" srcId="{486B3A27-3B36-44B1-AAA1-A9DB109CE23E}" destId="{F6C678E4-BE38-47E4-876F-1EBF1FB23026}" srcOrd="0" destOrd="0" presId="urn:microsoft.com/office/officeart/2008/layout/LinedList"/>
    <dgm:cxn modelId="{510F6544-B7A9-4983-AEAF-816CDA198A42}" srcId="{486B3A27-3B36-44B1-AAA1-A9DB109CE23E}" destId="{EAFC85BE-DB89-4492-ABC9-8B1A321E85DB}" srcOrd="2" destOrd="0" parTransId="{2531E084-F2A5-4912-AD40-7F9BACDFC78E}" sibTransId="{96EF2330-BA16-48EF-9A4B-77C2B76EB816}"/>
    <dgm:cxn modelId="{2931A270-D5C2-477A-B7C1-B8EDF65957C5}" srcId="{486B3A27-3B36-44B1-AAA1-A9DB109CE23E}" destId="{C1CE74C4-1E3E-4EC8-8EC5-7E771F791FD3}" srcOrd="3" destOrd="0" parTransId="{0CF6EB9A-8783-44BC-98A6-C984EAA107FD}" sibTransId="{0C549088-3D7B-4D55-A3BB-2D0EFBA7E6E5}"/>
    <dgm:cxn modelId="{B8B9EB53-74F5-4876-A0A4-A41BE4EB5054}" type="presOf" srcId="{32A2F07E-A896-4ADB-8B52-2D0E852CE69C}" destId="{39DB76F7-2EB8-435C-8221-11EA0E2364D9}" srcOrd="0" destOrd="0" presId="urn:microsoft.com/office/officeart/2008/layout/LinedList"/>
    <dgm:cxn modelId="{7D993259-0634-4808-A833-CF4587938DD3}" srcId="{486B3A27-3B36-44B1-AAA1-A9DB109CE23E}" destId="{DF9C61C3-44CF-407B-AC94-A9F11DDBD337}" srcOrd="5" destOrd="0" parTransId="{13AFF8B0-10CE-4BF5-A3DD-4284FC5BA89E}" sibTransId="{C72F0961-06AD-4336-8578-F29FCDED54AA}"/>
    <dgm:cxn modelId="{A3E0E67C-F95E-49EB-9680-9238C9946C8E}" type="presOf" srcId="{C1CE74C4-1E3E-4EC8-8EC5-7E771F791FD3}" destId="{6DA8A308-FB19-4D4D-A414-84E1E5CC32B9}" srcOrd="0" destOrd="0" presId="urn:microsoft.com/office/officeart/2008/layout/LinedList"/>
    <dgm:cxn modelId="{6F0EC57E-99BB-49D6-B5B1-E15B91C2F125}" type="presOf" srcId="{BFA32D6C-35A0-495E-9C52-1F948D7F0F18}" destId="{4CF409BF-ADD4-4AD2-8457-F9951B716317}" srcOrd="0" destOrd="0" presId="urn:microsoft.com/office/officeart/2008/layout/LinedList"/>
    <dgm:cxn modelId="{44620480-75A0-438B-A404-5823C0A48D67}" srcId="{486B3A27-3B36-44B1-AAA1-A9DB109CE23E}" destId="{C59EF2E8-3E0D-48E3-A628-6F452FE6DD7E}" srcOrd="1" destOrd="0" parTransId="{117528CC-90EE-4321-B579-13686FF3544C}" sibTransId="{FDC0EFB6-DE46-409A-B035-42BBE57E70C6}"/>
    <dgm:cxn modelId="{0464A681-D8EC-4668-BB2E-632C285A6C73}" srcId="{486B3A27-3B36-44B1-AAA1-A9DB109CE23E}" destId="{C1E85652-E5FF-4227-ADEE-D1C0E4FAB223}" srcOrd="6" destOrd="0" parTransId="{2B0BCB1C-83C9-4764-BDE0-B46530B4403E}" sibTransId="{4AFF902D-25DE-4EE1-BD7A-5E8ED487D357}"/>
    <dgm:cxn modelId="{ED78DD98-7F40-4051-8521-07105653AEBC}" type="presOf" srcId="{EAFC85BE-DB89-4492-ABC9-8B1A321E85DB}" destId="{6474D3C9-28D3-4A49-AF9A-8A37A9DB8D85}" srcOrd="0" destOrd="0" presId="urn:microsoft.com/office/officeart/2008/layout/LinedList"/>
    <dgm:cxn modelId="{57855CA8-4396-4B89-85CC-D790B3BA1C3A}" srcId="{486B3A27-3B36-44B1-AAA1-A9DB109CE23E}" destId="{BFA32D6C-35A0-495E-9C52-1F948D7F0F18}" srcOrd="4" destOrd="0" parTransId="{40ADBBAB-FBF1-4799-9809-E5517AD181BF}" sibTransId="{B9F1FFC4-3958-4111-A867-AAE9F9DDE480}"/>
    <dgm:cxn modelId="{B3F31CC6-2B62-49A0-9AD6-D1177D50E850}" type="presOf" srcId="{C59EF2E8-3E0D-48E3-A628-6F452FE6DD7E}" destId="{12595D35-19B0-4874-9918-9694B7738883}" srcOrd="0" destOrd="0" presId="urn:microsoft.com/office/officeart/2008/layout/LinedList"/>
    <dgm:cxn modelId="{4FA52FC9-ED94-437D-8C50-FB540ED0F3E1}" type="presOf" srcId="{C1E85652-E5FF-4227-ADEE-D1C0E4FAB223}" destId="{3ACBA612-23D3-4B1E-9B4C-F4B609816201}" srcOrd="0" destOrd="0" presId="urn:microsoft.com/office/officeart/2008/layout/LinedList"/>
    <dgm:cxn modelId="{C003AAD7-4DFB-4BA0-BD6C-8277351E9706}" srcId="{486B3A27-3B36-44B1-AAA1-A9DB109CE23E}" destId="{32A2F07E-A896-4ADB-8B52-2D0E852CE69C}" srcOrd="0" destOrd="0" parTransId="{8EDF924D-F9E1-4953-AB08-5595E174E574}" sibTransId="{B5CB6DC3-21EA-49C0-B2E6-62D1C5573AAB}"/>
    <dgm:cxn modelId="{C20DE7DA-2041-4259-823D-23E06E548D54}" type="presOf" srcId="{DF9C61C3-44CF-407B-AC94-A9F11DDBD337}" destId="{DD762FFF-76D2-4300-BAEA-D95B5C1CECAE}" srcOrd="0" destOrd="0" presId="urn:microsoft.com/office/officeart/2008/layout/LinedList"/>
    <dgm:cxn modelId="{F9A85C42-B7CC-4375-8DDF-FA95A568696A}" type="presParOf" srcId="{F6C678E4-BE38-47E4-876F-1EBF1FB23026}" destId="{4D96C632-27D6-45C7-B43B-291D7D8FDE2A}" srcOrd="0" destOrd="0" presId="urn:microsoft.com/office/officeart/2008/layout/LinedList"/>
    <dgm:cxn modelId="{19F65EFD-615F-424E-A956-81A1BC3C8384}" type="presParOf" srcId="{F6C678E4-BE38-47E4-876F-1EBF1FB23026}" destId="{BB126552-7BDF-4A1C-9C2A-9ADB27CFE3D9}" srcOrd="1" destOrd="0" presId="urn:microsoft.com/office/officeart/2008/layout/LinedList"/>
    <dgm:cxn modelId="{091269DC-9D15-4B71-AAA3-BBEDA9E48677}" type="presParOf" srcId="{BB126552-7BDF-4A1C-9C2A-9ADB27CFE3D9}" destId="{39DB76F7-2EB8-435C-8221-11EA0E2364D9}" srcOrd="0" destOrd="0" presId="urn:microsoft.com/office/officeart/2008/layout/LinedList"/>
    <dgm:cxn modelId="{D9F3E6CE-AEDF-47C2-96ED-A7F4BEB30B25}" type="presParOf" srcId="{BB126552-7BDF-4A1C-9C2A-9ADB27CFE3D9}" destId="{9A217283-D068-4DF5-ABD6-9B45EB2A0817}" srcOrd="1" destOrd="0" presId="urn:microsoft.com/office/officeart/2008/layout/LinedList"/>
    <dgm:cxn modelId="{21171D45-C3F2-4E48-8977-9668649708E0}" type="presParOf" srcId="{F6C678E4-BE38-47E4-876F-1EBF1FB23026}" destId="{E9D37F0B-53EB-4E78-9C75-12B27528EAE7}" srcOrd="2" destOrd="0" presId="urn:microsoft.com/office/officeart/2008/layout/LinedList"/>
    <dgm:cxn modelId="{6221CF60-B304-475E-8DF0-1424B0D8D463}" type="presParOf" srcId="{F6C678E4-BE38-47E4-876F-1EBF1FB23026}" destId="{80EF1906-6636-495A-9176-CAE8495775DA}" srcOrd="3" destOrd="0" presId="urn:microsoft.com/office/officeart/2008/layout/LinedList"/>
    <dgm:cxn modelId="{2B01A372-1870-47A7-A3B6-78CFEC65728A}" type="presParOf" srcId="{80EF1906-6636-495A-9176-CAE8495775DA}" destId="{12595D35-19B0-4874-9918-9694B7738883}" srcOrd="0" destOrd="0" presId="urn:microsoft.com/office/officeart/2008/layout/LinedList"/>
    <dgm:cxn modelId="{03C9B7DA-5F23-4E91-8BE9-CE6958005F9F}" type="presParOf" srcId="{80EF1906-6636-495A-9176-CAE8495775DA}" destId="{E303D235-2084-4BF9-9BFF-06B056D8D977}" srcOrd="1" destOrd="0" presId="urn:microsoft.com/office/officeart/2008/layout/LinedList"/>
    <dgm:cxn modelId="{324207A3-D218-44AF-BD21-17FF0637DCC1}" type="presParOf" srcId="{F6C678E4-BE38-47E4-876F-1EBF1FB23026}" destId="{64F5C304-D4E0-47A0-9070-6DD59F63136A}" srcOrd="4" destOrd="0" presId="urn:microsoft.com/office/officeart/2008/layout/LinedList"/>
    <dgm:cxn modelId="{52796528-2E1F-4DAC-854D-11E3060ACBB7}" type="presParOf" srcId="{F6C678E4-BE38-47E4-876F-1EBF1FB23026}" destId="{A7EF7C8D-2798-485F-950E-97D9E934987A}" srcOrd="5" destOrd="0" presId="urn:microsoft.com/office/officeart/2008/layout/LinedList"/>
    <dgm:cxn modelId="{75FC9124-4A33-4E14-83A8-03C8B92D66F8}" type="presParOf" srcId="{A7EF7C8D-2798-485F-950E-97D9E934987A}" destId="{6474D3C9-28D3-4A49-AF9A-8A37A9DB8D85}" srcOrd="0" destOrd="0" presId="urn:microsoft.com/office/officeart/2008/layout/LinedList"/>
    <dgm:cxn modelId="{1008C7BC-7C36-4955-AB32-2CB816E68FF6}" type="presParOf" srcId="{A7EF7C8D-2798-485F-950E-97D9E934987A}" destId="{271FBFAD-ECDF-469D-B2A1-31EBD25F303F}" srcOrd="1" destOrd="0" presId="urn:microsoft.com/office/officeart/2008/layout/LinedList"/>
    <dgm:cxn modelId="{47C78CEA-B20D-44A3-A705-402F4B37DD12}" type="presParOf" srcId="{F6C678E4-BE38-47E4-876F-1EBF1FB23026}" destId="{B4D90888-5546-492B-BDFD-67F61EC51943}" srcOrd="6" destOrd="0" presId="urn:microsoft.com/office/officeart/2008/layout/LinedList"/>
    <dgm:cxn modelId="{1BAABD68-E020-4F9C-A3B4-2B95BE2F84C2}" type="presParOf" srcId="{F6C678E4-BE38-47E4-876F-1EBF1FB23026}" destId="{40624BFE-E706-43B8-A545-5460CA108023}" srcOrd="7" destOrd="0" presId="urn:microsoft.com/office/officeart/2008/layout/LinedList"/>
    <dgm:cxn modelId="{87B28341-5C0F-41B7-893C-963E6498DCDB}" type="presParOf" srcId="{40624BFE-E706-43B8-A545-5460CA108023}" destId="{6DA8A308-FB19-4D4D-A414-84E1E5CC32B9}" srcOrd="0" destOrd="0" presId="urn:microsoft.com/office/officeart/2008/layout/LinedList"/>
    <dgm:cxn modelId="{32F5229F-AE50-43DA-81FA-64A0DE32D51C}" type="presParOf" srcId="{40624BFE-E706-43B8-A545-5460CA108023}" destId="{CBBF1796-7D20-4AB0-BB2F-FFAC1F5507A3}" srcOrd="1" destOrd="0" presId="urn:microsoft.com/office/officeart/2008/layout/LinedList"/>
    <dgm:cxn modelId="{C362255E-66B3-4989-8C0A-AC1574D56281}" type="presParOf" srcId="{F6C678E4-BE38-47E4-876F-1EBF1FB23026}" destId="{02F967B9-DAC2-486D-B56C-B0806F91E9F3}" srcOrd="8" destOrd="0" presId="urn:microsoft.com/office/officeart/2008/layout/LinedList"/>
    <dgm:cxn modelId="{4136CD9D-54C4-4450-877B-558DD8BFCDF5}" type="presParOf" srcId="{F6C678E4-BE38-47E4-876F-1EBF1FB23026}" destId="{A230A965-CFB9-436A-B488-83659A69466F}" srcOrd="9" destOrd="0" presId="urn:microsoft.com/office/officeart/2008/layout/LinedList"/>
    <dgm:cxn modelId="{E44E4B9C-909D-40B8-98D3-1EC282123562}" type="presParOf" srcId="{A230A965-CFB9-436A-B488-83659A69466F}" destId="{4CF409BF-ADD4-4AD2-8457-F9951B716317}" srcOrd="0" destOrd="0" presId="urn:microsoft.com/office/officeart/2008/layout/LinedList"/>
    <dgm:cxn modelId="{0DD2E70C-32A9-47F1-8B59-2E1BA8E55D31}" type="presParOf" srcId="{A230A965-CFB9-436A-B488-83659A69466F}" destId="{C67CF4B3-B8D7-42F4-8BA9-9D5370B4092A}" srcOrd="1" destOrd="0" presId="urn:microsoft.com/office/officeart/2008/layout/LinedList"/>
    <dgm:cxn modelId="{CB88F53F-C5A7-45BB-A35D-B3C60F82A62A}" type="presParOf" srcId="{F6C678E4-BE38-47E4-876F-1EBF1FB23026}" destId="{B0E5C8EB-FD42-4D3A-B8F8-DE24C068E9E1}" srcOrd="10" destOrd="0" presId="urn:microsoft.com/office/officeart/2008/layout/LinedList"/>
    <dgm:cxn modelId="{B07066B7-7341-4C05-9676-24511277660F}" type="presParOf" srcId="{F6C678E4-BE38-47E4-876F-1EBF1FB23026}" destId="{5086F96F-34A1-47D0-8DEA-B6D4D8549CA8}" srcOrd="11" destOrd="0" presId="urn:microsoft.com/office/officeart/2008/layout/LinedList"/>
    <dgm:cxn modelId="{14B2E099-BC42-4EF2-B64C-C682D266BBDB}" type="presParOf" srcId="{5086F96F-34A1-47D0-8DEA-B6D4D8549CA8}" destId="{DD762FFF-76D2-4300-BAEA-D95B5C1CECAE}" srcOrd="0" destOrd="0" presId="urn:microsoft.com/office/officeart/2008/layout/LinedList"/>
    <dgm:cxn modelId="{E821EC11-A9AB-4767-8A47-1EC70E3E85A8}" type="presParOf" srcId="{5086F96F-34A1-47D0-8DEA-B6D4D8549CA8}" destId="{B11576F2-E8DC-42BB-BF58-D6426492AD0A}" srcOrd="1" destOrd="0" presId="urn:microsoft.com/office/officeart/2008/layout/LinedList"/>
    <dgm:cxn modelId="{817624CD-F27B-4385-8A36-DA9F19317A7E}" type="presParOf" srcId="{F6C678E4-BE38-47E4-876F-1EBF1FB23026}" destId="{D05B62EE-AE37-411A-99E9-F9AF00DF80BB}" srcOrd="12" destOrd="0" presId="urn:microsoft.com/office/officeart/2008/layout/LinedList"/>
    <dgm:cxn modelId="{55B86D66-8DA7-4720-8109-25F02BB37869}" type="presParOf" srcId="{F6C678E4-BE38-47E4-876F-1EBF1FB23026}" destId="{6689AC5A-E404-4EDC-9251-14C610D48DA1}" srcOrd="13" destOrd="0" presId="urn:microsoft.com/office/officeart/2008/layout/LinedList"/>
    <dgm:cxn modelId="{4C2B4B76-850C-49DE-BF2B-ED610CC8FB5A}" type="presParOf" srcId="{6689AC5A-E404-4EDC-9251-14C610D48DA1}" destId="{3ACBA612-23D3-4B1E-9B4C-F4B609816201}" srcOrd="0" destOrd="0" presId="urn:microsoft.com/office/officeart/2008/layout/LinedList"/>
    <dgm:cxn modelId="{C91D4942-7576-47C7-9158-D25C167AA217}" type="presParOf" srcId="{6689AC5A-E404-4EDC-9251-14C610D48DA1}" destId="{211BFB23-6D94-40BC-AB51-B57928177D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25DB90-BF4D-4DF5-8116-B66DF41F20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986118-16DD-4738-B820-8E610D395405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- Compétences en gestion de projet</a:t>
          </a:r>
          <a:endParaRPr lang="en-US" dirty="0"/>
        </a:p>
      </dgm:t>
    </dgm:pt>
    <dgm:pt modelId="{189AE9A3-449E-4B92-8FF6-26B5C61D0693}" type="parTrans" cxnId="{8BA3EFF1-E5E6-4A0D-994B-ED0B8B1ADE3E}">
      <dgm:prSet/>
      <dgm:spPr/>
      <dgm:t>
        <a:bodyPr/>
        <a:lstStyle/>
        <a:p>
          <a:endParaRPr lang="en-US"/>
        </a:p>
      </dgm:t>
    </dgm:pt>
    <dgm:pt modelId="{27A42043-63A6-400A-8130-4AEFD537AF36}" type="sibTrans" cxnId="{8BA3EFF1-E5E6-4A0D-994B-ED0B8B1ADE3E}">
      <dgm:prSet/>
      <dgm:spPr/>
      <dgm:t>
        <a:bodyPr/>
        <a:lstStyle/>
        <a:p>
          <a:endParaRPr lang="en-US"/>
        </a:p>
      </dgm:t>
    </dgm:pt>
    <dgm:pt modelId="{41A35553-02C5-4E90-A75D-13029A0BF1D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- Expérience en développement d’API</a:t>
          </a:r>
          <a:endParaRPr lang="en-US" dirty="0"/>
        </a:p>
      </dgm:t>
    </dgm:pt>
    <dgm:pt modelId="{B62DE340-5C83-4A1B-9057-39C53B036EE3}" type="parTrans" cxnId="{F8582DB6-AD24-4A18-8819-63BC7F0480C8}">
      <dgm:prSet/>
      <dgm:spPr/>
      <dgm:t>
        <a:bodyPr/>
        <a:lstStyle/>
        <a:p>
          <a:endParaRPr lang="en-US"/>
        </a:p>
      </dgm:t>
    </dgm:pt>
    <dgm:pt modelId="{50507572-54F6-44FD-A914-29D9F43FE8C1}" type="sibTrans" cxnId="{F8582DB6-AD24-4A18-8819-63BC7F0480C8}">
      <dgm:prSet/>
      <dgm:spPr/>
      <dgm:t>
        <a:bodyPr/>
        <a:lstStyle/>
        <a:p>
          <a:endParaRPr lang="en-US"/>
        </a:p>
      </dgm:t>
    </dgm:pt>
    <dgm:pt modelId="{266F8B31-4044-41A4-A110-132CD2D0AF33}" type="pres">
      <dgm:prSet presAssocID="{0E25DB90-BF4D-4DF5-8116-B66DF41F2012}" presName="root" presStyleCnt="0">
        <dgm:presLayoutVars>
          <dgm:dir/>
          <dgm:resizeHandles val="exact"/>
        </dgm:presLayoutVars>
      </dgm:prSet>
      <dgm:spPr/>
    </dgm:pt>
    <dgm:pt modelId="{C4C35515-283F-49E0-A392-55D3BCB67ADF}" type="pres">
      <dgm:prSet presAssocID="{19986118-16DD-4738-B820-8E610D395405}" presName="compNode" presStyleCnt="0"/>
      <dgm:spPr/>
    </dgm:pt>
    <dgm:pt modelId="{782E6DD5-90D5-490F-AA19-E061109A0730}" type="pres">
      <dgm:prSet presAssocID="{19986118-16DD-4738-B820-8E610D395405}" presName="bgRect" presStyleLbl="bgShp" presStyleIdx="0" presStyleCnt="2"/>
      <dgm:spPr/>
    </dgm:pt>
    <dgm:pt modelId="{4FB538F6-42E5-45C4-9341-CA4E3D153AF3}" type="pres">
      <dgm:prSet presAssocID="{19986118-16DD-4738-B820-8E610D3954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C78387-3D40-4B56-A659-E4A0658D73D2}" type="pres">
      <dgm:prSet presAssocID="{19986118-16DD-4738-B820-8E610D395405}" presName="spaceRect" presStyleCnt="0"/>
      <dgm:spPr/>
    </dgm:pt>
    <dgm:pt modelId="{A4774360-2215-4D64-98C1-4822E481E8CA}" type="pres">
      <dgm:prSet presAssocID="{19986118-16DD-4738-B820-8E610D395405}" presName="parTx" presStyleLbl="revTx" presStyleIdx="0" presStyleCnt="2">
        <dgm:presLayoutVars>
          <dgm:chMax val="0"/>
          <dgm:chPref val="0"/>
        </dgm:presLayoutVars>
      </dgm:prSet>
      <dgm:spPr/>
    </dgm:pt>
    <dgm:pt modelId="{0E102951-76DB-44CA-8BAE-304DD394FC45}" type="pres">
      <dgm:prSet presAssocID="{27A42043-63A6-400A-8130-4AEFD537AF36}" presName="sibTrans" presStyleCnt="0"/>
      <dgm:spPr/>
    </dgm:pt>
    <dgm:pt modelId="{89A157DE-9A8F-4558-9C62-A19C0650789A}" type="pres">
      <dgm:prSet presAssocID="{41A35553-02C5-4E90-A75D-13029A0BF1DA}" presName="compNode" presStyleCnt="0"/>
      <dgm:spPr/>
    </dgm:pt>
    <dgm:pt modelId="{F9431C2C-5335-4E6C-B248-CD3B757A1DB8}" type="pres">
      <dgm:prSet presAssocID="{41A35553-02C5-4E90-A75D-13029A0BF1DA}" presName="bgRect" presStyleLbl="bgShp" presStyleIdx="1" presStyleCnt="2"/>
      <dgm:spPr/>
    </dgm:pt>
    <dgm:pt modelId="{1B5CEACE-0505-4F03-85DD-CA79F38BD74F}" type="pres">
      <dgm:prSet presAssocID="{41A35553-02C5-4E90-A75D-13029A0BF1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96CBBEC-1F9C-4F03-B21F-33A206AB063C}" type="pres">
      <dgm:prSet presAssocID="{41A35553-02C5-4E90-A75D-13029A0BF1DA}" presName="spaceRect" presStyleCnt="0"/>
      <dgm:spPr/>
    </dgm:pt>
    <dgm:pt modelId="{B7E84F8C-D7B8-43FF-A2C4-03139CE33593}" type="pres">
      <dgm:prSet presAssocID="{41A35553-02C5-4E90-A75D-13029A0BF1D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A7BA20-7484-426B-B65F-F8DBD880EE95}" type="presOf" srcId="{0E25DB90-BF4D-4DF5-8116-B66DF41F2012}" destId="{266F8B31-4044-41A4-A110-132CD2D0AF33}" srcOrd="0" destOrd="0" presId="urn:microsoft.com/office/officeart/2018/2/layout/IconVerticalSolidList"/>
    <dgm:cxn modelId="{ED377F6D-32DD-458A-A764-136913E0B1AA}" type="presOf" srcId="{19986118-16DD-4738-B820-8E610D395405}" destId="{A4774360-2215-4D64-98C1-4822E481E8CA}" srcOrd="0" destOrd="0" presId="urn:microsoft.com/office/officeart/2018/2/layout/IconVerticalSolidList"/>
    <dgm:cxn modelId="{F8582DB6-AD24-4A18-8819-63BC7F0480C8}" srcId="{0E25DB90-BF4D-4DF5-8116-B66DF41F2012}" destId="{41A35553-02C5-4E90-A75D-13029A0BF1DA}" srcOrd="1" destOrd="0" parTransId="{B62DE340-5C83-4A1B-9057-39C53B036EE3}" sibTransId="{50507572-54F6-44FD-A914-29D9F43FE8C1}"/>
    <dgm:cxn modelId="{8BA3EFF1-E5E6-4A0D-994B-ED0B8B1ADE3E}" srcId="{0E25DB90-BF4D-4DF5-8116-B66DF41F2012}" destId="{19986118-16DD-4738-B820-8E610D395405}" srcOrd="0" destOrd="0" parTransId="{189AE9A3-449E-4B92-8FF6-26B5C61D0693}" sibTransId="{27A42043-63A6-400A-8130-4AEFD537AF36}"/>
    <dgm:cxn modelId="{DA6D2BF9-78C7-409B-A4C5-941FFECAC7FB}" type="presOf" srcId="{41A35553-02C5-4E90-A75D-13029A0BF1DA}" destId="{B7E84F8C-D7B8-43FF-A2C4-03139CE33593}" srcOrd="0" destOrd="0" presId="urn:microsoft.com/office/officeart/2018/2/layout/IconVerticalSolidList"/>
    <dgm:cxn modelId="{CC95B343-4889-415E-81AD-54A48E84C428}" type="presParOf" srcId="{266F8B31-4044-41A4-A110-132CD2D0AF33}" destId="{C4C35515-283F-49E0-A392-55D3BCB67ADF}" srcOrd="0" destOrd="0" presId="urn:microsoft.com/office/officeart/2018/2/layout/IconVerticalSolidList"/>
    <dgm:cxn modelId="{2CE5D3A3-40FE-4565-A6D8-C7F5F07CCC17}" type="presParOf" srcId="{C4C35515-283F-49E0-A392-55D3BCB67ADF}" destId="{782E6DD5-90D5-490F-AA19-E061109A0730}" srcOrd="0" destOrd="0" presId="urn:microsoft.com/office/officeart/2018/2/layout/IconVerticalSolidList"/>
    <dgm:cxn modelId="{F4A33279-0606-4187-8636-A9B7689C2120}" type="presParOf" srcId="{C4C35515-283F-49E0-A392-55D3BCB67ADF}" destId="{4FB538F6-42E5-45C4-9341-CA4E3D153AF3}" srcOrd="1" destOrd="0" presId="urn:microsoft.com/office/officeart/2018/2/layout/IconVerticalSolidList"/>
    <dgm:cxn modelId="{7C999B40-AB58-4A7B-B1E4-1A682348CD98}" type="presParOf" srcId="{C4C35515-283F-49E0-A392-55D3BCB67ADF}" destId="{E6C78387-3D40-4B56-A659-E4A0658D73D2}" srcOrd="2" destOrd="0" presId="urn:microsoft.com/office/officeart/2018/2/layout/IconVerticalSolidList"/>
    <dgm:cxn modelId="{0132D51A-F038-45CD-86F0-662691A18EEE}" type="presParOf" srcId="{C4C35515-283F-49E0-A392-55D3BCB67ADF}" destId="{A4774360-2215-4D64-98C1-4822E481E8CA}" srcOrd="3" destOrd="0" presId="urn:microsoft.com/office/officeart/2018/2/layout/IconVerticalSolidList"/>
    <dgm:cxn modelId="{4C3EE525-F839-4248-B42A-12CC42104A61}" type="presParOf" srcId="{266F8B31-4044-41A4-A110-132CD2D0AF33}" destId="{0E102951-76DB-44CA-8BAE-304DD394FC45}" srcOrd="1" destOrd="0" presId="urn:microsoft.com/office/officeart/2018/2/layout/IconVerticalSolidList"/>
    <dgm:cxn modelId="{6354A191-A312-4E1B-9406-75A442B10126}" type="presParOf" srcId="{266F8B31-4044-41A4-A110-132CD2D0AF33}" destId="{89A157DE-9A8F-4558-9C62-A19C0650789A}" srcOrd="2" destOrd="0" presId="urn:microsoft.com/office/officeart/2018/2/layout/IconVerticalSolidList"/>
    <dgm:cxn modelId="{85C1A7B4-F205-4D5F-B577-70F5AE511F48}" type="presParOf" srcId="{89A157DE-9A8F-4558-9C62-A19C0650789A}" destId="{F9431C2C-5335-4E6C-B248-CD3B757A1DB8}" srcOrd="0" destOrd="0" presId="urn:microsoft.com/office/officeart/2018/2/layout/IconVerticalSolidList"/>
    <dgm:cxn modelId="{DBC0F5CD-9233-4CA7-B728-37E80791AAB6}" type="presParOf" srcId="{89A157DE-9A8F-4558-9C62-A19C0650789A}" destId="{1B5CEACE-0505-4F03-85DD-CA79F38BD74F}" srcOrd="1" destOrd="0" presId="urn:microsoft.com/office/officeart/2018/2/layout/IconVerticalSolidList"/>
    <dgm:cxn modelId="{EFA48F92-C886-4911-9F89-5D8CE99C132D}" type="presParOf" srcId="{89A157DE-9A8F-4558-9C62-A19C0650789A}" destId="{496CBBEC-1F9C-4F03-B21F-33A206AB063C}" srcOrd="2" destOrd="0" presId="urn:microsoft.com/office/officeart/2018/2/layout/IconVerticalSolidList"/>
    <dgm:cxn modelId="{B3134887-0C27-4123-9732-B0C0F18B6F08}" type="presParOf" srcId="{89A157DE-9A8F-4558-9C62-A19C0650789A}" destId="{B7E84F8C-D7B8-43FF-A2C4-03139CE33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6DF70-C101-4E7C-80B4-4E95387DA4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fr-CH"/>
        </a:p>
      </dgm:t>
    </dgm:pt>
    <dgm:pt modelId="{E8BC959B-BC01-4E01-9DEC-BC2CB730D340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Présentation</a:t>
          </a:r>
        </a:p>
      </dgm:t>
    </dgm:pt>
    <dgm:pt modelId="{B34B4C4E-A681-47D5-BE9B-7A68923CD3C8}" type="parTrans" cxnId="{720CBC5C-8F84-434E-8BF4-A083BE18FE12}">
      <dgm:prSet/>
      <dgm:spPr/>
      <dgm:t>
        <a:bodyPr/>
        <a:lstStyle/>
        <a:p>
          <a:endParaRPr lang="fr-CH"/>
        </a:p>
      </dgm:t>
    </dgm:pt>
    <dgm:pt modelId="{4B6A64A5-B370-466E-9AEB-C3DF8DF70D30}" type="sibTrans" cxnId="{720CBC5C-8F84-434E-8BF4-A083BE18FE12}">
      <dgm:prSet/>
      <dgm:spPr/>
      <dgm:t>
        <a:bodyPr/>
        <a:lstStyle/>
        <a:p>
          <a:endParaRPr lang="fr-CH"/>
        </a:p>
      </dgm:t>
    </dgm:pt>
    <dgm:pt modelId="{C35717C6-2638-46BA-9315-6B84241330E3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Rappel de l’énoncé</a:t>
          </a:r>
        </a:p>
      </dgm:t>
    </dgm:pt>
    <dgm:pt modelId="{69350217-C131-416F-8614-0081E93C1920}" type="parTrans" cxnId="{CE9450F2-B1B4-423F-B428-391626C20956}">
      <dgm:prSet/>
      <dgm:spPr/>
      <dgm:t>
        <a:bodyPr/>
        <a:lstStyle/>
        <a:p>
          <a:endParaRPr lang="fr-CH"/>
        </a:p>
      </dgm:t>
    </dgm:pt>
    <dgm:pt modelId="{A6DECF04-6863-46BD-903C-40C55DCFCCD4}" type="sibTrans" cxnId="{CE9450F2-B1B4-423F-B428-391626C20956}">
      <dgm:prSet/>
      <dgm:spPr/>
      <dgm:t>
        <a:bodyPr/>
        <a:lstStyle/>
        <a:p>
          <a:endParaRPr lang="fr-CH"/>
        </a:p>
      </dgm:t>
    </dgm:pt>
    <dgm:pt modelId="{58500A73-8487-420F-8A88-F9369193D94B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Objectifs</a:t>
          </a:r>
        </a:p>
      </dgm:t>
    </dgm:pt>
    <dgm:pt modelId="{4A216A45-8A76-454A-86F4-247F5E95B95C}" type="parTrans" cxnId="{BF8F6068-AC1F-4707-81DE-8AFB1ED9FC97}">
      <dgm:prSet/>
      <dgm:spPr/>
      <dgm:t>
        <a:bodyPr/>
        <a:lstStyle/>
        <a:p>
          <a:endParaRPr lang="fr-CH"/>
        </a:p>
      </dgm:t>
    </dgm:pt>
    <dgm:pt modelId="{6C427E1B-0282-42E2-91E2-5F482AAD2314}" type="sibTrans" cxnId="{BF8F6068-AC1F-4707-81DE-8AFB1ED9FC97}">
      <dgm:prSet/>
      <dgm:spPr/>
      <dgm:t>
        <a:bodyPr/>
        <a:lstStyle/>
        <a:p>
          <a:endParaRPr lang="fr-CH"/>
        </a:p>
      </dgm:t>
    </dgm:pt>
    <dgm:pt modelId="{ABA02F4E-37EC-416F-8C6E-F0D785CCD282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Fonctionnalités</a:t>
          </a:r>
        </a:p>
      </dgm:t>
    </dgm:pt>
    <dgm:pt modelId="{719121BE-C00C-4F97-93D4-8E4C6184C21A}" type="parTrans" cxnId="{03A7B454-7C69-422F-B9F6-B7306D869E21}">
      <dgm:prSet/>
      <dgm:spPr/>
      <dgm:t>
        <a:bodyPr/>
        <a:lstStyle/>
        <a:p>
          <a:endParaRPr lang="fr-CH"/>
        </a:p>
      </dgm:t>
    </dgm:pt>
    <dgm:pt modelId="{BC98BDAF-5A3C-4EF7-8084-4410DBF7C0A0}" type="sibTrans" cxnId="{03A7B454-7C69-422F-B9F6-B7306D869E21}">
      <dgm:prSet/>
      <dgm:spPr/>
      <dgm:t>
        <a:bodyPr/>
        <a:lstStyle/>
        <a:p>
          <a:endParaRPr lang="fr-CH"/>
        </a:p>
      </dgm:t>
    </dgm:pt>
    <dgm:pt modelId="{6588F8CF-BEAB-4975-A07D-B05E1AA15ECC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Environnements de développement et de tests</a:t>
          </a:r>
        </a:p>
      </dgm:t>
    </dgm:pt>
    <dgm:pt modelId="{14C97F52-CE2A-4F09-9DA4-E77F98BF6F4C}" type="parTrans" cxnId="{BC0CD708-96F6-467D-AE9F-222C7EF16BFC}">
      <dgm:prSet/>
      <dgm:spPr/>
      <dgm:t>
        <a:bodyPr/>
        <a:lstStyle/>
        <a:p>
          <a:endParaRPr lang="fr-CH"/>
        </a:p>
      </dgm:t>
    </dgm:pt>
    <dgm:pt modelId="{54A1C11F-CAA6-4C12-B51D-6D8303EE224B}" type="sibTrans" cxnId="{BC0CD708-96F6-467D-AE9F-222C7EF16BFC}">
      <dgm:prSet/>
      <dgm:spPr/>
      <dgm:t>
        <a:bodyPr/>
        <a:lstStyle/>
        <a:p>
          <a:endParaRPr lang="fr-CH"/>
        </a:p>
      </dgm:t>
    </dgm:pt>
    <dgm:pt modelId="{563EF643-38B9-4CC8-9CB5-40A04C796203}" type="pres">
      <dgm:prSet presAssocID="{F2A6DF70-C101-4E7C-80B4-4E95387DA4C4}" presName="root" presStyleCnt="0">
        <dgm:presLayoutVars>
          <dgm:dir/>
          <dgm:resizeHandles val="exact"/>
        </dgm:presLayoutVars>
      </dgm:prSet>
      <dgm:spPr/>
    </dgm:pt>
    <dgm:pt modelId="{DD08D5A1-CFB9-4DDC-8B9B-295D5E16C339}" type="pres">
      <dgm:prSet presAssocID="{E8BC959B-BC01-4E01-9DEC-BC2CB730D340}" presName="compNode" presStyleCnt="0"/>
      <dgm:spPr/>
    </dgm:pt>
    <dgm:pt modelId="{B1E59B61-4406-45F7-B780-5EF6D7DEDA9A}" type="pres">
      <dgm:prSet presAssocID="{E8BC959B-BC01-4E01-9DEC-BC2CB730D340}" presName="bgRect" presStyleLbl="bgShp" presStyleIdx="0" presStyleCnt="2"/>
      <dgm:spPr/>
    </dgm:pt>
    <dgm:pt modelId="{2C0AF641-6FB8-4357-BD7F-297DD90DD2F8}" type="pres">
      <dgm:prSet presAssocID="{E8BC959B-BC01-4E01-9DEC-BC2CB730D3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0FF693D-AF03-4434-AD39-0C5CE9D38A1E}" type="pres">
      <dgm:prSet presAssocID="{E8BC959B-BC01-4E01-9DEC-BC2CB730D340}" presName="spaceRect" presStyleCnt="0"/>
      <dgm:spPr/>
    </dgm:pt>
    <dgm:pt modelId="{1654A025-ACB5-456A-B101-DC5F8D1A3208}" type="pres">
      <dgm:prSet presAssocID="{E8BC959B-BC01-4E01-9DEC-BC2CB730D340}" presName="parTx" presStyleLbl="revTx" presStyleIdx="0" presStyleCnt="3">
        <dgm:presLayoutVars>
          <dgm:chMax val="0"/>
          <dgm:chPref val="0"/>
        </dgm:presLayoutVars>
      </dgm:prSet>
      <dgm:spPr/>
    </dgm:pt>
    <dgm:pt modelId="{F55D9D7D-8FC0-4EE4-8FE3-6114DE044C3F}" type="pres">
      <dgm:prSet presAssocID="{4B6A64A5-B370-466E-9AEB-C3DF8DF70D30}" presName="sibTrans" presStyleCnt="0"/>
      <dgm:spPr/>
    </dgm:pt>
    <dgm:pt modelId="{C2C52A9E-22FC-4BA7-8125-0A527C342137}" type="pres">
      <dgm:prSet presAssocID="{C35717C6-2638-46BA-9315-6B84241330E3}" presName="compNode" presStyleCnt="0"/>
      <dgm:spPr/>
    </dgm:pt>
    <dgm:pt modelId="{A3021BB6-01FD-4137-B05F-886D8E2EF25B}" type="pres">
      <dgm:prSet presAssocID="{C35717C6-2638-46BA-9315-6B84241330E3}" presName="bgRect" presStyleLbl="bgShp" presStyleIdx="1" presStyleCnt="2"/>
      <dgm:spPr/>
    </dgm:pt>
    <dgm:pt modelId="{C27D1FB4-624A-42CA-8245-DEDC9BB4D38D}" type="pres">
      <dgm:prSet presAssocID="{C35717C6-2638-46BA-9315-6B84241330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2B4E9126-B31B-48E1-B644-13C7803DFFF9}" type="pres">
      <dgm:prSet presAssocID="{C35717C6-2638-46BA-9315-6B84241330E3}" presName="spaceRect" presStyleCnt="0"/>
      <dgm:spPr/>
    </dgm:pt>
    <dgm:pt modelId="{8209786C-3BF5-4DFD-BF90-FD7EED18C02A}" type="pres">
      <dgm:prSet presAssocID="{C35717C6-2638-46BA-9315-6B84241330E3}" presName="parTx" presStyleLbl="revTx" presStyleIdx="1" presStyleCnt="3">
        <dgm:presLayoutVars>
          <dgm:chMax val="0"/>
          <dgm:chPref val="0"/>
        </dgm:presLayoutVars>
      </dgm:prSet>
      <dgm:spPr/>
    </dgm:pt>
    <dgm:pt modelId="{9F8685E0-0F1B-4D24-8661-90C62749E022}" type="pres">
      <dgm:prSet presAssocID="{C35717C6-2638-46BA-9315-6B84241330E3}" presName="desTx" presStyleLbl="revTx" presStyleIdx="2" presStyleCnt="3">
        <dgm:presLayoutVars/>
      </dgm:prSet>
      <dgm:spPr/>
    </dgm:pt>
  </dgm:ptLst>
  <dgm:cxnLst>
    <dgm:cxn modelId="{BC0CD708-96F6-467D-AE9F-222C7EF16BFC}" srcId="{C35717C6-2638-46BA-9315-6B84241330E3}" destId="{6588F8CF-BEAB-4975-A07D-B05E1AA15ECC}" srcOrd="2" destOrd="0" parTransId="{14C97F52-CE2A-4F09-9DA4-E77F98BF6F4C}" sibTransId="{54A1C11F-CAA6-4C12-B51D-6D8303EE224B}"/>
    <dgm:cxn modelId="{454AB53B-4350-4BBD-9B8C-9E82EE886ABA}" type="presOf" srcId="{58500A73-8487-420F-8A88-F9369193D94B}" destId="{9F8685E0-0F1B-4D24-8661-90C62749E022}" srcOrd="0" destOrd="0" presId="urn:microsoft.com/office/officeart/2018/2/layout/IconVerticalSolidList"/>
    <dgm:cxn modelId="{720CBC5C-8F84-434E-8BF4-A083BE18FE12}" srcId="{F2A6DF70-C101-4E7C-80B4-4E95387DA4C4}" destId="{E8BC959B-BC01-4E01-9DEC-BC2CB730D340}" srcOrd="0" destOrd="0" parTransId="{B34B4C4E-A681-47D5-BE9B-7A68923CD3C8}" sibTransId="{4B6A64A5-B370-466E-9AEB-C3DF8DF70D30}"/>
    <dgm:cxn modelId="{BF8F6068-AC1F-4707-81DE-8AFB1ED9FC97}" srcId="{C35717C6-2638-46BA-9315-6B84241330E3}" destId="{58500A73-8487-420F-8A88-F9369193D94B}" srcOrd="0" destOrd="0" parTransId="{4A216A45-8A76-454A-86F4-247F5E95B95C}" sibTransId="{6C427E1B-0282-42E2-91E2-5F482AAD2314}"/>
    <dgm:cxn modelId="{25C85C6F-7FA6-4128-94A5-E8FC263C48B1}" type="presOf" srcId="{ABA02F4E-37EC-416F-8C6E-F0D785CCD282}" destId="{9F8685E0-0F1B-4D24-8661-90C62749E022}" srcOrd="0" destOrd="1" presId="urn:microsoft.com/office/officeart/2018/2/layout/IconVerticalSolidList"/>
    <dgm:cxn modelId="{E56F2A71-1EA1-4047-976A-29B5EDBA405C}" type="presOf" srcId="{6588F8CF-BEAB-4975-A07D-B05E1AA15ECC}" destId="{9F8685E0-0F1B-4D24-8661-90C62749E022}" srcOrd="0" destOrd="2" presId="urn:microsoft.com/office/officeart/2018/2/layout/IconVerticalSolidList"/>
    <dgm:cxn modelId="{03A7B454-7C69-422F-B9F6-B7306D869E21}" srcId="{C35717C6-2638-46BA-9315-6B84241330E3}" destId="{ABA02F4E-37EC-416F-8C6E-F0D785CCD282}" srcOrd="1" destOrd="0" parTransId="{719121BE-C00C-4F97-93D4-8E4C6184C21A}" sibTransId="{BC98BDAF-5A3C-4EF7-8084-4410DBF7C0A0}"/>
    <dgm:cxn modelId="{D146E280-E82C-4655-AB3A-EEF5E797CFDD}" type="presOf" srcId="{F2A6DF70-C101-4E7C-80B4-4E95387DA4C4}" destId="{563EF643-38B9-4CC8-9CB5-40A04C796203}" srcOrd="0" destOrd="0" presId="urn:microsoft.com/office/officeart/2018/2/layout/IconVerticalSolidList"/>
    <dgm:cxn modelId="{163983CA-BD11-4BDC-ABE0-92426224042A}" type="presOf" srcId="{C35717C6-2638-46BA-9315-6B84241330E3}" destId="{8209786C-3BF5-4DFD-BF90-FD7EED18C02A}" srcOrd="0" destOrd="0" presId="urn:microsoft.com/office/officeart/2018/2/layout/IconVerticalSolidList"/>
    <dgm:cxn modelId="{B5ABF7D7-9E76-4EDD-A6B4-D215978D3F1B}" type="presOf" srcId="{E8BC959B-BC01-4E01-9DEC-BC2CB730D340}" destId="{1654A025-ACB5-456A-B101-DC5F8D1A3208}" srcOrd="0" destOrd="0" presId="urn:microsoft.com/office/officeart/2018/2/layout/IconVerticalSolidList"/>
    <dgm:cxn modelId="{CE9450F2-B1B4-423F-B428-391626C20956}" srcId="{F2A6DF70-C101-4E7C-80B4-4E95387DA4C4}" destId="{C35717C6-2638-46BA-9315-6B84241330E3}" srcOrd="1" destOrd="0" parTransId="{69350217-C131-416F-8614-0081E93C1920}" sibTransId="{A6DECF04-6863-46BD-903C-40C55DCFCCD4}"/>
    <dgm:cxn modelId="{854CAD88-43B0-4237-8462-5323AA86BD28}" type="presParOf" srcId="{563EF643-38B9-4CC8-9CB5-40A04C796203}" destId="{DD08D5A1-CFB9-4DDC-8B9B-295D5E16C339}" srcOrd="0" destOrd="0" presId="urn:microsoft.com/office/officeart/2018/2/layout/IconVerticalSolidList"/>
    <dgm:cxn modelId="{E2D93E73-D170-40EB-AE22-997187C26771}" type="presParOf" srcId="{DD08D5A1-CFB9-4DDC-8B9B-295D5E16C339}" destId="{B1E59B61-4406-45F7-B780-5EF6D7DEDA9A}" srcOrd="0" destOrd="0" presId="urn:microsoft.com/office/officeart/2018/2/layout/IconVerticalSolidList"/>
    <dgm:cxn modelId="{72BD2791-6FF5-4521-B2A8-2096CADEA073}" type="presParOf" srcId="{DD08D5A1-CFB9-4DDC-8B9B-295D5E16C339}" destId="{2C0AF641-6FB8-4357-BD7F-297DD90DD2F8}" srcOrd="1" destOrd="0" presId="urn:microsoft.com/office/officeart/2018/2/layout/IconVerticalSolidList"/>
    <dgm:cxn modelId="{468490A8-39CE-4BE9-8AA2-6605E40C31F5}" type="presParOf" srcId="{DD08D5A1-CFB9-4DDC-8B9B-295D5E16C339}" destId="{30FF693D-AF03-4434-AD39-0C5CE9D38A1E}" srcOrd="2" destOrd="0" presId="urn:microsoft.com/office/officeart/2018/2/layout/IconVerticalSolidList"/>
    <dgm:cxn modelId="{015E2F7E-4621-4B40-863D-9119194CDB42}" type="presParOf" srcId="{DD08D5A1-CFB9-4DDC-8B9B-295D5E16C339}" destId="{1654A025-ACB5-456A-B101-DC5F8D1A3208}" srcOrd="3" destOrd="0" presId="urn:microsoft.com/office/officeart/2018/2/layout/IconVerticalSolidList"/>
    <dgm:cxn modelId="{4B813AE3-8878-4007-B8EC-B7FF48EEF60A}" type="presParOf" srcId="{563EF643-38B9-4CC8-9CB5-40A04C796203}" destId="{F55D9D7D-8FC0-4EE4-8FE3-6114DE044C3F}" srcOrd="1" destOrd="0" presId="urn:microsoft.com/office/officeart/2018/2/layout/IconVerticalSolidList"/>
    <dgm:cxn modelId="{C04D8FBD-F917-4B00-905D-4BB42CA4C6DE}" type="presParOf" srcId="{563EF643-38B9-4CC8-9CB5-40A04C796203}" destId="{C2C52A9E-22FC-4BA7-8125-0A527C342137}" srcOrd="2" destOrd="0" presId="urn:microsoft.com/office/officeart/2018/2/layout/IconVerticalSolidList"/>
    <dgm:cxn modelId="{7FDE5B8F-3E8F-44F3-A9EF-084340085F18}" type="presParOf" srcId="{C2C52A9E-22FC-4BA7-8125-0A527C342137}" destId="{A3021BB6-01FD-4137-B05F-886D8E2EF25B}" srcOrd="0" destOrd="0" presId="urn:microsoft.com/office/officeart/2018/2/layout/IconVerticalSolidList"/>
    <dgm:cxn modelId="{32895840-49AE-41E9-B4D6-2BF9A448E2BD}" type="presParOf" srcId="{C2C52A9E-22FC-4BA7-8125-0A527C342137}" destId="{C27D1FB4-624A-42CA-8245-DEDC9BB4D38D}" srcOrd="1" destOrd="0" presId="urn:microsoft.com/office/officeart/2018/2/layout/IconVerticalSolidList"/>
    <dgm:cxn modelId="{655434D1-C244-4B82-96D3-13059821562E}" type="presParOf" srcId="{C2C52A9E-22FC-4BA7-8125-0A527C342137}" destId="{2B4E9126-B31B-48E1-B644-13C7803DFFF9}" srcOrd="2" destOrd="0" presId="urn:microsoft.com/office/officeart/2018/2/layout/IconVerticalSolidList"/>
    <dgm:cxn modelId="{97F9882E-1B8C-492E-B052-103FE59B7A00}" type="presParOf" srcId="{C2C52A9E-22FC-4BA7-8125-0A527C342137}" destId="{8209786C-3BF5-4DFD-BF90-FD7EED18C02A}" srcOrd="3" destOrd="0" presId="urn:microsoft.com/office/officeart/2018/2/layout/IconVerticalSolidList"/>
    <dgm:cxn modelId="{18AEEAB1-618E-40C2-9C8F-64C203D315B9}" type="presParOf" srcId="{C2C52A9E-22FC-4BA7-8125-0A527C342137}" destId="{9F8685E0-0F1B-4D24-8661-90C62749E02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114300-65F9-4C50-B64B-DB21AB101A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1CA14B-E39A-41C4-8E95-2CD051BFEC56}">
      <dgm:prSet/>
      <dgm:spPr/>
      <dgm:t>
        <a:bodyPr/>
        <a:lstStyle/>
        <a:p>
          <a:r>
            <a:rPr lang="fr-CH" dirty="0"/>
            <a:t>Site web</a:t>
          </a:r>
          <a:endParaRPr lang="en-US" dirty="0"/>
        </a:p>
      </dgm:t>
    </dgm:pt>
    <dgm:pt modelId="{3656C242-A278-416F-AB31-0A674E699A34}" type="parTrans" cxnId="{9C5C0F50-C71D-44C1-AC6A-ED2F798D7765}">
      <dgm:prSet/>
      <dgm:spPr/>
      <dgm:t>
        <a:bodyPr/>
        <a:lstStyle/>
        <a:p>
          <a:endParaRPr lang="en-US"/>
        </a:p>
      </dgm:t>
    </dgm:pt>
    <dgm:pt modelId="{256FAC42-64EF-4C5A-9F11-2DA62E5B332C}" type="sibTrans" cxnId="{9C5C0F50-C71D-44C1-AC6A-ED2F798D7765}">
      <dgm:prSet/>
      <dgm:spPr/>
      <dgm:t>
        <a:bodyPr/>
        <a:lstStyle/>
        <a:p>
          <a:endParaRPr lang="en-US"/>
        </a:p>
      </dgm:t>
    </dgm:pt>
    <dgm:pt modelId="{8032BC4B-EF8C-47D2-9726-83647BCD5777}">
      <dgm:prSet/>
      <dgm:spPr/>
      <dgm:t>
        <a:bodyPr/>
        <a:lstStyle/>
        <a:p>
          <a:r>
            <a:rPr lang="fr-CH" dirty="0"/>
            <a:t>Blog de recettes</a:t>
          </a:r>
          <a:endParaRPr lang="en-US" dirty="0"/>
        </a:p>
      </dgm:t>
    </dgm:pt>
    <dgm:pt modelId="{C8F4DEB1-47CA-450E-876A-0674F339FE05}" type="parTrans" cxnId="{8806498C-BBCF-48CD-ACC9-0635E5B81E0A}">
      <dgm:prSet/>
      <dgm:spPr/>
      <dgm:t>
        <a:bodyPr/>
        <a:lstStyle/>
        <a:p>
          <a:endParaRPr lang="en-US"/>
        </a:p>
      </dgm:t>
    </dgm:pt>
    <dgm:pt modelId="{024604EE-1F2B-4621-9727-F37D5EE497B8}" type="sibTrans" cxnId="{8806498C-BBCF-48CD-ACC9-0635E5B81E0A}">
      <dgm:prSet/>
      <dgm:spPr/>
      <dgm:t>
        <a:bodyPr/>
        <a:lstStyle/>
        <a:p>
          <a:endParaRPr lang="en-US"/>
        </a:p>
      </dgm:t>
    </dgm:pt>
    <dgm:pt modelId="{14B30CCF-DB05-4830-A221-15CE8BCADFF5}">
      <dgm:prSet/>
      <dgm:spPr/>
      <dgm:t>
        <a:bodyPr/>
        <a:lstStyle/>
        <a:p>
          <a:r>
            <a:rPr lang="fr-CH" dirty="0"/>
            <a:t>Partage de recettes et opinions</a:t>
          </a:r>
          <a:endParaRPr lang="en-US" dirty="0"/>
        </a:p>
      </dgm:t>
    </dgm:pt>
    <dgm:pt modelId="{C156020B-A46E-4D72-B8C6-16BF6A331533}" type="parTrans" cxnId="{87B3FE15-752E-4FDF-850C-E80917707082}">
      <dgm:prSet/>
      <dgm:spPr/>
      <dgm:t>
        <a:bodyPr/>
        <a:lstStyle/>
        <a:p>
          <a:endParaRPr lang="en-US"/>
        </a:p>
      </dgm:t>
    </dgm:pt>
    <dgm:pt modelId="{074A6DE5-FBF0-4B62-B75B-555C5BD56123}" type="sibTrans" cxnId="{87B3FE15-752E-4FDF-850C-E80917707082}">
      <dgm:prSet/>
      <dgm:spPr/>
      <dgm:t>
        <a:bodyPr/>
        <a:lstStyle/>
        <a:p>
          <a:endParaRPr lang="en-US"/>
        </a:p>
      </dgm:t>
    </dgm:pt>
    <dgm:pt modelId="{ABE70A9A-621E-4A5F-B02F-C2E6F74A4489}" type="pres">
      <dgm:prSet presAssocID="{23114300-65F9-4C50-B64B-DB21AB101AA8}" presName="root" presStyleCnt="0">
        <dgm:presLayoutVars>
          <dgm:dir/>
          <dgm:resizeHandles val="exact"/>
        </dgm:presLayoutVars>
      </dgm:prSet>
      <dgm:spPr/>
    </dgm:pt>
    <dgm:pt modelId="{0A1BE866-6375-4C1A-B55B-905CBABDB19E}" type="pres">
      <dgm:prSet presAssocID="{CC1CA14B-E39A-41C4-8E95-2CD051BFEC56}" presName="compNode" presStyleCnt="0"/>
      <dgm:spPr/>
    </dgm:pt>
    <dgm:pt modelId="{1E967B21-9110-4163-A80F-A96184395104}" type="pres">
      <dgm:prSet presAssocID="{CC1CA14B-E39A-41C4-8E95-2CD051BFEC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65A610E-5BFC-45D8-AC96-C17B5353390F}" type="pres">
      <dgm:prSet presAssocID="{CC1CA14B-E39A-41C4-8E95-2CD051BFEC56}" presName="spaceRect" presStyleCnt="0"/>
      <dgm:spPr/>
    </dgm:pt>
    <dgm:pt modelId="{837B9FE1-67EB-4748-9D9F-930EFD120CAE}" type="pres">
      <dgm:prSet presAssocID="{CC1CA14B-E39A-41C4-8E95-2CD051BFEC56}" presName="textRect" presStyleLbl="revTx" presStyleIdx="0" presStyleCnt="3">
        <dgm:presLayoutVars>
          <dgm:chMax val="1"/>
          <dgm:chPref val="1"/>
        </dgm:presLayoutVars>
      </dgm:prSet>
      <dgm:spPr/>
    </dgm:pt>
    <dgm:pt modelId="{58B9C080-E0FA-4171-9944-046D70E4138F}" type="pres">
      <dgm:prSet presAssocID="{256FAC42-64EF-4C5A-9F11-2DA62E5B332C}" presName="sibTrans" presStyleCnt="0"/>
      <dgm:spPr/>
    </dgm:pt>
    <dgm:pt modelId="{BBA67EF6-51E3-4A10-B0B8-289C09DA86D7}" type="pres">
      <dgm:prSet presAssocID="{8032BC4B-EF8C-47D2-9726-83647BCD5777}" presName="compNode" presStyleCnt="0"/>
      <dgm:spPr/>
    </dgm:pt>
    <dgm:pt modelId="{F64A6B37-BF59-4290-9E86-7A209305EB49}" type="pres">
      <dgm:prSet presAssocID="{8032BC4B-EF8C-47D2-9726-83647BCD57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ing"/>
        </a:ext>
      </dgm:extLst>
    </dgm:pt>
    <dgm:pt modelId="{5A189792-746A-418C-99B0-C30D95ACECC0}" type="pres">
      <dgm:prSet presAssocID="{8032BC4B-EF8C-47D2-9726-83647BCD5777}" presName="spaceRect" presStyleCnt="0"/>
      <dgm:spPr/>
    </dgm:pt>
    <dgm:pt modelId="{FCC709D0-B9A1-45D1-AD46-941E82F47F3B}" type="pres">
      <dgm:prSet presAssocID="{8032BC4B-EF8C-47D2-9726-83647BCD5777}" presName="textRect" presStyleLbl="revTx" presStyleIdx="1" presStyleCnt="3">
        <dgm:presLayoutVars>
          <dgm:chMax val="1"/>
          <dgm:chPref val="1"/>
        </dgm:presLayoutVars>
      </dgm:prSet>
      <dgm:spPr/>
    </dgm:pt>
    <dgm:pt modelId="{F7E4691A-DC1A-41F2-A014-39DAD2AA2F9A}" type="pres">
      <dgm:prSet presAssocID="{024604EE-1F2B-4621-9727-F37D5EE497B8}" presName="sibTrans" presStyleCnt="0"/>
      <dgm:spPr/>
    </dgm:pt>
    <dgm:pt modelId="{8A882DDD-DCC6-4051-B657-6CD18BEBED7B}" type="pres">
      <dgm:prSet presAssocID="{14B30CCF-DB05-4830-A221-15CE8BCADFF5}" presName="compNode" presStyleCnt="0"/>
      <dgm:spPr/>
    </dgm:pt>
    <dgm:pt modelId="{CBBC2016-FCCF-4A59-8258-40009C114B4A}" type="pres">
      <dgm:prSet presAssocID="{14B30CCF-DB05-4830-A221-15CE8BCADF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7FC9089-8812-4F9E-BCB9-B441A542928A}" type="pres">
      <dgm:prSet presAssocID="{14B30CCF-DB05-4830-A221-15CE8BCADFF5}" presName="spaceRect" presStyleCnt="0"/>
      <dgm:spPr/>
    </dgm:pt>
    <dgm:pt modelId="{6C6DDC47-817D-425F-97A4-CC5FDD278F25}" type="pres">
      <dgm:prSet presAssocID="{14B30CCF-DB05-4830-A221-15CE8BCADFF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B3FE15-752E-4FDF-850C-E80917707082}" srcId="{23114300-65F9-4C50-B64B-DB21AB101AA8}" destId="{14B30CCF-DB05-4830-A221-15CE8BCADFF5}" srcOrd="2" destOrd="0" parTransId="{C156020B-A46E-4D72-B8C6-16BF6A331533}" sibTransId="{074A6DE5-FBF0-4B62-B75B-555C5BD56123}"/>
    <dgm:cxn modelId="{9C5C0F50-C71D-44C1-AC6A-ED2F798D7765}" srcId="{23114300-65F9-4C50-B64B-DB21AB101AA8}" destId="{CC1CA14B-E39A-41C4-8E95-2CD051BFEC56}" srcOrd="0" destOrd="0" parTransId="{3656C242-A278-416F-AB31-0A674E699A34}" sibTransId="{256FAC42-64EF-4C5A-9F11-2DA62E5B332C}"/>
    <dgm:cxn modelId="{8806498C-BBCF-48CD-ACC9-0635E5B81E0A}" srcId="{23114300-65F9-4C50-B64B-DB21AB101AA8}" destId="{8032BC4B-EF8C-47D2-9726-83647BCD5777}" srcOrd="1" destOrd="0" parTransId="{C8F4DEB1-47CA-450E-876A-0674F339FE05}" sibTransId="{024604EE-1F2B-4621-9727-F37D5EE497B8}"/>
    <dgm:cxn modelId="{26E77E9B-1675-4967-A485-572D2E631E22}" type="presOf" srcId="{CC1CA14B-E39A-41C4-8E95-2CD051BFEC56}" destId="{837B9FE1-67EB-4748-9D9F-930EFD120CAE}" srcOrd="0" destOrd="0" presId="urn:microsoft.com/office/officeart/2018/2/layout/IconLabelList"/>
    <dgm:cxn modelId="{006760E4-6B25-4076-BB44-9CE047A16F29}" type="presOf" srcId="{8032BC4B-EF8C-47D2-9726-83647BCD5777}" destId="{FCC709D0-B9A1-45D1-AD46-941E82F47F3B}" srcOrd="0" destOrd="0" presId="urn:microsoft.com/office/officeart/2018/2/layout/IconLabelList"/>
    <dgm:cxn modelId="{C70236F0-C54A-49FD-8428-00C0C29C9CB9}" type="presOf" srcId="{23114300-65F9-4C50-B64B-DB21AB101AA8}" destId="{ABE70A9A-621E-4A5F-B02F-C2E6F74A4489}" srcOrd="0" destOrd="0" presId="urn:microsoft.com/office/officeart/2018/2/layout/IconLabelList"/>
    <dgm:cxn modelId="{116F48F8-782C-4D5D-91E9-713BE6C487E1}" type="presOf" srcId="{14B30CCF-DB05-4830-A221-15CE8BCADFF5}" destId="{6C6DDC47-817D-425F-97A4-CC5FDD278F25}" srcOrd="0" destOrd="0" presId="urn:microsoft.com/office/officeart/2018/2/layout/IconLabelList"/>
    <dgm:cxn modelId="{79644A54-567F-463F-99E9-0017A07E8156}" type="presParOf" srcId="{ABE70A9A-621E-4A5F-B02F-C2E6F74A4489}" destId="{0A1BE866-6375-4C1A-B55B-905CBABDB19E}" srcOrd="0" destOrd="0" presId="urn:microsoft.com/office/officeart/2018/2/layout/IconLabelList"/>
    <dgm:cxn modelId="{5105D6F3-C3DA-4235-B759-E1863C4504CB}" type="presParOf" srcId="{0A1BE866-6375-4C1A-B55B-905CBABDB19E}" destId="{1E967B21-9110-4163-A80F-A96184395104}" srcOrd="0" destOrd="0" presId="urn:microsoft.com/office/officeart/2018/2/layout/IconLabelList"/>
    <dgm:cxn modelId="{C0474ACF-CBC8-40A5-97A2-770712151095}" type="presParOf" srcId="{0A1BE866-6375-4C1A-B55B-905CBABDB19E}" destId="{565A610E-5BFC-45D8-AC96-C17B5353390F}" srcOrd="1" destOrd="0" presId="urn:microsoft.com/office/officeart/2018/2/layout/IconLabelList"/>
    <dgm:cxn modelId="{807BE2C4-245A-4067-8A87-3E7D7802726D}" type="presParOf" srcId="{0A1BE866-6375-4C1A-B55B-905CBABDB19E}" destId="{837B9FE1-67EB-4748-9D9F-930EFD120CAE}" srcOrd="2" destOrd="0" presId="urn:microsoft.com/office/officeart/2018/2/layout/IconLabelList"/>
    <dgm:cxn modelId="{3A8820AE-C5C7-45D7-A6E1-86D15B4C470D}" type="presParOf" srcId="{ABE70A9A-621E-4A5F-B02F-C2E6F74A4489}" destId="{58B9C080-E0FA-4171-9944-046D70E4138F}" srcOrd="1" destOrd="0" presId="urn:microsoft.com/office/officeart/2018/2/layout/IconLabelList"/>
    <dgm:cxn modelId="{80EA39A9-7160-4299-8D98-74D413194495}" type="presParOf" srcId="{ABE70A9A-621E-4A5F-B02F-C2E6F74A4489}" destId="{BBA67EF6-51E3-4A10-B0B8-289C09DA86D7}" srcOrd="2" destOrd="0" presId="urn:microsoft.com/office/officeart/2018/2/layout/IconLabelList"/>
    <dgm:cxn modelId="{7029F7CB-1709-47DF-BF79-C4B88754FC5E}" type="presParOf" srcId="{BBA67EF6-51E3-4A10-B0B8-289C09DA86D7}" destId="{F64A6B37-BF59-4290-9E86-7A209305EB49}" srcOrd="0" destOrd="0" presId="urn:microsoft.com/office/officeart/2018/2/layout/IconLabelList"/>
    <dgm:cxn modelId="{57743E88-C38A-41E0-9FB0-F97DB1045901}" type="presParOf" srcId="{BBA67EF6-51E3-4A10-B0B8-289C09DA86D7}" destId="{5A189792-746A-418C-99B0-C30D95ACECC0}" srcOrd="1" destOrd="0" presId="urn:microsoft.com/office/officeart/2018/2/layout/IconLabelList"/>
    <dgm:cxn modelId="{7E5B9AF5-0359-4297-B67E-0291FABC88A6}" type="presParOf" srcId="{BBA67EF6-51E3-4A10-B0B8-289C09DA86D7}" destId="{FCC709D0-B9A1-45D1-AD46-941E82F47F3B}" srcOrd="2" destOrd="0" presId="urn:microsoft.com/office/officeart/2018/2/layout/IconLabelList"/>
    <dgm:cxn modelId="{986BA4C1-A027-4E1B-A1E7-949541CC2432}" type="presParOf" srcId="{ABE70A9A-621E-4A5F-B02F-C2E6F74A4489}" destId="{F7E4691A-DC1A-41F2-A014-39DAD2AA2F9A}" srcOrd="3" destOrd="0" presId="urn:microsoft.com/office/officeart/2018/2/layout/IconLabelList"/>
    <dgm:cxn modelId="{B48167CF-246A-49CB-A40F-BAFA278CED68}" type="presParOf" srcId="{ABE70A9A-621E-4A5F-B02F-C2E6F74A4489}" destId="{8A882DDD-DCC6-4051-B657-6CD18BEBED7B}" srcOrd="4" destOrd="0" presId="urn:microsoft.com/office/officeart/2018/2/layout/IconLabelList"/>
    <dgm:cxn modelId="{8160538D-6F3B-4AAE-AF1C-4586F3B3E79C}" type="presParOf" srcId="{8A882DDD-DCC6-4051-B657-6CD18BEBED7B}" destId="{CBBC2016-FCCF-4A59-8258-40009C114B4A}" srcOrd="0" destOrd="0" presId="urn:microsoft.com/office/officeart/2018/2/layout/IconLabelList"/>
    <dgm:cxn modelId="{EAC34F47-65ED-4C56-B825-362D010D478B}" type="presParOf" srcId="{8A882DDD-DCC6-4051-B657-6CD18BEBED7B}" destId="{07FC9089-8812-4F9E-BCB9-B441A542928A}" srcOrd="1" destOrd="0" presId="urn:microsoft.com/office/officeart/2018/2/layout/IconLabelList"/>
    <dgm:cxn modelId="{BF171BF9-DF30-4AE7-890A-994FE92ABD15}" type="presParOf" srcId="{8A882DDD-DCC6-4051-B657-6CD18BEBED7B}" destId="{6C6DDC47-817D-425F-97A4-CC5FDD278F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66A21-72A7-4810-9F27-BEEC91FE07B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39F4E6-9ED6-4DAA-9746-EC9015D7218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Recherche</a:t>
          </a:r>
          <a:endParaRPr lang="en-US" dirty="0"/>
        </a:p>
      </dgm:t>
    </dgm:pt>
    <dgm:pt modelId="{872FBE97-9217-4AC0-9653-A631220FA2E1}" type="parTrans" cxnId="{5DF80A1D-3ED4-465C-AD41-88398A54C5B7}">
      <dgm:prSet/>
      <dgm:spPr/>
      <dgm:t>
        <a:bodyPr/>
        <a:lstStyle/>
        <a:p>
          <a:endParaRPr lang="en-US"/>
        </a:p>
      </dgm:t>
    </dgm:pt>
    <dgm:pt modelId="{0ECAAAFC-CCE0-4196-AF70-0866DBB88EF4}" type="sibTrans" cxnId="{5DF80A1D-3ED4-465C-AD41-88398A54C5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23BCA9-0F20-4424-92D3-950556055FF6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Filtrage</a:t>
          </a:r>
          <a:endParaRPr lang="en-US" dirty="0"/>
        </a:p>
      </dgm:t>
    </dgm:pt>
    <dgm:pt modelId="{CE8091BA-C73A-450F-AE11-D23D39757B1B}" type="parTrans" cxnId="{A311703D-AFDF-44F1-ABEB-66F932D8B1AE}">
      <dgm:prSet/>
      <dgm:spPr/>
      <dgm:t>
        <a:bodyPr/>
        <a:lstStyle/>
        <a:p>
          <a:endParaRPr lang="en-US"/>
        </a:p>
      </dgm:t>
    </dgm:pt>
    <dgm:pt modelId="{D0E7789F-CB76-4DD5-A7D9-C23F0A4F1CAA}" type="sibTrans" cxnId="{A311703D-AFDF-44F1-ABEB-66F932D8B1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B31DCE-885F-4039-8478-5B375E19136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Création, modification, et suppression de compte</a:t>
          </a:r>
          <a:endParaRPr lang="en-US" dirty="0"/>
        </a:p>
      </dgm:t>
    </dgm:pt>
    <dgm:pt modelId="{2407CE0D-37DD-4981-9379-0E4B1261217F}" type="parTrans" cxnId="{F52BFA81-8786-469C-9E76-070D707378AD}">
      <dgm:prSet/>
      <dgm:spPr/>
      <dgm:t>
        <a:bodyPr/>
        <a:lstStyle/>
        <a:p>
          <a:endParaRPr lang="en-US"/>
        </a:p>
      </dgm:t>
    </dgm:pt>
    <dgm:pt modelId="{F39F043E-22AD-4842-B5FF-A12359792797}" type="sibTrans" cxnId="{F52BFA81-8786-469C-9E76-070D707378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05A716-21BE-4EB9-9A27-04706CB13F7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Connexion/Déconnexion</a:t>
          </a:r>
          <a:endParaRPr lang="en-US" dirty="0"/>
        </a:p>
      </dgm:t>
    </dgm:pt>
    <dgm:pt modelId="{F47D23AA-AEEB-4084-AB94-D90A3FB9DBD9}" type="parTrans" cxnId="{12B10B94-732D-4DC3-AC48-BF73697EC3BB}">
      <dgm:prSet/>
      <dgm:spPr/>
      <dgm:t>
        <a:bodyPr/>
        <a:lstStyle/>
        <a:p>
          <a:endParaRPr lang="en-US"/>
        </a:p>
      </dgm:t>
    </dgm:pt>
    <dgm:pt modelId="{07CD934D-D9DF-49D8-99F1-6754EFA5DF17}" type="sibTrans" cxnId="{12B10B94-732D-4DC3-AC48-BF73697EC3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8081B8-44F3-4EDD-BF1F-CC90E94E3CAF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Création, Modification, Suppression et affichage de recettes</a:t>
          </a:r>
          <a:endParaRPr lang="en-US" dirty="0"/>
        </a:p>
      </dgm:t>
    </dgm:pt>
    <dgm:pt modelId="{9D5A1E84-0BC4-443D-BA88-6BAF026932DC}" type="parTrans" cxnId="{1D970AD3-F9B7-4BDA-9CFA-C4A84E73667B}">
      <dgm:prSet/>
      <dgm:spPr/>
      <dgm:t>
        <a:bodyPr/>
        <a:lstStyle/>
        <a:p>
          <a:endParaRPr lang="en-US"/>
        </a:p>
      </dgm:t>
    </dgm:pt>
    <dgm:pt modelId="{4530621B-1E48-4E11-AB4C-50ECF5C5002F}" type="sibTrans" cxnId="{1D970AD3-F9B7-4BDA-9CFA-C4A84E7366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7C4D7B-26F9-433E-BAD6-D3574066348D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Gestion d’un historique</a:t>
          </a:r>
          <a:endParaRPr lang="en-US" dirty="0"/>
        </a:p>
      </dgm:t>
    </dgm:pt>
    <dgm:pt modelId="{57E98371-D43F-46D0-94EB-CC37D26E9BD9}" type="parTrans" cxnId="{6751552B-67C4-4D0B-A34D-7F6D017AF7F1}">
      <dgm:prSet/>
      <dgm:spPr/>
      <dgm:t>
        <a:bodyPr/>
        <a:lstStyle/>
        <a:p>
          <a:endParaRPr lang="en-US"/>
        </a:p>
      </dgm:t>
    </dgm:pt>
    <dgm:pt modelId="{BD6DAEA7-1CA4-4FE7-907D-3CCA61DC2898}" type="sibTrans" cxnId="{6751552B-67C4-4D0B-A34D-7F6D017AF7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CEF9B4-8087-480A-9D07-49DC95EBC0B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Création de types de nourriture</a:t>
          </a:r>
          <a:endParaRPr lang="en-US" dirty="0"/>
        </a:p>
      </dgm:t>
    </dgm:pt>
    <dgm:pt modelId="{CCCB7E8C-DC95-4A4E-9BC7-389FFEEC34E3}" type="parTrans" cxnId="{34BE2ED8-BA51-4135-B0A2-95B0E6F4D439}">
      <dgm:prSet/>
      <dgm:spPr/>
      <dgm:t>
        <a:bodyPr/>
        <a:lstStyle/>
        <a:p>
          <a:endParaRPr lang="en-US"/>
        </a:p>
      </dgm:t>
    </dgm:pt>
    <dgm:pt modelId="{34547026-5926-4BFD-A7DE-1C2FA1A34966}" type="sibTrans" cxnId="{34BE2ED8-BA51-4135-B0A2-95B0E6F4D4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36B996-A81E-41CA-A41D-E38D5477FA93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Gestion d’évaluations de recettes</a:t>
          </a:r>
          <a:endParaRPr lang="en-US" dirty="0"/>
        </a:p>
      </dgm:t>
    </dgm:pt>
    <dgm:pt modelId="{072EF3FD-71E3-4005-BAD3-44A357A41A4D}" type="parTrans" cxnId="{4EBD31E3-DFB4-4861-BB1F-9514915699B4}">
      <dgm:prSet/>
      <dgm:spPr/>
      <dgm:t>
        <a:bodyPr/>
        <a:lstStyle/>
        <a:p>
          <a:endParaRPr lang="en-US"/>
        </a:p>
      </dgm:t>
    </dgm:pt>
    <dgm:pt modelId="{20AE8A42-71BA-4C98-999D-B8A1488810DE}" type="sibTrans" cxnId="{4EBD31E3-DFB4-4861-BB1F-9514915699B4}">
      <dgm:prSet/>
      <dgm:spPr/>
      <dgm:t>
        <a:bodyPr/>
        <a:lstStyle/>
        <a:p>
          <a:endParaRPr lang="en-US"/>
        </a:p>
      </dgm:t>
    </dgm:pt>
    <dgm:pt modelId="{2110CBE6-9B39-4193-9AC8-3455B89F89A1}" type="pres">
      <dgm:prSet presAssocID="{67A66A21-72A7-4810-9F27-BEEC91FE07BD}" presName="root" presStyleCnt="0">
        <dgm:presLayoutVars>
          <dgm:dir/>
          <dgm:resizeHandles val="exact"/>
        </dgm:presLayoutVars>
      </dgm:prSet>
      <dgm:spPr/>
    </dgm:pt>
    <dgm:pt modelId="{F62B2BF9-8D54-4890-BEE5-7FF8E61F0987}" type="pres">
      <dgm:prSet presAssocID="{67A66A21-72A7-4810-9F27-BEEC91FE07BD}" presName="container" presStyleCnt="0">
        <dgm:presLayoutVars>
          <dgm:dir/>
          <dgm:resizeHandles val="exact"/>
        </dgm:presLayoutVars>
      </dgm:prSet>
      <dgm:spPr/>
    </dgm:pt>
    <dgm:pt modelId="{145CDF04-ED8F-42EF-8648-D51474FBB354}" type="pres">
      <dgm:prSet presAssocID="{C339F4E6-9ED6-4DAA-9746-EC9015D7218A}" presName="compNode" presStyleCnt="0"/>
      <dgm:spPr/>
    </dgm:pt>
    <dgm:pt modelId="{2074E644-CBC4-43BA-A923-81AA93C0D197}" type="pres">
      <dgm:prSet presAssocID="{C339F4E6-9ED6-4DAA-9746-EC9015D7218A}" presName="iconBgRect" presStyleLbl="bgShp" presStyleIdx="0" presStyleCnt="8"/>
      <dgm:spPr/>
    </dgm:pt>
    <dgm:pt modelId="{03E1AABC-F424-4C23-BFC3-B2D4F7BDB731}" type="pres">
      <dgm:prSet presAssocID="{C339F4E6-9ED6-4DAA-9746-EC9015D7218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365F536-4940-412F-BF12-E761B739BB58}" type="pres">
      <dgm:prSet presAssocID="{C339F4E6-9ED6-4DAA-9746-EC9015D7218A}" presName="spaceRect" presStyleCnt="0"/>
      <dgm:spPr/>
    </dgm:pt>
    <dgm:pt modelId="{6D92E59A-2056-42E3-837F-9B27F994A6AD}" type="pres">
      <dgm:prSet presAssocID="{C339F4E6-9ED6-4DAA-9746-EC9015D7218A}" presName="textRect" presStyleLbl="revTx" presStyleIdx="0" presStyleCnt="8">
        <dgm:presLayoutVars>
          <dgm:chMax val="1"/>
          <dgm:chPref val="1"/>
        </dgm:presLayoutVars>
      </dgm:prSet>
      <dgm:spPr/>
    </dgm:pt>
    <dgm:pt modelId="{B7516D26-F1A0-431D-9C97-3DB59992B8B9}" type="pres">
      <dgm:prSet presAssocID="{0ECAAAFC-CCE0-4196-AF70-0866DBB88EF4}" presName="sibTrans" presStyleLbl="sibTrans2D1" presStyleIdx="0" presStyleCnt="0"/>
      <dgm:spPr/>
    </dgm:pt>
    <dgm:pt modelId="{517250BD-1E80-403D-B221-7367E2CADF25}" type="pres">
      <dgm:prSet presAssocID="{8323BCA9-0F20-4424-92D3-950556055FF6}" presName="compNode" presStyleCnt="0"/>
      <dgm:spPr/>
    </dgm:pt>
    <dgm:pt modelId="{E0D25CF5-84D9-47E3-9064-1BA135CC7734}" type="pres">
      <dgm:prSet presAssocID="{8323BCA9-0F20-4424-92D3-950556055FF6}" presName="iconBgRect" presStyleLbl="bgShp" presStyleIdx="1" presStyleCnt="8"/>
      <dgm:spPr/>
    </dgm:pt>
    <dgm:pt modelId="{F34EACF4-78D1-4B2C-81E9-7E1E021B5748}" type="pres">
      <dgm:prSet presAssocID="{8323BCA9-0F20-4424-92D3-950556055FF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0AC3E285-D1B8-429B-9F5C-68BE1B08E1E5}" type="pres">
      <dgm:prSet presAssocID="{8323BCA9-0F20-4424-92D3-950556055FF6}" presName="spaceRect" presStyleCnt="0"/>
      <dgm:spPr/>
    </dgm:pt>
    <dgm:pt modelId="{530F3C49-BBA5-43A8-82EC-4CFB2DC6CDA5}" type="pres">
      <dgm:prSet presAssocID="{8323BCA9-0F20-4424-92D3-950556055FF6}" presName="textRect" presStyleLbl="revTx" presStyleIdx="1" presStyleCnt="8">
        <dgm:presLayoutVars>
          <dgm:chMax val="1"/>
          <dgm:chPref val="1"/>
        </dgm:presLayoutVars>
      </dgm:prSet>
      <dgm:spPr/>
    </dgm:pt>
    <dgm:pt modelId="{3808EE99-0017-427F-8644-617DD33C5296}" type="pres">
      <dgm:prSet presAssocID="{D0E7789F-CB76-4DD5-A7D9-C23F0A4F1CAA}" presName="sibTrans" presStyleLbl="sibTrans2D1" presStyleIdx="0" presStyleCnt="0"/>
      <dgm:spPr/>
    </dgm:pt>
    <dgm:pt modelId="{D300A3A4-95E3-4FE2-BEC6-5B6170700E7C}" type="pres">
      <dgm:prSet presAssocID="{36B31DCE-885F-4039-8478-5B375E191361}" presName="compNode" presStyleCnt="0"/>
      <dgm:spPr/>
    </dgm:pt>
    <dgm:pt modelId="{66BEBD12-5874-45B4-8E67-D2722BED8EAA}" type="pres">
      <dgm:prSet presAssocID="{36B31DCE-885F-4039-8478-5B375E191361}" presName="iconBgRect" presStyleLbl="bgShp" presStyleIdx="2" presStyleCnt="8"/>
      <dgm:spPr/>
    </dgm:pt>
    <dgm:pt modelId="{AB5EB478-4DBE-4E48-AD3E-4F3605676E57}" type="pres">
      <dgm:prSet presAssocID="{36B31DCE-885F-4039-8478-5B375E19136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connecté"/>
        </a:ext>
      </dgm:extLst>
    </dgm:pt>
    <dgm:pt modelId="{4A56552B-A7B3-49B5-B78A-D0D0EC244FA3}" type="pres">
      <dgm:prSet presAssocID="{36B31DCE-885F-4039-8478-5B375E191361}" presName="spaceRect" presStyleCnt="0"/>
      <dgm:spPr/>
    </dgm:pt>
    <dgm:pt modelId="{227D8273-8489-4748-B8F7-686390452B7B}" type="pres">
      <dgm:prSet presAssocID="{36B31DCE-885F-4039-8478-5B375E191361}" presName="textRect" presStyleLbl="revTx" presStyleIdx="2" presStyleCnt="8">
        <dgm:presLayoutVars>
          <dgm:chMax val="1"/>
          <dgm:chPref val="1"/>
        </dgm:presLayoutVars>
      </dgm:prSet>
      <dgm:spPr/>
    </dgm:pt>
    <dgm:pt modelId="{8DA0E108-1CF3-4D6C-A0A4-C0BCB96AD36B}" type="pres">
      <dgm:prSet presAssocID="{F39F043E-22AD-4842-B5FF-A12359792797}" presName="sibTrans" presStyleLbl="sibTrans2D1" presStyleIdx="0" presStyleCnt="0"/>
      <dgm:spPr/>
    </dgm:pt>
    <dgm:pt modelId="{47E3C508-227E-4756-9AEA-753732DC4C5D}" type="pres">
      <dgm:prSet presAssocID="{CB05A716-21BE-4EB9-9A27-04706CB13F7A}" presName="compNode" presStyleCnt="0"/>
      <dgm:spPr/>
    </dgm:pt>
    <dgm:pt modelId="{2285037E-C390-473C-865B-670C8E3C0230}" type="pres">
      <dgm:prSet presAssocID="{CB05A716-21BE-4EB9-9A27-04706CB13F7A}" presName="iconBgRect" presStyleLbl="bgShp" presStyleIdx="3" presStyleCnt="8"/>
      <dgm:spPr/>
    </dgm:pt>
    <dgm:pt modelId="{C7E130C7-FCAC-4D13-8522-F0FE3DBA2908}" type="pres">
      <dgm:prSet presAssocID="{CB05A716-21BE-4EB9-9A27-04706CB13F7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B700D0CB-F89B-4FEF-BF78-040783774A86}" type="pres">
      <dgm:prSet presAssocID="{CB05A716-21BE-4EB9-9A27-04706CB13F7A}" presName="spaceRect" presStyleCnt="0"/>
      <dgm:spPr/>
    </dgm:pt>
    <dgm:pt modelId="{6759D1A3-970C-4048-A3E9-7261427B59D2}" type="pres">
      <dgm:prSet presAssocID="{CB05A716-21BE-4EB9-9A27-04706CB13F7A}" presName="textRect" presStyleLbl="revTx" presStyleIdx="3" presStyleCnt="8">
        <dgm:presLayoutVars>
          <dgm:chMax val="1"/>
          <dgm:chPref val="1"/>
        </dgm:presLayoutVars>
      </dgm:prSet>
      <dgm:spPr/>
    </dgm:pt>
    <dgm:pt modelId="{4CE590AB-15DA-42D6-9538-B3F4542E69C3}" type="pres">
      <dgm:prSet presAssocID="{07CD934D-D9DF-49D8-99F1-6754EFA5DF17}" presName="sibTrans" presStyleLbl="sibTrans2D1" presStyleIdx="0" presStyleCnt="0"/>
      <dgm:spPr/>
    </dgm:pt>
    <dgm:pt modelId="{0098AF30-F6A6-477C-9086-9B0B2A783F5C}" type="pres">
      <dgm:prSet presAssocID="{268081B8-44F3-4EDD-BF1F-CC90E94E3CAF}" presName="compNode" presStyleCnt="0"/>
      <dgm:spPr/>
    </dgm:pt>
    <dgm:pt modelId="{DA031061-E3E6-4E3A-9D37-3A9E8327C5D2}" type="pres">
      <dgm:prSet presAssocID="{268081B8-44F3-4EDD-BF1F-CC90E94E3CAF}" presName="iconBgRect" presStyleLbl="bgShp" presStyleIdx="4" presStyleCnt="8"/>
      <dgm:spPr/>
    </dgm:pt>
    <dgm:pt modelId="{8847D8F4-95EF-402A-AB86-B50A0B22A48C}" type="pres">
      <dgm:prSet presAssocID="{268081B8-44F3-4EDD-BF1F-CC90E94E3CA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CA9489B-D1A1-49D0-9B66-64012D7BF575}" type="pres">
      <dgm:prSet presAssocID="{268081B8-44F3-4EDD-BF1F-CC90E94E3CAF}" presName="spaceRect" presStyleCnt="0"/>
      <dgm:spPr/>
    </dgm:pt>
    <dgm:pt modelId="{7CE0E486-B530-4DFC-9D54-B21F88505655}" type="pres">
      <dgm:prSet presAssocID="{268081B8-44F3-4EDD-BF1F-CC90E94E3CAF}" presName="textRect" presStyleLbl="revTx" presStyleIdx="4" presStyleCnt="8">
        <dgm:presLayoutVars>
          <dgm:chMax val="1"/>
          <dgm:chPref val="1"/>
        </dgm:presLayoutVars>
      </dgm:prSet>
      <dgm:spPr/>
    </dgm:pt>
    <dgm:pt modelId="{78770013-0FB6-4F60-AAE7-42B77A6F8BF2}" type="pres">
      <dgm:prSet presAssocID="{4530621B-1E48-4E11-AB4C-50ECF5C5002F}" presName="sibTrans" presStyleLbl="sibTrans2D1" presStyleIdx="0" presStyleCnt="0"/>
      <dgm:spPr/>
    </dgm:pt>
    <dgm:pt modelId="{444E1CFC-B0A5-40EE-9CD5-523232A63BC1}" type="pres">
      <dgm:prSet presAssocID="{9B7C4D7B-26F9-433E-BAD6-D3574066348D}" presName="compNode" presStyleCnt="0"/>
      <dgm:spPr/>
    </dgm:pt>
    <dgm:pt modelId="{B3374395-F6E3-47EE-8CC2-CF0D6A912B08}" type="pres">
      <dgm:prSet presAssocID="{9B7C4D7B-26F9-433E-BAD6-D3574066348D}" presName="iconBgRect" presStyleLbl="bgShp" presStyleIdx="5" presStyleCnt="8"/>
      <dgm:spPr/>
    </dgm:pt>
    <dgm:pt modelId="{E57CBD97-EA84-4A1D-A73F-93AC77AFF136}" type="pres">
      <dgm:prSet presAssocID="{9B7C4D7B-26F9-433E-BAD6-D3574066348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53E1CC5E-D5F5-4C99-80B5-760894859666}" type="pres">
      <dgm:prSet presAssocID="{9B7C4D7B-26F9-433E-BAD6-D3574066348D}" presName="spaceRect" presStyleCnt="0"/>
      <dgm:spPr/>
    </dgm:pt>
    <dgm:pt modelId="{3F3C85C2-92DC-4B29-BD66-EF643B5DF6F1}" type="pres">
      <dgm:prSet presAssocID="{9B7C4D7B-26F9-433E-BAD6-D3574066348D}" presName="textRect" presStyleLbl="revTx" presStyleIdx="5" presStyleCnt="8">
        <dgm:presLayoutVars>
          <dgm:chMax val="1"/>
          <dgm:chPref val="1"/>
        </dgm:presLayoutVars>
      </dgm:prSet>
      <dgm:spPr/>
    </dgm:pt>
    <dgm:pt modelId="{AF7EEC28-0AC4-4507-980F-2155CD3CAFF8}" type="pres">
      <dgm:prSet presAssocID="{BD6DAEA7-1CA4-4FE7-907D-3CCA61DC2898}" presName="sibTrans" presStyleLbl="sibTrans2D1" presStyleIdx="0" presStyleCnt="0"/>
      <dgm:spPr/>
    </dgm:pt>
    <dgm:pt modelId="{ABC22996-AABB-42BA-965F-98A02606B5B3}" type="pres">
      <dgm:prSet presAssocID="{5BCEF9B4-8087-480A-9D07-49DC95EBC0B1}" presName="compNode" presStyleCnt="0"/>
      <dgm:spPr/>
    </dgm:pt>
    <dgm:pt modelId="{C1679954-FC8E-40AB-B1B7-4AA5B57DA24E}" type="pres">
      <dgm:prSet presAssocID="{5BCEF9B4-8087-480A-9D07-49DC95EBC0B1}" presName="iconBgRect" presStyleLbl="bgShp" presStyleIdx="6" presStyleCnt="8"/>
      <dgm:spPr/>
    </dgm:pt>
    <dgm:pt modelId="{A0EBE1B6-215F-4ADB-8242-0D5055DA0E31}" type="pres">
      <dgm:prSet presAssocID="{5BCEF9B4-8087-480A-9D07-49DC95EBC0B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07601EB-E715-487F-B5B7-195CC1B13C5F}" type="pres">
      <dgm:prSet presAssocID="{5BCEF9B4-8087-480A-9D07-49DC95EBC0B1}" presName="spaceRect" presStyleCnt="0"/>
      <dgm:spPr/>
    </dgm:pt>
    <dgm:pt modelId="{CF4B6BB0-93B7-481C-9054-C7F3466942E7}" type="pres">
      <dgm:prSet presAssocID="{5BCEF9B4-8087-480A-9D07-49DC95EBC0B1}" presName="textRect" presStyleLbl="revTx" presStyleIdx="6" presStyleCnt="8">
        <dgm:presLayoutVars>
          <dgm:chMax val="1"/>
          <dgm:chPref val="1"/>
        </dgm:presLayoutVars>
      </dgm:prSet>
      <dgm:spPr/>
    </dgm:pt>
    <dgm:pt modelId="{71995EA9-3FB7-42D0-8D77-72493B457EF4}" type="pres">
      <dgm:prSet presAssocID="{34547026-5926-4BFD-A7DE-1C2FA1A34966}" presName="sibTrans" presStyleLbl="sibTrans2D1" presStyleIdx="0" presStyleCnt="0"/>
      <dgm:spPr/>
    </dgm:pt>
    <dgm:pt modelId="{D17CC73F-56E8-472D-9404-1D32D6059B4C}" type="pres">
      <dgm:prSet presAssocID="{3236B996-A81E-41CA-A41D-E38D5477FA93}" presName="compNode" presStyleCnt="0"/>
      <dgm:spPr/>
    </dgm:pt>
    <dgm:pt modelId="{048DAE85-A102-44D5-A90D-EB7CAA174EFA}" type="pres">
      <dgm:prSet presAssocID="{3236B996-A81E-41CA-A41D-E38D5477FA93}" presName="iconBgRect" presStyleLbl="bgShp" presStyleIdx="7" presStyleCnt="8"/>
      <dgm:spPr/>
    </dgm:pt>
    <dgm:pt modelId="{3C1ADA4E-93B7-4349-B223-18172B9FC4A2}" type="pres">
      <dgm:prSet presAssocID="{3236B996-A81E-41CA-A41D-E38D5477FA9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toile d'évaluation avec un remplissage uni"/>
        </a:ext>
      </dgm:extLst>
    </dgm:pt>
    <dgm:pt modelId="{49CA5574-E735-4785-A457-31C1AA164C0D}" type="pres">
      <dgm:prSet presAssocID="{3236B996-A81E-41CA-A41D-E38D5477FA93}" presName="spaceRect" presStyleCnt="0"/>
      <dgm:spPr/>
    </dgm:pt>
    <dgm:pt modelId="{C893D73A-6369-4725-BC41-87E1D4496902}" type="pres">
      <dgm:prSet presAssocID="{3236B996-A81E-41CA-A41D-E38D5477FA9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CBDD712-3402-4B8B-83F1-85DD96249229}" type="presOf" srcId="{C339F4E6-9ED6-4DAA-9746-EC9015D7218A}" destId="{6D92E59A-2056-42E3-837F-9B27F994A6AD}" srcOrd="0" destOrd="0" presId="urn:microsoft.com/office/officeart/2018/2/layout/IconCircleList"/>
    <dgm:cxn modelId="{5BEA931A-35D2-4508-99A7-D0E47CA7EA76}" type="presOf" srcId="{5BCEF9B4-8087-480A-9D07-49DC95EBC0B1}" destId="{CF4B6BB0-93B7-481C-9054-C7F3466942E7}" srcOrd="0" destOrd="0" presId="urn:microsoft.com/office/officeart/2018/2/layout/IconCircleList"/>
    <dgm:cxn modelId="{5DF80A1D-3ED4-465C-AD41-88398A54C5B7}" srcId="{67A66A21-72A7-4810-9F27-BEEC91FE07BD}" destId="{C339F4E6-9ED6-4DAA-9746-EC9015D7218A}" srcOrd="0" destOrd="0" parTransId="{872FBE97-9217-4AC0-9653-A631220FA2E1}" sibTransId="{0ECAAAFC-CCE0-4196-AF70-0866DBB88EF4}"/>
    <dgm:cxn modelId="{BEFFD51D-0D62-4363-B3D0-EF13DE46C065}" type="presOf" srcId="{CB05A716-21BE-4EB9-9A27-04706CB13F7A}" destId="{6759D1A3-970C-4048-A3E9-7261427B59D2}" srcOrd="0" destOrd="0" presId="urn:microsoft.com/office/officeart/2018/2/layout/IconCircleList"/>
    <dgm:cxn modelId="{D0BDA722-B49F-4DAE-8CC7-A041020A4C74}" type="presOf" srcId="{D0E7789F-CB76-4DD5-A7D9-C23F0A4F1CAA}" destId="{3808EE99-0017-427F-8644-617DD33C5296}" srcOrd="0" destOrd="0" presId="urn:microsoft.com/office/officeart/2018/2/layout/IconCircleList"/>
    <dgm:cxn modelId="{6751552B-67C4-4D0B-A34D-7F6D017AF7F1}" srcId="{67A66A21-72A7-4810-9F27-BEEC91FE07BD}" destId="{9B7C4D7B-26F9-433E-BAD6-D3574066348D}" srcOrd="5" destOrd="0" parTransId="{57E98371-D43F-46D0-94EB-CC37D26E9BD9}" sibTransId="{BD6DAEA7-1CA4-4FE7-907D-3CCA61DC2898}"/>
    <dgm:cxn modelId="{A311703D-AFDF-44F1-ABEB-66F932D8B1AE}" srcId="{67A66A21-72A7-4810-9F27-BEEC91FE07BD}" destId="{8323BCA9-0F20-4424-92D3-950556055FF6}" srcOrd="1" destOrd="0" parTransId="{CE8091BA-C73A-450F-AE11-D23D39757B1B}" sibTransId="{D0E7789F-CB76-4DD5-A7D9-C23F0A4F1CAA}"/>
    <dgm:cxn modelId="{6A5E5555-BED6-4340-BE0F-206774DB2E80}" type="presOf" srcId="{4530621B-1E48-4E11-AB4C-50ECF5C5002F}" destId="{78770013-0FB6-4F60-AAE7-42B77A6F8BF2}" srcOrd="0" destOrd="0" presId="urn:microsoft.com/office/officeart/2018/2/layout/IconCircleList"/>
    <dgm:cxn modelId="{37608A55-3B35-4113-9945-CF8B4BDC4612}" type="presOf" srcId="{07CD934D-D9DF-49D8-99F1-6754EFA5DF17}" destId="{4CE590AB-15DA-42D6-9538-B3F4542E69C3}" srcOrd="0" destOrd="0" presId="urn:microsoft.com/office/officeart/2018/2/layout/IconCircleList"/>
    <dgm:cxn modelId="{F52BFA81-8786-469C-9E76-070D707378AD}" srcId="{67A66A21-72A7-4810-9F27-BEEC91FE07BD}" destId="{36B31DCE-885F-4039-8478-5B375E191361}" srcOrd="2" destOrd="0" parTransId="{2407CE0D-37DD-4981-9379-0E4B1261217F}" sibTransId="{F39F043E-22AD-4842-B5FF-A12359792797}"/>
    <dgm:cxn modelId="{09C7D685-F895-4A30-A60A-41B566B2BF60}" type="presOf" srcId="{34547026-5926-4BFD-A7DE-1C2FA1A34966}" destId="{71995EA9-3FB7-42D0-8D77-72493B457EF4}" srcOrd="0" destOrd="0" presId="urn:microsoft.com/office/officeart/2018/2/layout/IconCircleList"/>
    <dgm:cxn modelId="{54BBF689-C3EB-4DEE-9141-D979167E7E5D}" type="presOf" srcId="{F39F043E-22AD-4842-B5FF-A12359792797}" destId="{8DA0E108-1CF3-4D6C-A0A4-C0BCB96AD36B}" srcOrd="0" destOrd="0" presId="urn:microsoft.com/office/officeart/2018/2/layout/IconCircleList"/>
    <dgm:cxn modelId="{12B10B94-732D-4DC3-AC48-BF73697EC3BB}" srcId="{67A66A21-72A7-4810-9F27-BEEC91FE07BD}" destId="{CB05A716-21BE-4EB9-9A27-04706CB13F7A}" srcOrd="3" destOrd="0" parTransId="{F47D23AA-AEEB-4084-AB94-D90A3FB9DBD9}" sibTransId="{07CD934D-D9DF-49D8-99F1-6754EFA5DF17}"/>
    <dgm:cxn modelId="{5EF49998-B092-45FF-8204-279E3916A6D7}" type="presOf" srcId="{67A66A21-72A7-4810-9F27-BEEC91FE07BD}" destId="{2110CBE6-9B39-4193-9AC8-3455B89F89A1}" srcOrd="0" destOrd="0" presId="urn:microsoft.com/office/officeart/2018/2/layout/IconCircleList"/>
    <dgm:cxn modelId="{ACAAC8BF-001C-4683-8460-0AE227041FAC}" type="presOf" srcId="{8323BCA9-0F20-4424-92D3-950556055FF6}" destId="{530F3C49-BBA5-43A8-82EC-4CFB2DC6CDA5}" srcOrd="0" destOrd="0" presId="urn:microsoft.com/office/officeart/2018/2/layout/IconCircleList"/>
    <dgm:cxn modelId="{59C586C7-C47E-46D4-A0C1-B55E171E1816}" type="presOf" srcId="{36B31DCE-885F-4039-8478-5B375E191361}" destId="{227D8273-8489-4748-B8F7-686390452B7B}" srcOrd="0" destOrd="0" presId="urn:microsoft.com/office/officeart/2018/2/layout/IconCircleList"/>
    <dgm:cxn modelId="{1D970AD3-F9B7-4BDA-9CFA-C4A84E73667B}" srcId="{67A66A21-72A7-4810-9F27-BEEC91FE07BD}" destId="{268081B8-44F3-4EDD-BF1F-CC90E94E3CAF}" srcOrd="4" destOrd="0" parTransId="{9D5A1E84-0BC4-443D-BA88-6BAF026932DC}" sibTransId="{4530621B-1E48-4E11-AB4C-50ECF5C5002F}"/>
    <dgm:cxn modelId="{DF0AC3D4-5F3D-4A2B-9C5C-B05DF299D562}" type="presOf" srcId="{268081B8-44F3-4EDD-BF1F-CC90E94E3CAF}" destId="{7CE0E486-B530-4DFC-9D54-B21F88505655}" srcOrd="0" destOrd="0" presId="urn:microsoft.com/office/officeart/2018/2/layout/IconCircleList"/>
    <dgm:cxn modelId="{34BE2ED8-BA51-4135-B0A2-95B0E6F4D439}" srcId="{67A66A21-72A7-4810-9F27-BEEC91FE07BD}" destId="{5BCEF9B4-8087-480A-9D07-49DC95EBC0B1}" srcOrd="6" destOrd="0" parTransId="{CCCB7E8C-DC95-4A4E-9BC7-389FFEEC34E3}" sibTransId="{34547026-5926-4BFD-A7DE-1C2FA1A34966}"/>
    <dgm:cxn modelId="{4EBD31E3-DFB4-4861-BB1F-9514915699B4}" srcId="{67A66A21-72A7-4810-9F27-BEEC91FE07BD}" destId="{3236B996-A81E-41CA-A41D-E38D5477FA93}" srcOrd="7" destOrd="0" parTransId="{072EF3FD-71E3-4005-BAD3-44A357A41A4D}" sibTransId="{20AE8A42-71BA-4C98-999D-B8A1488810DE}"/>
    <dgm:cxn modelId="{495DDBE3-177F-420B-9990-EACFC5220FBA}" type="presOf" srcId="{9B7C4D7B-26F9-433E-BAD6-D3574066348D}" destId="{3F3C85C2-92DC-4B29-BD66-EF643B5DF6F1}" srcOrd="0" destOrd="0" presId="urn:microsoft.com/office/officeart/2018/2/layout/IconCircleList"/>
    <dgm:cxn modelId="{8D2D48E7-2B1E-47CF-B5F1-655525F4315D}" type="presOf" srcId="{0ECAAAFC-CCE0-4196-AF70-0866DBB88EF4}" destId="{B7516D26-F1A0-431D-9C97-3DB59992B8B9}" srcOrd="0" destOrd="0" presId="urn:microsoft.com/office/officeart/2018/2/layout/IconCircleList"/>
    <dgm:cxn modelId="{4100EDF6-4F8D-4A3F-A2A9-35E00DB63EB2}" type="presOf" srcId="{3236B996-A81E-41CA-A41D-E38D5477FA93}" destId="{C893D73A-6369-4725-BC41-87E1D4496902}" srcOrd="0" destOrd="0" presId="urn:microsoft.com/office/officeart/2018/2/layout/IconCircleList"/>
    <dgm:cxn modelId="{96CC53FE-EA37-4EF3-BAA4-908717C78576}" type="presOf" srcId="{BD6DAEA7-1CA4-4FE7-907D-3CCA61DC2898}" destId="{AF7EEC28-0AC4-4507-980F-2155CD3CAFF8}" srcOrd="0" destOrd="0" presId="urn:microsoft.com/office/officeart/2018/2/layout/IconCircleList"/>
    <dgm:cxn modelId="{615EEF8A-5F9C-419E-8915-F10CE61305D6}" type="presParOf" srcId="{2110CBE6-9B39-4193-9AC8-3455B89F89A1}" destId="{F62B2BF9-8D54-4890-BEE5-7FF8E61F0987}" srcOrd="0" destOrd="0" presId="urn:microsoft.com/office/officeart/2018/2/layout/IconCircleList"/>
    <dgm:cxn modelId="{08470832-3E63-47F2-A597-029A7EFF781D}" type="presParOf" srcId="{F62B2BF9-8D54-4890-BEE5-7FF8E61F0987}" destId="{145CDF04-ED8F-42EF-8648-D51474FBB354}" srcOrd="0" destOrd="0" presId="urn:microsoft.com/office/officeart/2018/2/layout/IconCircleList"/>
    <dgm:cxn modelId="{08EB5498-CCA5-4931-89A5-F46EFEF85C26}" type="presParOf" srcId="{145CDF04-ED8F-42EF-8648-D51474FBB354}" destId="{2074E644-CBC4-43BA-A923-81AA93C0D197}" srcOrd="0" destOrd="0" presId="urn:microsoft.com/office/officeart/2018/2/layout/IconCircleList"/>
    <dgm:cxn modelId="{05164943-0D39-46DE-9219-36DC96B8C0DC}" type="presParOf" srcId="{145CDF04-ED8F-42EF-8648-D51474FBB354}" destId="{03E1AABC-F424-4C23-BFC3-B2D4F7BDB731}" srcOrd="1" destOrd="0" presId="urn:microsoft.com/office/officeart/2018/2/layout/IconCircleList"/>
    <dgm:cxn modelId="{739DD9B3-2E8B-4D4A-9C40-AA830AEB4B5D}" type="presParOf" srcId="{145CDF04-ED8F-42EF-8648-D51474FBB354}" destId="{3365F536-4940-412F-BF12-E761B739BB58}" srcOrd="2" destOrd="0" presId="urn:microsoft.com/office/officeart/2018/2/layout/IconCircleList"/>
    <dgm:cxn modelId="{8A2E48BD-A45B-4318-B81B-EDFCB6C27350}" type="presParOf" srcId="{145CDF04-ED8F-42EF-8648-D51474FBB354}" destId="{6D92E59A-2056-42E3-837F-9B27F994A6AD}" srcOrd="3" destOrd="0" presId="urn:microsoft.com/office/officeart/2018/2/layout/IconCircleList"/>
    <dgm:cxn modelId="{42CC6409-C861-4E57-83D7-D22CA2C60C8D}" type="presParOf" srcId="{F62B2BF9-8D54-4890-BEE5-7FF8E61F0987}" destId="{B7516D26-F1A0-431D-9C97-3DB59992B8B9}" srcOrd="1" destOrd="0" presId="urn:microsoft.com/office/officeart/2018/2/layout/IconCircleList"/>
    <dgm:cxn modelId="{1767BA27-369C-445B-88EB-0B3830834D1B}" type="presParOf" srcId="{F62B2BF9-8D54-4890-BEE5-7FF8E61F0987}" destId="{517250BD-1E80-403D-B221-7367E2CADF25}" srcOrd="2" destOrd="0" presId="urn:microsoft.com/office/officeart/2018/2/layout/IconCircleList"/>
    <dgm:cxn modelId="{61CB2784-5352-474C-B62F-21B1EF94A739}" type="presParOf" srcId="{517250BD-1E80-403D-B221-7367E2CADF25}" destId="{E0D25CF5-84D9-47E3-9064-1BA135CC7734}" srcOrd="0" destOrd="0" presId="urn:microsoft.com/office/officeart/2018/2/layout/IconCircleList"/>
    <dgm:cxn modelId="{DB41A7E8-B4F0-418D-80B1-312A467DF2AA}" type="presParOf" srcId="{517250BD-1E80-403D-B221-7367E2CADF25}" destId="{F34EACF4-78D1-4B2C-81E9-7E1E021B5748}" srcOrd="1" destOrd="0" presId="urn:microsoft.com/office/officeart/2018/2/layout/IconCircleList"/>
    <dgm:cxn modelId="{CCA0B9FC-86C6-4E8B-B00C-5EB22F674254}" type="presParOf" srcId="{517250BD-1E80-403D-B221-7367E2CADF25}" destId="{0AC3E285-D1B8-429B-9F5C-68BE1B08E1E5}" srcOrd="2" destOrd="0" presId="urn:microsoft.com/office/officeart/2018/2/layout/IconCircleList"/>
    <dgm:cxn modelId="{03408105-C27D-4957-8DE2-A1F7DCB576D7}" type="presParOf" srcId="{517250BD-1E80-403D-B221-7367E2CADF25}" destId="{530F3C49-BBA5-43A8-82EC-4CFB2DC6CDA5}" srcOrd="3" destOrd="0" presId="urn:microsoft.com/office/officeart/2018/2/layout/IconCircleList"/>
    <dgm:cxn modelId="{083C1212-92D5-4A94-88A2-67A6B29850BD}" type="presParOf" srcId="{F62B2BF9-8D54-4890-BEE5-7FF8E61F0987}" destId="{3808EE99-0017-427F-8644-617DD33C5296}" srcOrd="3" destOrd="0" presId="urn:microsoft.com/office/officeart/2018/2/layout/IconCircleList"/>
    <dgm:cxn modelId="{94B32908-E49A-4D0F-BE63-3F2C1766A32C}" type="presParOf" srcId="{F62B2BF9-8D54-4890-BEE5-7FF8E61F0987}" destId="{D300A3A4-95E3-4FE2-BEC6-5B6170700E7C}" srcOrd="4" destOrd="0" presId="urn:microsoft.com/office/officeart/2018/2/layout/IconCircleList"/>
    <dgm:cxn modelId="{54DB35C4-B751-4B54-950D-7C6B457B5616}" type="presParOf" srcId="{D300A3A4-95E3-4FE2-BEC6-5B6170700E7C}" destId="{66BEBD12-5874-45B4-8E67-D2722BED8EAA}" srcOrd="0" destOrd="0" presId="urn:microsoft.com/office/officeart/2018/2/layout/IconCircleList"/>
    <dgm:cxn modelId="{E84A8CB6-6E7E-47C8-A2C8-74D525639F6F}" type="presParOf" srcId="{D300A3A4-95E3-4FE2-BEC6-5B6170700E7C}" destId="{AB5EB478-4DBE-4E48-AD3E-4F3605676E57}" srcOrd="1" destOrd="0" presId="urn:microsoft.com/office/officeart/2018/2/layout/IconCircleList"/>
    <dgm:cxn modelId="{CBD96A20-4A21-44C9-8562-1E5A3591DF00}" type="presParOf" srcId="{D300A3A4-95E3-4FE2-BEC6-5B6170700E7C}" destId="{4A56552B-A7B3-49B5-B78A-D0D0EC244FA3}" srcOrd="2" destOrd="0" presId="urn:microsoft.com/office/officeart/2018/2/layout/IconCircleList"/>
    <dgm:cxn modelId="{0DC3B7E3-08A9-4116-AFCA-4BD88427614B}" type="presParOf" srcId="{D300A3A4-95E3-4FE2-BEC6-5B6170700E7C}" destId="{227D8273-8489-4748-B8F7-686390452B7B}" srcOrd="3" destOrd="0" presId="urn:microsoft.com/office/officeart/2018/2/layout/IconCircleList"/>
    <dgm:cxn modelId="{A2BAF8C2-48F1-48A9-8D90-4FE194764178}" type="presParOf" srcId="{F62B2BF9-8D54-4890-BEE5-7FF8E61F0987}" destId="{8DA0E108-1CF3-4D6C-A0A4-C0BCB96AD36B}" srcOrd="5" destOrd="0" presId="urn:microsoft.com/office/officeart/2018/2/layout/IconCircleList"/>
    <dgm:cxn modelId="{C7A15469-437B-49B5-AAF3-82D3CE66EB18}" type="presParOf" srcId="{F62B2BF9-8D54-4890-BEE5-7FF8E61F0987}" destId="{47E3C508-227E-4756-9AEA-753732DC4C5D}" srcOrd="6" destOrd="0" presId="urn:microsoft.com/office/officeart/2018/2/layout/IconCircleList"/>
    <dgm:cxn modelId="{99BE6472-DD70-4121-9DBA-38F8A6FBC2C3}" type="presParOf" srcId="{47E3C508-227E-4756-9AEA-753732DC4C5D}" destId="{2285037E-C390-473C-865B-670C8E3C0230}" srcOrd="0" destOrd="0" presId="urn:microsoft.com/office/officeart/2018/2/layout/IconCircleList"/>
    <dgm:cxn modelId="{C9C53B31-9900-4022-BA5D-7368A7391747}" type="presParOf" srcId="{47E3C508-227E-4756-9AEA-753732DC4C5D}" destId="{C7E130C7-FCAC-4D13-8522-F0FE3DBA2908}" srcOrd="1" destOrd="0" presId="urn:microsoft.com/office/officeart/2018/2/layout/IconCircleList"/>
    <dgm:cxn modelId="{1EF97993-6E4F-492B-9C85-0722E4610B3E}" type="presParOf" srcId="{47E3C508-227E-4756-9AEA-753732DC4C5D}" destId="{B700D0CB-F89B-4FEF-BF78-040783774A86}" srcOrd="2" destOrd="0" presId="urn:microsoft.com/office/officeart/2018/2/layout/IconCircleList"/>
    <dgm:cxn modelId="{9294B51C-E8DE-4161-AB39-94BAECC4FC1F}" type="presParOf" srcId="{47E3C508-227E-4756-9AEA-753732DC4C5D}" destId="{6759D1A3-970C-4048-A3E9-7261427B59D2}" srcOrd="3" destOrd="0" presId="urn:microsoft.com/office/officeart/2018/2/layout/IconCircleList"/>
    <dgm:cxn modelId="{2F1C1EE8-0007-46A2-84D7-A7DD3B356CD0}" type="presParOf" srcId="{F62B2BF9-8D54-4890-BEE5-7FF8E61F0987}" destId="{4CE590AB-15DA-42D6-9538-B3F4542E69C3}" srcOrd="7" destOrd="0" presId="urn:microsoft.com/office/officeart/2018/2/layout/IconCircleList"/>
    <dgm:cxn modelId="{1E10261E-99DD-490E-947C-735FBB0A3CB7}" type="presParOf" srcId="{F62B2BF9-8D54-4890-BEE5-7FF8E61F0987}" destId="{0098AF30-F6A6-477C-9086-9B0B2A783F5C}" srcOrd="8" destOrd="0" presId="urn:microsoft.com/office/officeart/2018/2/layout/IconCircleList"/>
    <dgm:cxn modelId="{E5DA55F9-73A9-4439-86A7-76CC3EF4A4DF}" type="presParOf" srcId="{0098AF30-F6A6-477C-9086-9B0B2A783F5C}" destId="{DA031061-E3E6-4E3A-9D37-3A9E8327C5D2}" srcOrd="0" destOrd="0" presId="urn:microsoft.com/office/officeart/2018/2/layout/IconCircleList"/>
    <dgm:cxn modelId="{B430103D-5DE5-4763-A44E-EA4E371DFA66}" type="presParOf" srcId="{0098AF30-F6A6-477C-9086-9B0B2A783F5C}" destId="{8847D8F4-95EF-402A-AB86-B50A0B22A48C}" srcOrd="1" destOrd="0" presId="urn:microsoft.com/office/officeart/2018/2/layout/IconCircleList"/>
    <dgm:cxn modelId="{249D38AB-07F1-48B1-84D4-81FD65C114E8}" type="presParOf" srcId="{0098AF30-F6A6-477C-9086-9B0B2A783F5C}" destId="{1CA9489B-D1A1-49D0-9B66-64012D7BF575}" srcOrd="2" destOrd="0" presId="urn:microsoft.com/office/officeart/2018/2/layout/IconCircleList"/>
    <dgm:cxn modelId="{3415AC2C-9385-41EC-A5A0-217A00ED334D}" type="presParOf" srcId="{0098AF30-F6A6-477C-9086-9B0B2A783F5C}" destId="{7CE0E486-B530-4DFC-9D54-B21F88505655}" srcOrd="3" destOrd="0" presId="urn:microsoft.com/office/officeart/2018/2/layout/IconCircleList"/>
    <dgm:cxn modelId="{EE881F1B-8E4E-408D-8D83-D2B23C32AC3E}" type="presParOf" srcId="{F62B2BF9-8D54-4890-BEE5-7FF8E61F0987}" destId="{78770013-0FB6-4F60-AAE7-42B77A6F8BF2}" srcOrd="9" destOrd="0" presId="urn:microsoft.com/office/officeart/2018/2/layout/IconCircleList"/>
    <dgm:cxn modelId="{7EA8570D-9E3B-48F3-97D4-5C71AFDB28C4}" type="presParOf" srcId="{F62B2BF9-8D54-4890-BEE5-7FF8E61F0987}" destId="{444E1CFC-B0A5-40EE-9CD5-523232A63BC1}" srcOrd="10" destOrd="0" presId="urn:microsoft.com/office/officeart/2018/2/layout/IconCircleList"/>
    <dgm:cxn modelId="{CD776E59-9517-48DD-8E2E-26C9FF626B59}" type="presParOf" srcId="{444E1CFC-B0A5-40EE-9CD5-523232A63BC1}" destId="{B3374395-F6E3-47EE-8CC2-CF0D6A912B08}" srcOrd="0" destOrd="0" presId="urn:microsoft.com/office/officeart/2018/2/layout/IconCircleList"/>
    <dgm:cxn modelId="{4438CC30-8D6D-4490-9BD8-72D7046AF8E6}" type="presParOf" srcId="{444E1CFC-B0A5-40EE-9CD5-523232A63BC1}" destId="{E57CBD97-EA84-4A1D-A73F-93AC77AFF136}" srcOrd="1" destOrd="0" presId="urn:microsoft.com/office/officeart/2018/2/layout/IconCircleList"/>
    <dgm:cxn modelId="{669B74A1-5CE8-4BA6-BA71-C2942FF9075E}" type="presParOf" srcId="{444E1CFC-B0A5-40EE-9CD5-523232A63BC1}" destId="{53E1CC5E-D5F5-4C99-80B5-760894859666}" srcOrd="2" destOrd="0" presId="urn:microsoft.com/office/officeart/2018/2/layout/IconCircleList"/>
    <dgm:cxn modelId="{A3DB327A-302C-4F19-992B-89F31A7249F4}" type="presParOf" srcId="{444E1CFC-B0A5-40EE-9CD5-523232A63BC1}" destId="{3F3C85C2-92DC-4B29-BD66-EF643B5DF6F1}" srcOrd="3" destOrd="0" presId="urn:microsoft.com/office/officeart/2018/2/layout/IconCircleList"/>
    <dgm:cxn modelId="{57D68E68-DDE0-4086-8F1F-CE0938A6091B}" type="presParOf" srcId="{F62B2BF9-8D54-4890-BEE5-7FF8E61F0987}" destId="{AF7EEC28-0AC4-4507-980F-2155CD3CAFF8}" srcOrd="11" destOrd="0" presId="urn:microsoft.com/office/officeart/2018/2/layout/IconCircleList"/>
    <dgm:cxn modelId="{0CBC6A88-A87C-4840-917B-A6767F19115E}" type="presParOf" srcId="{F62B2BF9-8D54-4890-BEE5-7FF8E61F0987}" destId="{ABC22996-AABB-42BA-965F-98A02606B5B3}" srcOrd="12" destOrd="0" presId="urn:microsoft.com/office/officeart/2018/2/layout/IconCircleList"/>
    <dgm:cxn modelId="{2E3072DD-1A28-4B02-BD40-AD99F694D8E5}" type="presParOf" srcId="{ABC22996-AABB-42BA-965F-98A02606B5B3}" destId="{C1679954-FC8E-40AB-B1B7-4AA5B57DA24E}" srcOrd="0" destOrd="0" presId="urn:microsoft.com/office/officeart/2018/2/layout/IconCircleList"/>
    <dgm:cxn modelId="{4E485C31-41F0-4D3A-98C6-4D57C248EC13}" type="presParOf" srcId="{ABC22996-AABB-42BA-965F-98A02606B5B3}" destId="{A0EBE1B6-215F-4ADB-8242-0D5055DA0E31}" srcOrd="1" destOrd="0" presId="urn:microsoft.com/office/officeart/2018/2/layout/IconCircleList"/>
    <dgm:cxn modelId="{C7DF01CF-ED52-4379-B2C4-A3788085F3AA}" type="presParOf" srcId="{ABC22996-AABB-42BA-965F-98A02606B5B3}" destId="{D07601EB-E715-487F-B5B7-195CC1B13C5F}" srcOrd="2" destOrd="0" presId="urn:microsoft.com/office/officeart/2018/2/layout/IconCircleList"/>
    <dgm:cxn modelId="{A53C6F7A-EFED-4A1B-AE53-6B2FF64B5E10}" type="presParOf" srcId="{ABC22996-AABB-42BA-965F-98A02606B5B3}" destId="{CF4B6BB0-93B7-481C-9054-C7F3466942E7}" srcOrd="3" destOrd="0" presId="urn:microsoft.com/office/officeart/2018/2/layout/IconCircleList"/>
    <dgm:cxn modelId="{2F244339-C03A-48AE-8704-C22C4502B718}" type="presParOf" srcId="{F62B2BF9-8D54-4890-BEE5-7FF8E61F0987}" destId="{71995EA9-3FB7-42D0-8D77-72493B457EF4}" srcOrd="13" destOrd="0" presId="urn:microsoft.com/office/officeart/2018/2/layout/IconCircleList"/>
    <dgm:cxn modelId="{79A55611-7A60-489F-B71C-09A8E1B23FBA}" type="presParOf" srcId="{F62B2BF9-8D54-4890-BEE5-7FF8E61F0987}" destId="{D17CC73F-56E8-472D-9404-1D32D6059B4C}" srcOrd="14" destOrd="0" presId="urn:microsoft.com/office/officeart/2018/2/layout/IconCircleList"/>
    <dgm:cxn modelId="{B33512C6-9ED9-4802-B9A8-CEFDC1CDD175}" type="presParOf" srcId="{D17CC73F-56E8-472D-9404-1D32D6059B4C}" destId="{048DAE85-A102-44D5-A90D-EB7CAA174EFA}" srcOrd="0" destOrd="0" presId="urn:microsoft.com/office/officeart/2018/2/layout/IconCircleList"/>
    <dgm:cxn modelId="{AFE0CBF8-7A33-4259-9E87-AF1BF65301C5}" type="presParOf" srcId="{D17CC73F-56E8-472D-9404-1D32D6059B4C}" destId="{3C1ADA4E-93B7-4349-B223-18172B9FC4A2}" srcOrd="1" destOrd="0" presId="urn:microsoft.com/office/officeart/2018/2/layout/IconCircleList"/>
    <dgm:cxn modelId="{B4927278-9F78-4E75-8256-4C37E1A3C23E}" type="presParOf" srcId="{D17CC73F-56E8-472D-9404-1D32D6059B4C}" destId="{49CA5574-E735-4785-A457-31C1AA164C0D}" srcOrd="2" destOrd="0" presId="urn:microsoft.com/office/officeart/2018/2/layout/IconCircleList"/>
    <dgm:cxn modelId="{A91D6D60-348B-4B76-BB09-ECCE96457C4A}" type="presParOf" srcId="{D17CC73F-56E8-472D-9404-1D32D6059B4C}" destId="{C893D73A-6369-4725-BC41-87E1D44969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A66A21-72A7-4810-9F27-BEEC91FE07B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39F4E6-9ED6-4DAA-9746-EC9015D7218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GitHub</a:t>
          </a:r>
          <a:endParaRPr lang="en-US"/>
        </a:p>
      </dgm:t>
    </dgm:pt>
    <dgm:pt modelId="{872FBE97-9217-4AC0-9653-A631220FA2E1}" type="parTrans" cxnId="{5DF80A1D-3ED4-465C-AD41-88398A54C5B7}">
      <dgm:prSet/>
      <dgm:spPr/>
      <dgm:t>
        <a:bodyPr/>
        <a:lstStyle/>
        <a:p>
          <a:endParaRPr lang="en-US"/>
        </a:p>
      </dgm:t>
    </dgm:pt>
    <dgm:pt modelId="{0ECAAAFC-CCE0-4196-AF70-0866DBB88EF4}" type="sibTrans" cxnId="{5DF80A1D-3ED4-465C-AD41-88398A54C5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D99DB5-2302-4C32-98F9-C582831112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WampServer</a:t>
          </a:r>
        </a:p>
      </dgm:t>
    </dgm:pt>
    <dgm:pt modelId="{C798B283-3A28-4EE7-AAB3-50EBD93CA56D}" type="parTrans" cxnId="{7A20BC09-35BE-4C48-9FCB-357DCF5F24C4}">
      <dgm:prSet/>
      <dgm:spPr/>
      <dgm:t>
        <a:bodyPr/>
        <a:lstStyle/>
        <a:p>
          <a:endParaRPr lang="fr-CH"/>
        </a:p>
      </dgm:t>
    </dgm:pt>
    <dgm:pt modelId="{2D124F5E-5AED-4167-97BF-58881796750C}" type="sibTrans" cxnId="{7A20BC09-35BE-4C48-9FCB-357DCF5F24C4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1033A17B-C212-4AA6-A542-A46FC09EC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MySQL</a:t>
          </a:r>
        </a:p>
      </dgm:t>
    </dgm:pt>
    <dgm:pt modelId="{C507CC95-C53F-4643-A4B2-731E34DF1E89}" type="parTrans" cxnId="{5BE30362-CF38-421B-83E2-5AF8276E2FB7}">
      <dgm:prSet/>
      <dgm:spPr/>
      <dgm:t>
        <a:bodyPr/>
        <a:lstStyle/>
        <a:p>
          <a:endParaRPr lang="fr-CH"/>
        </a:p>
      </dgm:t>
    </dgm:pt>
    <dgm:pt modelId="{E3051627-D442-466D-90DB-0116A5F54DDE}" type="sibTrans" cxnId="{5BE30362-CF38-421B-83E2-5AF8276E2FB7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5B81F584-A4D5-4499-BBC2-6154D73E16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phpMyAdmin</a:t>
          </a:r>
        </a:p>
      </dgm:t>
    </dgm:pt>
    <dgm:pt modelId="{CB20C485-114F-4D79-8A6A-E170D857DE42}" type="parTrans" cxnId="{5A2C2727-EA6E-4810-9F4A-EE133FCA357A}">
      <dgm:prSet/>
      <dgm:spPr/>
      <dgm:t>
        <a:bodyPr/>
        <a:lstStyle/>
        <a:p>
          <a:endParaRPr lang="fr-CH"/>
        </a:p>
      </dgm:t>
    </dgm:pt>
    <dgm:pt modelId="{0866A5B6-7A66-4AC0-8C3C-F9AD54DEEE79}" type="sibTrans" cxnId="{5A2C2727-EA6E-4810-9F4A-EE133FCA357A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EB2C0C1E-B8F5-443F-B4A4-95FD2AB5CD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PhpStorm</a:t>
          </a:r>
          <a:endParaRPr lang="en-US" dirty="0"/>
        </a:p>
      </dgm:t>
    </dgm:pt>
    <dgm:pt modelId="{7D820681-4281-4AF2-AAB6-6CA3D241459D}" type="parTrans" cxnId="{C33BFAD1-3AE9-4753-9F00-0A50F1666978}">
      <dgm:prSet/>
      <dgm:spPr/>
      <dgm:t>
        <a:bodyPr/>
        <a:lstStyle/>
        <a:p>
          <a:endParaRPr lang="fr-CH"/>
        </a:p>
      </dgm:t>
    </dgm:pt>
    <dgm:pt modelId="{56F2A8B2-9560-4D4A-A4D5-9D32D49FFB5A}" type="sibTrans" cxnId="{C33BFAD1-3AE9-4753-9F00-0A50F1666978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2CDE0113-068D-4B2B-8AFF-BD81FC9D7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Postman</a:t>
          </a:r>
        </a:p>
      </dgm:t>
    </dgm:pt>
    <dgm:pt modelId="{DBDD05B7-E8EC-40F4-B904-F2D44641A18D}" type="parTrans" cxnId="{78A41766-3EC2-4C6C-A718-10981AC74690}">
      <dgm:prSet/>
      <dgm:spPr/>
      <dgm:t>
        <a:bodyPr/>
        <a:lstStyle/>
        <a:p>
          <a:endParaRPr lang="fr-CH"/>
        </a:p>
      </dgm:t>
    </dgm:pt>
    <dgm:pt modelId="{B6586A13-BDBD-43D1-81EC-A37408468F17}" type="sibTrans" cxnId="{78A41766-3EC2-4C6C-A718-10981AC74690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E97FBD28-2F5D-4ACB-A3EB-8B6462AA1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Chrome</a:t>
          </a:r>
        </a:p>
      </dgm:t>
    </dgm:pt>
    <dgm:pt modelId="{36866AE4-3782-4243-864A-947268E79FA8}" type="parTrans" cxnId="{E83A9C9A-BC50-4CB6-B493-BC0525E30F7B}">
      <dgm:prSet/>
      <dgm:spPr/>
      <dgm:t>
        <a:bodyPr/>
        <a:lstStyle/>
        <a:p>
          <a:endParaRPr lang="fr-CH"/>
        </a:p>
      </dgm:t>
    </dgm:pt>
    <dgm:pt modelId="{1E5E6A79-F587-4C80-BD7D-1947C916DDE6}" type="sibTrans" cxnId="{E83A9C9A-BC50-4CB6-B493-BC0525E30F7B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1BA24D32-FA1D-48A3-BC23-BBBC96CFAD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Firefox</a:t>
          </a:r>
        </a:p>
      </dgm:t>
    </dgm:pt>
    <dgm:pt modelId="{A2A884E2-162A-4165-8802-AE254C7A85D0}" type="parTrans" cxnId="{C96ABEAA-EE56-49F5-AB9A-71B217F610DF}">
      <dgm:prSet/>
      <dgm:spPr/>
      <dgm:t>
        <a:bodyPr/>
        <a:lstStyle/>
        <a:p>
          <a:endParaRPr lang="fr-CH"/>
        </a:p>
      </dgm:t>
    </dgm:pt>
    <dgm:pt modelId="{197FBCD6-E4A9-4C7A-8D36-BEA98427C260}" type="sibTrans" cxnId="{C96ABEAA-EE56-49F5-AB9A-71B217F610DF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2C5268E3-A847-4369-8313-9A5D7AA2BB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Suite Office</a:t>
          </a:r>
        </a:p>
      </dgm:t>
    </dgm:pt>
    <dgm:pt modelId="{99338B4B-D0FF-432E-9BD7-BEF900FAF914}" type="parTrans" cxnId="{28F771AE-C9AA-4A63-A834-F8D21EAF220C}">
      <dgm:prSet/>
      <dgm:spPr/>
      <dgm:t>
        <a:bodyPr/>
        <a:lstStyle/>
        <a:p>
          <a:endParaRPr lang="fr-CH"/>
        </a:p>
      </dgm:t>
    </dgm:pt>
    <dgm:pt modelId="{84183457-E34D-4A37-8237-1B4E23F29F00}" type="sibTrans" cxnId="{28F771AE-C9AA-4A63-A834-F8D21EAF220C}">
      <dgm:prSet/>
      <dgm:spPr/>
      <dgm:t>
        <a:bodyPr/>
        <a:lstStyle/>
        <a:p>
          <a:endParaRPr lang="fr-CH"/>
        </a:p>
      </dgm:t>
    </dgm:pt>
    <dgm:pt modelId="{2110CBE6-9B39-4193-9AC8-3455B89F89A1}" type="pres">
      <dgm:prSet presAssocID="{67A66A21-72A7-4810-9F27-BEEC91FE07BD}" presName="root" presStyleCnt="0">
        <dgm:presLayoutVars>
          <dgm:dir/>
          <dgm:resizeHandles val="exact"/>
        </dgm:presLayoutVars>
      </dgm:prSet>
      <dgm:spPr/>
    </dgm:pt>
    <dgm:pt modelId="{F62B2BF9-8D54-4890-BEE5-7FF8E61F0987}" type="pres">
      <dgm:prSet presAssocID="{67A66A21-72A7-4810-9F27-BEEC91FE07BD}" presName="container" presStyleCnt="0">
        <dgm:presLayoutVars>
          <dgm:dir/>
          <dgm:resizeHandles val="exact"/>
        </dgm:presLayoutVars>
      </dgm:prSet>
      <dgm:spPr/>
    </dgm:pt>
    <dgm:pt modelId="{145CDF04-ED8F-42EF-8648-D51474FBB354}" type="pres">
      <dgm:prSet presAssocID="{C339F4E6-9ED6-4DAA-9746-EC9015D7218A}" presName="compNode" presStyleCnt="0"/>
      <dgm:spPr/>
    </dgm:pt>
    <dgm:pt modelId="{2074E644-CBC4-43BA-A923-81AA93C0D197}" type="pres">
      <dgm:prSet presAssocID="{C339F4E6-9ED6-4DAA-9746-EC9015D7218A}" presName="iconBgRect" presStyleLbl="bgShp" presStyleIdx="0" presStyleCnt="9"/>
      <dgm:spPr/>
    </dgm:pt>
    <dgm:pt modelId="{03E1AABC-F424-4C23-BFC3-B2D4F7BDB731}" type="pres">
      <dgm:prSet presAssocID="{C339F4E6-9ED6-4DAA-9746-EC9015D7218A}" presName="iconRect" presStyleLbl="node1" presStyleIdx="0" presStyleCnt="9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365F536-4940-412F-BF12-E761B739BB58}" type="pres">
      <dgm:prSet presAssocID="{C339F4E6-9ED6-4DAA-9746-EC9015D7218A}" presName="spaceRect" presStyleCnt="0"/>
      <dgm:spPr/>
    </dgm:pt>
    <dgm:pt modelId="{6D92E59A-2056-42E3-837F-9B27F994A6AD}" type="pres">
      <dgm:prSet presAssocID="{C339F4E6-9ED6-4DAA-9746-EC9015D7218A}" presName="textRect" presStyleLbl="revTx" presStyleIdx="0" presStyleCnt="9">
        <dgm:presLayoutVars>
          <dgm:chMax val="1"/>
          <dgm:chPref val="1"/>
        </dgm:presLayoutVars>
      </dgm:prSet>
      <dgm:spPr/>
    </dgm:pt>
    <dgm:pt modelId="{B8CBB41E-E947-4D24-93AF-EC3C4CCD888C}" type="pres">
      <dgm:prSet presAssocID="{0ECAAAFC-CCE0-4196-AF70-0866DBB88EF4}" presName="sibTrans" presStyleLbl="sibTrans2D1" presStyleIdx="0" presStyleCnt="0"/>
      <dgm:spPr/>
    </dgm:pt>
    <dgm:pt modelId="{AC68BF07-2A52-4A67-9558-C62C383EDAED}" type="pres">
      <dgm:prSet presAssocID="{28D99DB5-2302-4C32-98F9-C58283111286}" presName="compNode" presStyleCnt="0"/>
      <dgm:spPr/>
    </dgm:pt>
    <dgm:pt modelId="{27C570B1-A863-48ED-9CA4-ADC24094C88D}" type="pres">
      <dgm:prSet presAssocID="{28D99DB5-2302-4C32-98F9-C58283111286}" presName="iconBgRect" presStyleLbl="bgShp" presStyleIdx="1" presStyleCnt="9"/>
      <dgm:spPr/>
    </dgm:pt>
    <dgm:pt modelId="{680A71D7-3D37-4E91-A3C7-829F700B79CD}" type="pres">
      <dgm:prSet presAssocID="{28D99DB5-2302-4C32-98F9-C58283111286}" presName="iconRect" presStyleLbl="node1" presStyleIdx="1" presStyleCnt="9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1475027B-649C-4519-8A1A-58C87416693E}" type="pres">
      <dgm:prSet presAssocID="{28D99DB5-2302-4C32-98F9-C58283111286}" presName="spaceRect" presStyleCnt="0"/>
      <dgm:spPr/>
    </dgm:pt>
    <dgm:pt modelId="{E6A744EC-E1D5-4084-B9E6-FA94619545FC}" type="pres">
      <dgm:prSet presAssocID="{28D99DB5-2302-4C32-98F9-C58283111286}" presName="textRect" presStyleLbl="revTx" presStyleIdx="1" presStyleCnt="9">
        <dgm:presLayoutVars>
          <dgm:chMax val="1"/>
          <dgm:chPref val="1"/>
        </dgm:presLayoutVars>
      </dgm:prSet>
      <dgm:spPr/>
    </dgm:pt>
    <dgm:pt modelId="{092BFEC0-ABB1-4B37-8281-75921681E864}" type="pres">
      <dgm:prSet presAssocID="{2D124F5E-5AED-4167-97BF-58881796750C}" presName="sibTrans" presStyleLbl="sibTrans2D1" presStyleIdx="0" presStyleCnt="0"/>
      <dgm:spPr/>
    </dgm:pt>
    <dgm:pt modelId="{6D760441-3073-46C9-A347-67A014A5A051}" type="pres">
      <dgm:prSet presAssocID="{1033A17B-C212-4AA6-A542-A46FC09EC8B2}" presName="compNode" presStyleCnt="0"/>
      <dgm:spPr/>
    </dgm:pt>
    <dgm:pt modelId="{F2163131-815C-417F-BD46-D2417D5144A4}" type="pres">
      <dgm:prSet presAssocID="{1033A17B-C212-4AA6-A542-A46FC09EC8B2}" presName="iconBgRect" presStyleLbl="bgShp" presStyleIdx="2" presStyleCnt="9"/>
      <dgm:spPr/>
    </dgm:pt>
    <dgm:pt modelId="{43C2A089-FBB7-47F4-BAEC-0BA064404521}" type="pres">
      <dgm:prSet presAssocID="{1033A17B-C212-4AA6-A542-A46FC09EC8B2}" presName="iconRect" presStyleLbl="node1" presStyleIdx="2" presStyleCnt="9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F6774C2-E674-41B5-AD06-7F1AC3568DC2}" type="pres">
      <dgm:prSet presAssocID="{1033A17B-C212-4AA6-A542-A46FC09EC8B2}" presName="spaceRect" presStyleCnt="0"/>
      <dgm:spPr/>
    </dgm:pt>
    <dgm:pt modelId="{6F2FEF4B-2F55-461B-82F5-A6313338E8AC}" type="pres">
      <dgm:prSet presAssocID="{1033A17B-C212-4AA6-A542-A46FC09EC8B2}" presName="textRect" presStyleLbl="revTx" presStyleIdx="2" presStyleCnt="9">
        <dgm:presLayoutVars>
          <dgm:chMax val="1"/>
          <dgm:chPref val="1"/>
        </dgm:presLayoutVars>
      </dgm:prSet>
      <dgm:spPr/>
    </dgm:pt>
    <dgm:pt modelId="{833F3451-FDDB-449E-8227-14D0E8FA741B}" type="pres">
      <dgm:prSet presAssocID="{E3051627-D442-466D-90DB-0116A5F54DDE}" presName="sibTrans" presStyleLbl="sibTrans2D1" presStyleIdx="0" presStyleCnt="0"/>
      <dgm:spPr/>
    </dgm:pt>
    <dgm:pt modelId="{8ED7C321-7E5B-4F9E-9343-E08B1000677B}" type="pres">
      <dgm:prSet presAssocID="{5B81F584-A4D5-4499-BBC2-6154D73E1623}" presName="compNode" presStyleCnt="0"/>
      <dgm:spPr/>
    </dgm:pt>
    <dgm:pt modelId="{53CBBE6A-7FBC-4D3F-8702-4E1E4EC21958}" type="pres">
      <dgm:prSet presAssocID="{5B81F584-A4D5-4499-BBC2-6154D73E1623}" presName="iconBgRect" presStyleLbl="bgShp" presStyleIdx="3" presStyleCnt="9"/>
      <dgm:spPr/>
    </dgm:pt>
    <dgm:pt modelId="{520A251B-2343-4AD5-9235-90DD5D492529}" type="pres">
      <dgm:prSet presAssocID="{5B81F584-A4D5-4499-BBC2-6154D73E1623}" presName="iconRect" presStyleLbl="node1" presStyleIdx="3" presStyleCnt="9"/>
      <dgm:spPr>
        <a:blipFill rotWithShape="1">
          <a:blip xmlns:r="http://schemas.openxmlformats.org/officeDocument/2006/relationships" r:embed="rId4"/>
          <a:srcRect/>
          <a:stretch>
            <a:fillRect l="-17000" r="-17000"/>
          </a:stretch>
        </a:blipFill>
        <a:ln>
          <a:noFill/>
        </a:ln>
      </dgm:spPr>
    </dgm:pt>
    <dgm:pt modelId="{BC170BAF-D634-4945-832D-4BD31B626131}" type="pres">
      <dgm:prSet presAssocID="{5B81F584-A4D5-4499-BBC2-6154D73E1623}" presName="spaceRect" presStyleCnt="0"/>
      <dgm:spPr/>
    </dgm:pt>
    <dgm:pt modelId="{C0BE1E31-1939-49AE-B258-80A1C5FE015D}" type="pres">
      <dgm:prSet presAssocID="{5B81F584-A4D5-4499-BBC2-6154D73E1623}" presName="textRect" presStyleLbl="revTx" presStyleIdx="3" presStyleCnt="9">
        <dgm:presLayoutVars>
          <dgm:chMax val="1"/>
          <dgm:chPref val="1"/>
        </dgm:presLayoutVars>
      </dgm:prSet>
      <dgm:spPr/>
    </dgm:pt>
    <dgm:pt modelId="{D8E07219-0A2A-4FA4-B751-8CC37DD41BA6}" type="pres">
      <dgm:prSet presAssocID="{0866A5B6-7A66-4AC0-8C3C-F9AD54DEEE79}" presName="sibTrans" presStyleLbl="sibTrans2D1" presStyleIdx="0" presStyleCnt="0"/>
      <dgm:spPr/>
    </dgm:pt>
    <dgm:pt modelId="{9039B737-E5DB-4DEC-91A6-810B1487AF41}" type="pres">
      <dgm:prSet presAssocID="{EB2C0C1E-B8F5-443F-B4A4-95FD2AB5CDC3}" presName="compNode" presStyleCnt="0"/>
      <dgm:spPr/>
    </dgm:pt>
    <dgm:pt modelId="{454C708B-8607-4A79-9D75-09D0291BCF02}" type="pres">
      <dgm:prSet presAssocID="{EB2C0C1E-B8F5-443F-B4A4-95FD2AB5CDC3}" presName="iconBgRect" presStyleLbl="bgShp" presStyleIdx="4" presStyleCnt="9"/>
      <dgm:spPr/>
    </dgm:pt>
    <dgm:pt modelId="{3957C825-32B0-4CB3-937D-CF8D61A48A5B}" type="pres">
      <dgm:prSet presAssocID="{EB2C0C1E-B8F5-443F-B4A4-95FD2AB5CDC3}" presName="iconRect" presStyleLbl="node1" presStyleIdx="4" presStyleCnt="9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1A42853F-BD06-4739-9ADA-BF52F3619380}" type="pres">
      <dgm:prSet presAssocID="{EB2C0C1E-B8F5-443F-B4A4-95FD2AB5CDC3}" presName="spaceRect" presStyleCnt="0"/>
      <dgm:spPr/>
    </dgm:pt>
    <dgm:pt modelId="{1C9229C0-37F4-495D-9F63-1518D8465479}" type="pres">
      <dgm:prSet presAssocID="{EB2C0C1E-B8F5-443F-B4A4-95FD2AB5CDC3}" presName="textRect" presStyleLbl="revTx" presStyleIdx="4" presStyleCnt="9">
        <dgm:presLayoutVars>
          <dgm:chMax val="1"/>
          <dgm:chPref val="1"/>
        </dgm:presLayoutVars>
      </dgm:prSet>
      <dgm:spPr/>
    </dgm:pt>
    <dgm:pt modelId="{CDD591E5-A187-4F86-85BE-21F736FA1190}" type="pres">
      <dgm:prSet presAssocID="{56F2A8B2-9560-4D4A-A4D5-9D32D49FFB5A}" presName="sibTrans" presStyleLbl="sibTrans2D1" presStyleIdx="0" presStyleCnt="0"/>
      <dgm:spPr/>
    </dgm:pt>
    <dgm:pt modelId="{24E36608-6A8A-4E49-ADC5-D8F60B02D0DE}" type="pres">
      <dgm:prSet presAssocID="{2CDE0113-068D-4B2B-8AFF-BD81FC9D76B8}" presName="compNode" presStyleCnt="0"/>
      <dgm:spPr/>
    </dgm:pt>
    <dgm:pt modelId="{ECE69641-3A12-4264-A052-DA8F535A0B16}" type="pres">
      <dgm:prSet presAssocID="{2CDE0113-068D-4B2B-8AFF-BD81FC9D76B8}" presName="iconBgRect" presStyleLbl="bgShp" presStyleIdx="5" presStyleCnt="9"/>
      <dgm:spPr/>
    </dgm:pt>
    <dgm:pt modelId="{F2AA11F4-A93A-438A-BC2F-6BC7FD7DCA64}" type="pres">
      <dgm:prSet presAssocID="{2CDE0113-068D-4B2B-8AFF-BD81FC9D76B8}" presName="iconRect" presStyleLbl="node1" presStyleIdx="5" presStyleCnt="9"/>
      <dgm:spPr>
        <a:blipFill rotWithShape="1">
          <a:blip xmlns:r="http://schemas.openxmlformats.org/officeDocument/2006/relationships" r:embed="rId6"/>
          <a:srcRect/>
          <a:stretch>
            <a:fillRect l="-6000" r="-6000"/>
          </a:stretch>
        </a:blipFill>
      </dgm:spPr>
    </dgm:pt>
    <dgm:pt modelId="{5C6B06DE-038A-404B-8D1E-04F92C2DC824}" type="pres">
      <dgm:prSet presAssocID="{2CDE0113-068D-4B2B-8AFF-BD81FC9D76B8}" presName="spaceRect" presStyleCnt="0"/>
      <dgm:spPr/>
    </dgm:pt>
    <dgm:pt modelId="{662263E2-E0AC-4D2B-AF27-0E3DD415473D}" type="pres">
      <dgm:prSet presAssocID="{2CDE0113-068D-4B2B-8AFF-BD81FC9D76B8}" presName="textRect" presStyleLbl="revTx" presStyleIdx="5" presStyleCnt="9">
        <dgm:presLayoutVars>
          <dgm:chMax val="1"/>
          <dgm:chPref val="1"/>
        </dgm:presLayoutVars>
      </dgm:prSet>
      <dgm:spPr/>
    </dgm:pt>
    <dgm:pt modelId="{4FD97200-1DDE-4780-8434-4BDC6668DD92}" type="pres">
      <dgm:prSet presAssocID="{B6586A13-BDBD-43D1-81EC-A37408468F17}" presName="sibTrans" presStyleLbl="sibTrans2D1" presStyleIdx="0" presStyleCnt="0"/>
      <dgm:spPr/>
    </dgm:pt>
    <dgm:pt modelId="{E7FA10FD-79B9-4638-8BDB-A0B627ED2DB9}" type="pres">
      <dgm:prSet presAssocID="{E97FBD28-2F5D-4ACB-A3EB-8B6462AA168A}" presName="compNode" presStyleCnt="0"/>
      <dgm:spPr/>
    </dgm:pt>
    <dgm:pt modelId="{CF1245E4-E904-402B-BE1C-78F3A4A9D6AE}" type="pres">
      <dgm:prSet presAssocID="{E97FBD28-2F5D-4ACB-A3EB-8B6462AA168A}" presName="iconBgRect" presStyleLbl="bgShp" presStyleIdx="6" presStyleCnt="9"/>
      <dgm:spPr/>
    </dgm:pt>
    <dgm:pt modelId="{65D1E245-58A5-4950-8D49-B28B3284E466}" type="pres">
      <dgm:prSet presAssocID="{E97FBD28-2F5D-4ACB-A3EB-8B6462AA168A}" presName="iconRect" presStyleLbl="node1" presStyleIdx="6" presStyleCnt="9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BCFD374E-78A3-4163-9A3B-B874D5EA24DD}" type="pres">
      <dgm:prSet presAssocID="{E97FBD28-2F5D-4ACB-A3EB-8B6462AA168A}" presName="spaceRect" presStyleCnt="0"/>
      <dgm:spPr/>
    </dgm:pt>
    <dgm:pt modelId="{5D49D72B-B968-4FCD-9340-BB5AC281CA00}" type="pres">
      <dgm:prSet presAssocID="{E97FBD28-2F5D-4ACB-A3EB-8B6462AA168A}" presName="textRect" presStyleLbl="revTx" presStyleIdx="6" presStyleCnt="9">
        <dgm:presLayoutVars>
          <dgm:chMax val="1"/>
          <dgm:chPref val="1"/>
        </dgm:presLayoutVars>
      </dgm:prSet>
      <dgm:spPr/>
    </dgm:pt>
    <dgm:pt modelId="{93BABC2D-F299-4752-98A0-54AEAF53B174}" type="pres">
      <dgm:prSet presAssocID="{1E5E6A79-F587-4C80-BD7D-1947C916DDE6}" presName="sibTrans" presStyleLbl="sibTrans2D1" presStyleIdx="0" presStyleCnt="0"/>
      <dgm:spPr/>
    </dgm:pt>
    <dgm:pt modelId="{742F649E-03A3-4242-874F-67BFDC23DD46}" type="pres">
      <dgm:prSet presAssocID="{1BA24D32-FA1D-48A3-BC23-BBBC96CFAD06}" presName="compNode" presStyleCnt="0"/>
      <dgm:spPr/>
    </dgm:pt>
    <dgm:pt modelId="{48894802-466B-47E0-B543-C12B1B7664FE}" type="pres">
      <dgm:prSet presAssocID="{1BA24D32-FA1D-48A3-BC23-BBBC96CFAD06}" presName="iconBgRect" presStyleLbl="bgShp" presStyleIdx="7" presStyleCnt="9"/>
      <dgm:spPr/>
    </dgm:pt>
    <dgm:pt modelId="{71B95B0E-4AB2-4321-A442-BA0C6A7B643A}" type="pres">
      <dgm:prSet presAssocID="{1BA24D32-FA1D-48A3-BC23-BBBC96CFAD06}" presName="iconRect" presStyleLbl="node1" presStyleIdx="7" presStyleCnt="9"/>
      <dgm:spPr>
        <a:blipFill rotWithShape="1">
          <a:blip xmlns:r="http://schemas.openxmlformats.org/officeDocument/2006/relationships" r:embed="rId8"/>
          <a:srcRect/>
          <a:stretch>
            <a:fillRect t="-3000" b="-3000"/>
          </a:stretch>
        </a:blipFill>
      </dgm:spPr>
    </dgm:pt>
    <dgm:pt modelId="{44CA36DB-26FE-4D3A-9028-C8B80A95E1A6}" type="pres">
      <dgm:prSet presAssocID="{1BA24D32-FA1D-48A3-BC23-BBBC96CFAD06}" presName="spaceRect" presStyleCnt="0"/>
      <dgm:spPr/>
    </dgm:pt>
    <dgm:pt modelId="{3B99214E-9B74-4C55-9697-2DCE5AE74DE0}" type="pres">
      <dgm:prSet presAssocID="{1BA24D32-FA1D-48A3-BC23-BBBC96CFAD06}" presName="textRect" presStyleLbl="revTx" presStyleIdx="7" presStyleCnt="9">
        <dgm:presLayoutVars>
          <dgm:chMax val="1"/>
          <dgm:chPref val="1"/>
        </dgm:presLayoutVars>
      </dgm:prSet>
      <dgm:spPr/>
    </dgm:pt>
    <dgm:pt modelId="{CD5479CA-873F-4488-956D-5229AA971C02}" type="pres">
      <dgm:prSet presAssocID="{197FBCD6-E4A9-4C7A-8D36-BEA98427C260}" presName="sibTrans" presStyleLbl="sibTrans2D1" presStyleIdx="0" presStyleCnt="0"/>
      <dgm:spPr/>
    </dgm:pt>
    <dgm:pt modelId="{7749AACB-C98C-4B64-9E98-A24635C1E5A5}" type="pres">
      <dgm:prSet presAssocID="{2C5268E3-A847-4369-8313-9A5D7AA2BBBF}" presName="compNode" presStyleCnt="0"/>
      <dgm:spPr/>
    </dgm:pt>
    <dgm:pt modelId="{E9C831D1-04E7-4BD6-A1D2-202CDE2C979A}" type="pres">
      <dgm:prSet presAssocID="{2C5268E3-A847-4369-8313-9A5D7AA2BBBF}" presName="iconBgRect" presStyleLbl="bgShp" presStyleIdx="8" presStyleCnt="9"/>
      <dgm:spPr/>
    </dgm:pt>
    <dgm:pt modelId="{FDBD849D-1939-4ADE-97D9-BAD88603B44C}" type="pres">
      <dgm:prSet presAssocID="{2C5268E3-A847-4369-8313-9A5D7AA2BBBF}" presName="iconRect" presStyleLbl="node1" presStyleIdx="8" presStyleCnt="9"/>
      <dgm:spPr>
        <a:blipFill rotWithShape="1">
          <a:blip xmlns:r="http://schemas.openxmlformats.org/officeDocument/2006/relationships" r:embed="rId9"/>
          <a:srcRect/>
          <a:stretch>
            <a:fillRect t="-9000" b="-9000"/>
          </a:stretch>
        </a:blipFill>
      </dgm:spPr>
    </dgm:pt>
    <dgm:pt modelId="{86B8DC45-2296-4962-B9C4-6385E2729ACA}" type="pres">
      <dgm:prSet presAssocID="{2C5268E3-A847-4369-8313-9A5D7AA2BBBF}" presName="spaceRect" presStyleCnt="0"/>
      <dgm:spPr/>
    </dgm:pt>
    <dgm:pt modelId="{61ECEF15-8AC0-40AB-8652-A640CC2A6CFF}" type="pres">
      <dgm:prSet presAssocID="{2C5268E3-A847-4369-8313-9A5D7AA2BBBF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7A20BC09-35BE-4C48-9FCB-357DCF5F24C4}" srcId="{67A66A21-72A7-4810-9F27-BEEC91FE07BD}" destId="{28D99DB5-2302-4C32-98F9-C58283111286}" srcOrd="1" destOrd="0" parTransId="{C798B283-3A28-4EE7-AAB3-50EBD93CA56D}" sibTransId="{2D124F5E-5AED-4167-97BF-58881796750C}"/>
    <dgm:cxn modelId="{F8D2E90E-BAD5-4552-B5ED-3F6C1EABF1FE}" type="presOf" srcId="{1E5E6A79-F587-4C80-BD7D-1947C916DDE6}" destId="{93BABC2D-F299-4752-98A0-54AEAF53B174}" srcOrd="0" destOrd="0" presId="urn:microsoft.com/office/officeart/2018/2/layout/IconCircleList"/>
    <dgm:cxn modelId="{7CBDD712-3402-4B8B-83F1-85DD96249229}" type="presOf" srcId="{C339F4E6-9ED6-4DAA-9746-EC9015D7218A}" destId="{6D92E59A-2056-42E3-837F-9B27F994A6AD}" srcOrd="0" destOrd="0" presId="urn:microsoft.com/office/officeart/2018/2/layout/IconCircleList"/>
    <dgm:cxn modelId="{5DF80A1D-3ED4-465C-AD41-88398A54C5B7}" srcId="{67A66A21-72A7-4810-9F27-BEEC91FE07BD}" destId="{C339F4E6-9ED6-4DAA-9746-EC9015D7218A}" srcOrd="0" destOrd="0" parTransId="{872FBE97-9217-4AC0-9653-A631220FA2E1}" sibTransId="{0ECAAAFC-CCE0-4196-AF70-0866DBB88EF4}"/>
    <dgm:cxn modelId="{139C9523-8185-4345-8896-2D1B70F77709}" type="presOf" srcId="{28D99DB5-2302-4C32-98F9-C58283111286}" destId="{E6A744EC-E1D5-4084-B9E6-FA94619545FC}" srcOrd="0" destOrd="0" presId="urn:microsoft.com/office/officeart/2018/2/layout/IconCircleList"/>
    <dgm:cxn modelId="{5A2C2727-EA6E-4810-9F4A-EE133FCA357A}" srcId="{67A66A21-72A7-4810-9F27-BEEC91FE07BD}" destId="{5B81F584-A4D5-4499-BBC2-6154D73E1623}" srcOrd="3" destOrd="0" parTransId="{CB20C485-114F-4D79-8A6A-E170D857DE42}" sibTransId="{0866A5B6-7A66-4AC0-8C3C-F9AD54DEEE79}"/>
    <dgm:cxn modelId="{4620133A-74AB-46F4-8A2F-7B094C2B083C}" type="presOf" srcId="{0866A5B6-7A66-4AC0-8C3C-F9AD54DEEE79}" destId="{D8E07219-0A2A-4FA4-B751-8CC37DD41BA6}" srcOrd="0" destOrd="0" presId="urn:microsoft.com/office/officeart/2018/2/layout/IconCircleList"/>
    <dgm:cxn modelId="{5BE30362-CF38-421B-83E2-5AF8276E2FB7}" srcId="{67A66A21-72A7-4810-9F27-BEEC91FE07BD}" destId="{1033A17B-C212-4AA6-A542-A46FC09EC8B2}" srcOrd="2" destOrd="0" parTransId="{C507CC95-C53F-4643-A4B2-731E34DF1E89}" sibTransId="{E3051627-D442-466D-90DB-0116A5F54DDE}"/>
    <dgm:cxn modelId="{D964BD43-A26A-41C5-BD75-1FA3BE4C1C04}" type="presOf" srcId="{B6586A13-BDBD-43D1-81EC-A37408468F17}" destId="{4FD97200-1DDE-4780-8434-4BDC6668DD92}" srcOrd="0" destOrd="0" presId="urn:microsoft.com/office/officeart/2018/2/layout/IconCircleList"/>
    <dgm:cxn modelId="{78A41766-3EC2-4C6C-A718-10981AC74690}" srcId="{67A66A21-72A7-4810-9F27-BEEC91FE07BD}" destId="{2CDE0113-068D-4B2B-8AFF-BD81FC9D76B8}" srcOrd="5" destOrd="0" parTransId="{DBDD05B7-E8EC-40F4-B904-F2D44641A18D}" sibTransId="{B6586A13-BDBD-43D1-81EC-A37408468F17}"/>
    <dgm:cxn modelId="{04AFD84C-AC82-48A4-A70E-8B7EC90C7321}" type="presOf" srcId="{E97FBD28-2F5D-4ACB-A3EB-8B6462AA168A}" destId="{5D49D72B-B968-4FCD-9340-BB5AC281CA00}" srcOrd="0" destOrd="0" presId="urn:microsoft.com/office/officeart/2018/2/layout/IconCircleList"/>
    <dgm:cxn modelId="{C967086D-17A4-434B-95E6-0712784B86BB}" type="presOf" srcId="{1033A17B-C212-4AA6-A542-A46FC09EC8B2}" destId="{6F2FEF4B-2F55-461B-82F5-A6313338E8AC}" srcOrd="0" destOrd="0" presId="urn:microsoft.com/office/officeart/2018/2/layout/IconCircleList"/>
    <dgm:cxn modelId="{1E5EDA6F-0A00-409A-9B3E-5FF477FEE563}" type="presOf" srcId="{5B81F584-A4D5-4499-BBC2-6154D73E1623}" destId="{C0BE1E31-1939-49AE-B258-80A1C5FE015D}" srcOrd="0" destOrd="0" presId="urn:microsoft.com/office/officeart/2018/2/layout/IconCircleList"/>
    <dgm:cxn modelId="{A280BA83-925D-4573-BC44-FCF0ADB3F663}" type="presOf" srcId="{E3051627-D442-466D-90DB-0116A5F54DDE}" destId="{833F3451-FDDB-449E-8227-14D0E8FA741B}" srcOrd="0" destOrd="0" presId="urn:microsoft.com/office/officeart/2018/2/layout/IconCircleList"/>
    <dgm:cxn modelId="{5EF49998-B092-45FF-8204-279E3916A6D7}" type="presOf" srcId="{67A66A21-72A7-4810-9F27-BEEC91FE07BD}" destId="{2110CBE6-9B39-4193-9AC8-3455B89F89A1}" srcOrd="0" destOrd="0" presId="urn:microsoft.com/office/officeart/2018/2/layout/IconCircleList"/>
    <dgm:cxn modelId="{C8FA4B9A-208A-4226-B7A6-4C577E05FD27}" type="presOf" srcId="{1BA24D32-FA1D-48A3-BC23-BBBC96CFAD06}" destId="{3B99214E-9B74-4C55-9697-2DCE5AE74DE0}" srcOrd="0" destOrd="0" presId="urn:microsoft.com/office/officeart/2018/2/layout/IconCircleList"/>
    <dgm:cxn modelId="{E83A9C9A-BC50-4CB6-B493-BC0525E30F7B}" srcId="{67A66A21-72A7-4810-9F27-BEEC91FE07BD}" destId="{E97FBD28-2F5D-4ACB-A3EB-8B6462AA168A}" srcOrd="6" destOrd="0" parTransId="{36866AE4-3782-4243-864A-947268E79FA8}" sibTransId="{1E5E6A79-F587-4C80-BD7D-1947C916DDE6}"/>
    <dgm:cxn modelId="{3CA52EA1-5025-4E4B-903E-6BAE3D845DFF}" type="presOf" srcId="{56F2A8B2-9560-4D4A-A4D5-9D32D49FFB5A}" destId="{CDD591E5-A187-4F86-85BE-21F736FA1190}" srcOrd="0" destOrd="0" presId="urn:microsoft.com/office/officeart/2018/2/layout/IconCircleList"/>
    <dgm:cxn modelId="{C96ABEAA-EE56-49F5-AB9A-71B217F610DF}" srcId="{67A66A21-72A7-4810-9F27-BEEC91FE07BD}" destId="{1BA24D32-FA1D-48A3-BC23-BBBC96CFAD06}" srcOrd="7" destOrd="0" parTransId="{A2A884E2-162A-4165-8802-AE254C7A85D0}" sibTransId="{197FBCD6-E4A9-4C7A-8D36-BEA98427C260}"/>
    <dgm:cxn modelId="{28F771AE-C9AA-4A63-A834-F8D21EAF220C}" srcId="{67A66A21-72A7-4810-9F27-BEEC91FE07BD}" destId="{2C5268E3-A847-4369-8313-9A5D7AA2BBBF}" srcOrd="8" destOrd="0" parTransId="{99338B4B-D0FF-432E-9BD7-BEF900FAF914}" sibTransId="{84183457-E34D-4A37-8237-1B4E23F29F00}"/>
    <dgm:cxn modelId="{0A15F5C5-6A3C-4192-8A06-224629D2C5C8}" type="presOf" srcId="{EB2C0C1E-B8F5-443F-B4A4-95FD2AB5CDC3}" destId="{1C9229C0-37F4-495D-9F63-1518D8465479}" srcOrd="0" destOrd="0" presId="urn:microsoft.com/office/officeart/2018/2/layout/IconCircleList"/>
    <dgm:cxn modelId="{2D7016CD-8FB2-4905-8704-5C98D499FDCC}" type="presOf" srcId="{0ECAAAFC-CCE0-4196-AF70-0866DBB88EF4}" destId="{B8CBB41E-E947-4D24-93AF-EC3C4CCD888C}" srcOrd="0" destOrd="0" presId="urn:microsoft.com/office/officeart/2018/2/layout/IconCircleList"/>
    <dgm:cxn modelId="{C33BFAD1-3AE9-4753-9F00-0A50F1666978}" srcId="{67A66A21-72A7-4810-9F27-BEEC91FE07BD}" destId="{EB2C0C1E-B8F5-443F-B4A4-95FD2AB5CDC3}" srcOrd="4" destOrd="0" parTransId="{7D820681-4281-4AF2-AAB6-6CA3D241459D}" sibTransId="{56F2A8B2-9560-4D4A-A4D5-9D32D49FFB5A}"/>
    <dgm:cxn modelId="{C18278D2-3010-4B5D-94B9-983D1A1A274E}" type="presOf" srcId="{2C5268E3-A847-4369-8313-9A5D7AA2BBBF}" destId="{61ECEF15-8AC0-40AB-8652-A640CC2A6CFF}" srcOrd="0" destOrd="0" presId="urn:microsoft.com/office/officeart/2018/2/layout/IconCircleList"/>
    <dgm:cxn modelId="{B2A562D6-0467-4B88-B2F5-F3686335FB11}" type="presOf" srcId="{197FBCD6-E4A9-4C7A-8D36-BEA98427C260}" destId="{CD5479CA-873F-4488-956D-5229AA971C02}" srcOrd="0" destOrd="0" presId="urn:microsoft.com/office/officeart/2018/2/layout/IconCircleList"/>
    <dgm:cxn modelId="{A5FD9BFB-A38B-427D-A91E-C68D4DA36427}" type="presOf" srcId="{2CDE0113-068D-4B2B-8AFF-BD81FC9D76B8}" destId="{662263E2-E0AC-4D2B-AF27-0E3DD415473D}" srcOrd="0" destOrd="0" presId="urn:microsoft.com/office/officeart/2018/2/layout/IconCircleList"/>
    <dgm:cxn modelId="{3372C1FD-8409-4AD3-AA1A-987ABDD95FB9}" type="presOf" srcId="{2D124F5E-5AED-4167-97BF-58881796750C}" destId="{092BFEC0-ABB1-4B37-8281-75921681E864}" srcOrd="0" destOrd="0" presId="urn:microsoft.com/office/officeart/2018/2/layout/IconCircleList"/>
    <dgm:cxn modelId="{615EEF8A-5F9C-419E-8915-F10CE61305D6}" type="presParOf" srcId="{2110CBE6-9B39-4193-9AC8-3455B89F89A1}" destId="{F62B2BF9-8D54-4890-BEE5-7FF8E61F0987}" srcOrd="0" destOrd="0" presId="urn:microsoft.com/office/officeart/2018/2/layout/IconCircleList"/>
    <dgm:cxn modelId="{08470832-3E63-47F2-A597-029A7EFF781D}" type="presParOf" srcId="{F62B2BF9-8D54-4890-BEE5-7FF8E61F0987}" destId="{145CDF04-ED8F-42EF-8648-D51474FBB354}" srcOrd="0" destOrd="0" presId="urn:microsoft.com/office/officeart/2018/2/layout/IconCircleList"/>
    <dgm:cxn modelId="{08EB5498-CCA5-4931-89A5-F46EFEF85C26}" type="presParOf" srcId="{145CDF04-ED8F-42EF-8648-D51474FBB354}" destId="{2074E644-CBC4-43BA-A923-81AA93C0D197}" srcOrd="0" destOrd="0" presId="urn:microsoft.com/office/officeart/2018/2/layout/IconCircleList"/>
    <dgm:cxn modelId="{05164943-0D39-46DE-9219-36DC96B8C0DC}" type="presParOf" srcId="{145CDF04-ED8F-42EF-8648-D51474FBB354}" destId="{03E1AABC-F424-4C23-BFC3-B2D4F7BDB731}" srcOrd="1" destOrd="0" presId="urn:microsoft.com/office/officeart/2018/2/layout/IconCircleList"/>
    <dgm:cxn modelId="{739DD9B3-2E8B-4D4A-9C40-AA830AEB4B5D}" type="presParOf" srcId="{145CDF04-ED8F-42EF-8648-D51474FBB354}" destId="{3365F536-4940-412F-BF12-E761B739BB58}" srcOrd="2" destOrd="0" presId="urn:microsoft.com/office/officeart/2018/2/layout/IconCircleList"/>
    <dgm:cxn modelId="{8A2E48BD-A45B-4318-B81B-EDFCB6C27350}" type="presParOf" srcId="{145CDF04-ED8F-42EF-8648-D51474FBB354}" destId="{6D92E59A-2056-42E3-837F-9B27F994A6AD}" srcOrd="3" destOrd="0" presId="urn:microsoft.com/office/officeart/2018/2/layout/IconCircleList"/>
    <dgm:cxn modelId="{46D6F616-0294-4A7E-A8E0-8CC12EFC2C87}" type="presParOf" srcId="{F62B2BF9-8D54-4890-BEE5-7FF8E61F0987}" destId="{B8CBB41E-E947-4D24-93AF-EC3C4CCD888C}" srcOrd="1" destOrd="0" presId="urn:microsoft.com/office/officeart/2018/2/layout/IconCircleList"/>
    <dgm:cxn modelId="{25438CC7-C03F-4DF3-9498-DBD7069D70D1}" type="presParOf" srcId="{F62B2BF9-8D54-4890-BEE5-7FF8E61F0987}" destId="{AC68BF07-2A52-4A67-9558-C62C383EDAED}" srcOrd="2" destOrd="0" presId="urn:microsoft.com/office/officeart/2018/2/layout/IconCircleList"/>
    <dgm:cxn modelId="{AA99441D-8BF1-4997-B829-CE5B9B254941}" type="presParOf" srcId="{AC68BF07-2A52-4A67-9558-C62C383EDAED}" destId="{27C570B1-A863-48ED-9CA4-ADC24094C88D}" srcOrd="0" destOrd="0" presId="urn:microsoft.com/office/officeart/2018/2/layout/IconCircleList"/>
    <dgm:cxn modelId="{6DCE2594-7373-4963-BD0F-31B4EE57AC88}" type="presParOf" srcId="{AC68BF07-2A52-4A67-9558-C62C383EDAED}" destId="{680A71D7-3D37-4E91-A3C7-829F700B79CD}" srcOrd="1" destOrd="0" presId="urn:microsoft.com/office/officeart/2018/2/layout/IconCircleList"/>
    <dgm:cxn modelId="{626027DC-7F4F-4E4D-8BA3-A053CC21EB4F}" type="presParOf" srcId="{AC68BF07-2A52-4A67-9558-C62C383EDAED}" destId="{1475027B-649C-4519-8A1A-58C87416693E}" srcOrd="2" destOrd="0" presId="urn:microsoft.com/office/officeart/2018/2/layout/IconCircleList"/>
    <dgm:cxn modelId="{028BBBA3-7A49-46DC-BEDB-FB515CAE61B2}" type="presParOf" srcId="{AC68BF07-2A52-4A67-9558-C62C383EDAED}" destId="{E6A744EC-E1D5-4084-B9E6-FA94619545FC}" srcOrd="3" destOrd="0" presId="urn:microsoft.com/office/officeart/2018/2/layout/IconCircleList"/>
    <dgm:cxn modelId="{99576F90-8153-46A5-8ABE-60B641F263D4}" type="presParOf" srcId="{F62B2BF9-8D54-4890-BEE5-7FF8E61F0987}" destId="{092BFEC0-ABB1-4B37-8281-75921681E864}" srcOrd="3" destOrd="0" presId="urn:microsoft.com/office/officeart/2018/2/layout/IconCircleList"/>
    <dgm:cxn modelId="{66EA24BB-385D-46F6-8805-B348486A09E7}" type="presParOf" srcId="{F62B2BF9-8D54-4890-BEE5-7FF8E61F0987}" destId="{6D760441-3073-46C9-A347-67A014A5A051}" srcOrd="4" destOrd="0" presId="urn:microsoft.com/office/officeart/2018/2/layout/IconCircleList"/>
    <dgm:cxn modelId="{FD48E7C3-5C60-4CDA-A1AD-84C3161D806B}" type="presParOf" srcId="{6D760441-3073-46C9-A347-67A014A5A051}" destId="{F2163131-815C-417F-BD46-D2417D5144A4}" srcOrd="0" destOrd="0" presId="urn:microsoft.com/office/officeart/2018/2/layout/IconCircleList"/>
    <dgm:cxn modelId="{527E1A12-0289-4CCA-8315-487879E4E02D}" type="presParOf" srcId="{6D760441-3073-46C9-A347-67A014A5A051}" destId="{43C2A089-FBB7-47F4-BAEC-0BA064404521}" srcOrd="1" destOrd="0" presId="urn:microsoft.com/office/officeart/2018/2/layout/IconCircleList"/>
    <dgm:cxn modelId="{C7BACC29-B16F-4E2F-832E-C5C558CED5BE}" type="presParOf" srcId="{6D760441-3073-46C9-A347-67A014A5A051}" destId="{4F6774C2-E674-41B5-AD06-7F1AC3568DC2}" srcOrd="2" destOrd="0" presId="urn:microsoft.com/office/officeart/2018/2/layout/IconCircleList"/>
    <dgm:cxn modelId="{DA8417C4-6464-4ECD-B77C-0BFEF6AC7BB3}" type="presParOf" srcId="{6D760441-3073-46C9-A347-67A014A5A051}" destId="{6F2FEF4B-2F55-461B-82F5-A6313338E8AC}" srcOrd="3" destOrd="0" presId="urn:microsoft.com/office/officeart/2018/2/layout/IconCircleList"/>
    <dgm:cxn modelId="{622E8483-53B0-4231-A9A8-B784A194620A}" type="presParOf" srcId="{F62B2BF9-8D54-4890-BEE5-7FF8E61F0987}" destId="{833F3451-FDDB-449E-8227-14D0E8FA741B}" srcOrd="5" destOrd="0" presId="urn:microsoft.com/office/officeart/2018/2/layout/IconCircleList"/>
    <dgm:cxn modelId="{F136342E-9DFE-483A-9B8B-92F28784BD0B}" type="presParOf" srcId="{F62B2BF9-8D54-4890-BEE5-7FF8E61F0987}" destId="{8ED7C321-7E5B-4F9E-9343-E08B1000677B}" srcOrd="6" destOrd="0" presId="urn:microsoft.com/office/officeart/2018/2/layout/IconCircleList"/>
    <dgm:cxn modelId="{3B0B9A18-3805-497A-81BD-1DC9B439C614}" type="presParOf" srcId="{8ED7C321-7E5B-4F9E-9343-E08B1000677B}" destId="{53CBBE6A-7FBC-4D3F-8702-4E1E4EC21958}" srcOrd="0" destOrd="0" presId="urn:microsoft.com/office/officeart/2018/2/layout/IconCircleList"/>
    <dgm:cxn modelId="{760C935F-E65B-44B4-AC4B-89B2C9AD6033}" type="presParOf" srcId="{8ED7C321-7E5B-4F9E-9343-E08B1000677B}" destId="{520A251B-2343-4AD5-9235-90DD5D492529}" srcOrd="1" destOrd="0" presId="urn:microsoft.com/office/officeart/2018/2/layout/IconCircleList"/>
    <dgm:cxn modelId="{4817B6DD-B6A1-4A1E-9B1F-94A487E2EE4C}" type="presParOf" srcId="{8ED7C321-7E5B-4F9E-9343-E08B1000677B}" destId="{BC170BAF-D634-4945-832D-4BD31B626131}" srcOrd="2" destOrd="0" presId="urn:microsoft.com/office/officeart/2018/2/layout/IconCircleList"/>
    <dgm:cxn modelId="{6A61B91F-DFF0-446B-B85D-493685EAF55D}" type="presParOf" srcId="{8ED7C321-7E5B-4F9E-9343-E08B1000677B}" destId="{C0BE1E31-1939-49AE-B258-80A1C5FE015D}" srcOrd="3" destOrd="0" presId="urn:microsoft.com/office/officeart/2018/2/layout/IconCircleList"/>
    <dgm:cxn modelId="{D39710B7-AF52-4AEA-8B46-817FEAD174C5}" type="presParOf" srcId="{F62B2BF9-8D54-4890-BEE5-7FF8E61F0987}" destId="{D8E07219-0A2A-4FA4-B751-8CC37DD41BA6}" srcOrd="7" destOrd="0" presId="urn:microsoft.com/office/officeart/2018/2/layout/IconCircleList"/>
    <dgm:cxn modelId="{D2180863-7D48-4750-BD34-A39AD24A6E2D}" type="presParOf" srcId="{F62B2BF9-8D54-4890-BEE5-7FF8E61F0987}" destId="{9039B737-E5DB-4DEC-91A6-810B1487AF41}" srcOrd="8" destOrd="0" presId="urn:microsoft.com/office/officeart/2018/2/layout/IconCircleList"/>
    <dgm:cxn modelId="{4BC4D8CE-0852-41D0-B4EB-16B5FEA8F7AD}" type="presParOf" srcId="{9039B737-E5DB-4DEC-91A6-810B1487AF41}" destId="{454C708B-8607-4A79-9D75-09D0291BCF02}" srcOrd="0" destOrd="0" presId="urn:microsoft.com/office/officeart/2018/2/layout/IconCircleList"/>
    <dgm:cxn modelId="{5C94CE7A-784A-4603-AD33-B6CCCA7D7984}" type="presParOf" srcId="{9039B737-E5DB-4DEC-91A6-810B1487AF41}" destId="{3957C825-32B0-4CB3-937D-CF8D61A48A5B}" srcOrd="1" destOrd="0" presId="urn:microsoft.com/office/officeart/2018/2/layout/IconCircleList"/>
    <dgm:cxn modelId="{A2612A02-50A6-48C7-A6DE-921B5FC4C546}" type="presParOf" srcId="{9039B737-E5DB-4DEC-91A6-810B1487AF41}" destId="{1A42853F-BD06-4739-9ADA-BF52F3619380}" srcOrd="2" destOrd="0" presId="urn:microsoft.com/office/officeart/2018/2/layout/IconCircleList"/>
    <dgm:cxn modelId="{5228EE61-D2AC-4C87-9D54-F4A68441ECE7}" type="presParOf" srcId="{9039B737-E5DB-4DEC-91A6-810B1487AF41}" destId="{1C9229C0-37F4-495D-9F63-1518D8465479}" srcOrd="3" destOrd="0" presId="urn:microsoft.com/office/officeart/2018/2/layout/IconCircleList"/>
    <dgm:cxn modelId="{1E518D8E-1760-4053-BC47-F3F559AE006C}" type="presParOf" srcId="{F62B2BF9-8D54-4890-BEE5-7FF8E61F0987}" destId="{CDD591E5-A187-4F86-85BE-21F736FA1190}" srcOrd="9" destOrd="0" presId="urn:microsoft.com/office/officeart/2018/2/layout/IconCircleList"/>
    <dgm:cxn modelId="{6B675BDC-5366-471C-B0A5-41021F8CA9CC}" type="presParOf" srcId="{F62B2BF9-8D54-4890-BEE5-7FF8E61F0987}" destId="{24E36608-6A8A-4E49-ADC5-D8F60B02D0DE}" srcOrd="10" destOrd="0" presId="urn:microsoft.com/office/officeart/2018/2/layout/IconCircleList"/>
    <dgm:cxn modelId="{AB314429-1A3B-4E55-93CD-AF656540103C}" type="presParOf" srcId="{24E36608-6A8A-4E49-ADC5-D8F60B02D0DE}" destId="{ECE69641-3A12-4264-A052-DA8F535A0B16}" srcOrd="0" destOrd="0" presId="urn:microsoft.com/office/officeart/2018/2/layout/IconCircleList"/>
    <dgm:cxn modelId="{A82FFCA6-18BB-4FA9-8E9B-B8A49154B0CD}" type="presParOf" srcId="{24E36608-6A8A-4E49-ADC5-D8F60B02D0DE}" destId="{F2AA11F4-A93A-438A-BC2F-6BC7FD7DCA64}" srcOrd="1" destOrd="0" presId="urn:microsoft.com/office/officeart/2018/2/layout/IconCircleList"/>
    <dgm:cxn modelId="{912D6522-ED7D-45F6-9329-C550B397BF82}" type="presParOf" srcId="{24E36608-6A8A-4E49-ADC5-D8F60B02D0DE}" destId="{5C6B06DE-038A-404B-8D1E-04F92C2DC824}" srcOrd="2" destOrd="0" presId="urn:microsoft.com/office/officeart/2018/2/layout/IconCircleList"/>
    <dgm:cxn modelId="{44768A62-3BFC-4865-9BD2-D193D0350621}" type="presParOf" srcId="{24E36608-6A8A-4E49-ADC5-D8F60B02D0DE}" destId="{662263E2-E0AC-4D2B-AF27-0E3DD415473D}" srcOrd="3" destOrd="0" presId="urn:microsoft.com/office/officeart/2018/2/layout/IconCircleList"/>
    <dgm:cxn modelId="{06CB3EE6-0F42-4C77-BD9C-47CF98B89A75}" type="presParOf" srcId="{F62B2BF9-8D54-4890-BEE5-7FF8E61F0987}" destId="{4FD97200-1DDE-4780-8434-4BDC6668DD92}" srcOrd="11" destOrd="0" presId="urn:microsoft.com/office/officeart/2018/2/layout/IconCircleList"/>
    <dgm:cxn modelId="{D36C51FC-E4FB-4536-8162-C0A48B33D4E0}" type="presParOf" srcId="{F62B2BF9-8D54-4890-BEE5-7FF8E61F0987}" destId="{E7FA10FD-79B9-4638-8BDB-A0B627ED2DB9}" srcOrd="12" destOrd="0" presId="urn:microsoft.com/office/officeart/2018/2/layout/IconCircleList"/>
    <dgm:cxn modelId="{E4799987-5849-4C21-ADD2-D3238D86350B}" type="presParOf" srcId="{E7FA10FD-79B9-4638-8BDB-A0B627ED2DB9}" destId="{CF1245E4-E904-402B-BE1C-78F3A4A9D6AE}" srcOrd="0" destOrd="0" presId="urn:microsoft.com/office/officeart/2018/2/layout/IconCircleList"/>
    <dgm:cxn modelId="{EC883882-66C7-4F10-B9A9-4E5FE5D6BEDE}" type="presParOf" srcId="{E7FA10FD-79B9-4638-8BDB-A0B627ED2DB9}" destId="{65D1E245-58A5-4950-8D49-B28B3284E466}" srcOrd="1" destOrd="0" presId="urn:microsoft.com/office/officeart/2018/2/layout/IconCircleList"/>
    <dgm:cxn modelId="{52105FA4-0E4C-4580-BF84-12F3BBE3D7C5}" type="presParOf" srcId="{E7FA10FD-79B9-4638-8BDB-A0B627ED2DB9}" destId="{BCFD374E-78A3-4163-9A3B-B874D5EA24DD}" srcOrd="2" destOrd="0" presId="urn:microsoft.com/office/officeart/2018/2/layout/IconCircleList"/>
    <dgm:cxn modelId="{35BFBC57-6008-45B2-A854-F8241F1DE505}" type="presParOf" srcId="{E7FA10FD-79B9-4638-8BDB-A0B627ED2DB9}" destId="{5D49D72B-B968-4FCD-9340-BB5AC281CA00}" srcOrd="3" destOrd="0" presId="urn:microsoft.com/office/officeart/2018/2/layout/IconCircleList"/>
    <dgm:cxn modelId="{101AF942-22C3-4735-8BE2-48A3376550F1}" type="presParOf" srcId="{F62B2BF9-8D54-4890-BEE5-7FF8E61F0987}" destId="{93BABC2D-F299-4752-98A0-54AEAF53B174}" srcOrd="13" destOrd="0" presId="urn:microsoft.com/office/officeart/2018/2/layout/IconCircleList"/>
    <dgm:cxn modelId="{CB51356F-C67B-4E09-9CED-ED630204108E}" type="presParOf" srcId="{F62B2BF9-8D54-4890-BEE5-7FF8E61F0987}" destId="{742F649E-03A3-4242-874F-67BFDC23DD46}" srcOrd="14" destOrd="0" presId="urn:microsoft.com/office/officeart/2018/2/layout/IconCircleList"/>
    <dgm:cxn modelId="{AE116B54-E0E2-47E7-8BAA-5B758D26D6DA}" type="presParOf" srcId="{742F649E-03A3-4242-874F-67BFDC23DD46}" destId="{48894802-466B-47E0-B543-C12B1B7664FE}" srcOrd="0" destOrd="0" presId="urn:microsoft.com/office/officeart/2018/2/layout/IconCircleList"/>
    <dgm:cxn modelId="{7354836E-DA6B-4E0F-8519-187F5C8F6859}" type="presParOf" srcId="{742F649E-03A3-4242-874F-67BFDC23DD46}" destId="{71B95B0E-4AB2-4321-A442-BA0C6A7B643A}" srcOrd="1" destOrd="0" presId="urn:microsoft.com/office/officeart/2018/2/layout/IconCircleList"/>
    <dgm:cxn modelId="{92B82D13-6A1D-46D2-8D13-4D7EC2276179}" type="presParOf" srcId="{742F649E-03A3-4242-874F-67BFDC23DD46}" destId="{44CA36DB-26FE-4D3A-9028-C8B80A95E1A6}" srcOrd="2" destOrd="0" presId="urn:microsoft.com/office/officeart/2018/2/layout/IconCircleList"/>
    <dgm:cxn modelId="{6348061F-A9D4-4A7E-8F33-77FBEA49E3F0}" type="presParOf" srcId="{742F649E-03A3-4242-874F-67BFDC23DD46}" destId="{3B99214E-9B74-4C55-9697-2DCE5AE74DE0}" srcOrd="3" destOrd="0" presId="urn:microsoft.com/office/officeart/2018/2/layout/IconCircleList"/>
    <dgm:cxn modelId="{911BC656-0152-4C44-869D-6E2138D6790D}" type="presParOf" srcId="{F62B2BF9-8D54-4890-BEE5-7FF8E61F0987}" destId="{CD5479CA-873F-4488-956D-5229AA971C02}" srcOrd="15" destOrd="0" presId="urn:microsoft.com/office/officeart/2018/2/layout/IconCircleList"/>
    <dgm:cxn modelId="{5EBA4F9E-06CA-47C1-AE4D-CE0410E9243B}" type="presParOf" srcId="{F62B2BF9-8D54-4890-BEE5-7FF8E61F0987}" destId="{7749AACB-C98C-4B64-9E98-A24635C1E5A5}" srcOrd="16" destOrd="0" presId="urn:microsoft.com/office/officeart/2018/2/layout/IconCircleList"/>
    <dgm:cxn modelId="{A860AE51-99B1-4622-A973-F59908AC9AD2}" type="presParOf" srcId="{7749AACB-C98C-4B64-9E98-A24635C1E5A5}" destId="{E9C831D1-04E7-4BD6-A1D2-202CDE2C979A}" srcOrd="0" destOrd="0" presId="urn:microsoft.com/office/officeart/2018/2/layout/IconCircleList"/>
    <dgm:cxn modelId="{61516F48-77E9-4BFE-9E75-BDBB04495DF3}" type="presParOf" srcId="{7749AACB-C98C-4B64-9E98-A24635C1E5A5}" destId="{FDBD849D-1939-4ADE-97D9-BAD88603B44C}" srcOrd="1" destOrd="0" presId="urn:microsoft.com/office/officeart/2018/2/layout/IconCircleList"/>
    <dgm:cxn modelId="{7FAE6836-F929-4500-BD95-78CB908BE256}" type="presParOf" srcId="{7749AACB-C98C-4B64-9E98-A24635C1E5A5}" destId="{86B8DC45-2296-4962-B9C4-6385E2729ACA}" srcOrd="2" destOrd="0" presId="urn:microsoft.com/office/officeart/2018/2/layout/IconCircleList"/>
    <dgm:cxn modelId="{0FE50826-37E3-45BB-9DAC-6A27DBE53DB0}" type="presParOf" srcId="{7749AACB-C98C-4B64-9E98-A24635C1E5A5}" destId="{61ECEF15-8AC0-40AB-8652-A640CC2A6CFF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09F505-011C-4670-B862-FA560C1028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E32EB3-6A5D-47E5-8F29-82B344710649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Application </a:t>
          </a:r>
          <a:r>
            <a:rPr lang="fr-CH" dirty="0" err="1"/>
            <a:t>Programming</a:t>
          </a:r>
          <a:r>
            <a:rPr lang="fr-CH" dirty="0"/>
            <a:t> Interface (API)</a:t>
          </a:r>
          <a:endParaRPr lang="en-US" dirty="0"/>
        </a:p>
      </dgm:t>
    </dgm:pt>
    <dgm:pt modelId="{47780815-87EB-44FF-96D4-4C4263AFFA9B}" type="parTrans" cxnId="{71A36ED8-4383-43C2-8C41-267A0747F5FC}">
      <dgm:prSet/>
      <dgm:spPr/>
      <dgm:t>
        <a:bodyPr/>
        <a:lstStyle/>
        <a:p>
          <a:endParaRPr lang="en-US"/>
        </a:p>
      </dgm:t>
    </dgm:pt>
    <dgm:pt modelId="{C09A3E32-AD0F-4177-A07F-D287958FF551}" type="sibTrans" cxnId="{71A36ED8-4383-43C2-8C41-267A0747F5FC}">
      <dgm:prSet/>
      <dgm:spPr/>
      <dgm:t>
        <a:bodyPr/>
        <a:lstStyle/>
        <a:p>
          <a:endParaRPr lang="en-US"/>
        </a:p>
      </dgm:t>
    </dgm:pt>
    <dgm:pt modelId="{1B26820E-FB38-4444-ACA0-157077326540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Model View Controller (MVC)</a:t>
          </a:r>
          <a:endParaRPr lang="en-US" dirty="0"/>
        </a:p>
      </dgm:t>
    </dgm:pt>
    <dgm:pt modelId="{51423DDC-DAFD-4FD4-99CF-45A76FDE1443}" type="parTrans" cxnId="{2C833248-8A99-4D77-9CDE-6A605974436A}">
      <dgm:prSet/>
      <dgm:spPr/>
      <dgm:t>
        <a:bodyPr/>
        <a:lstStyle/>
        <a:p>
          <a:endParaRPr lang="en-US"/>
        </a:p>
      </dgm:t>
    </dgm:pt>
    <dgm:pt modelId="{5BC79022-9066-48E8-A886-0E71454766C4}" type="sibTrans" cxnId="{2C833248-8A99-4D77-9CDE-6A605974436A}">
      <dgm:prSet/>
      <dgm:spPr/>
      <dgm:t>
        <a:bodyPr/>
        <a:lstStyle/>
        <a:p>
          <a:endParaRPr lang="en-US"/>
        </a:p>
      </dgm:t>
    </dgm:pt>
    <dgm:pt modelId="{9349A88B-F5BC-4FF7-8BE6-E4DE321A501A}" type="pres">
      <dgm:prSet presAssocID="{FD09F505-011C-4670-B862-FA560C102862}" presName="root" presStyleCnt="0">
        <dgm:presLayoutVars>
          <dgm:dir/>
          <dgm:resizeHandles val="exact"/>
        </dgm:presLayoutVars>
      </dgm:prSet>
      <dgm:spPr/>
    </dgm:pt>
    <dgm:pt modelId="{4617493A-D7F5-45D4-BAEF-8FE53B75865A}" type="pres">
      <dgm:prSet presAssocID="{67E32EB3-6A5D-47E5-8F29-82B344710649}" presName="compNode" presStyleCnt="0"/>
      <dgm:spPr/>
    </dgm:pt>
    <dgm:pt modelId="{C4FF45DD-D564-444F-93D3-8E886AEF91E9}" type="pres">
      <dgm:prSet presAssocID="{67E32EB3-6A5D-47E5-8F29-82B344710649}" presName="bgRect" presStyleLbl="bgShp" presStyleIdx="0" presStyleCnt="2"/>
      <dgm:spPr/>
    </dgm:pt>
    <dgm:pt modelId="{A6AA2CED-CB5D-490E-B796-891EBE300513}" type="pres">
      <dgm:prSet presAssocID="{67E32EB3-6A5D-47E5-8F29-82B3447106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que hébergé avec un remplissage uni"/>
        </a:ext>
      </dgm:extLst>
    </dgm:pt>
    <dgm:pt modelId="{0BC8A656-3B3B-4771-A376-73B20E7134CE}" type="pres">
      <dgm:prSet presAssocID="{67E32EB3-6A5D-47E5-8F29-82B344710649}" presName="spaceRect" presStyleCnt="0"/>
      <dgm:spPr/>
    </dgm:pt>
    <dgm:pt modelId="{DA6CC307-22E9-439F-84F2-3C3E921F4FA1}" type="pres">
      <dgm:prSet presAssocID="{67E32EB3-6A5D-47E5-8F29-82B344710649}" presName="parTx" presStyleLbl="revTx" presStyleIdx="0" presStyleCnt="2">
        <dgm:presLayoutVars>
          <dgm:chMax val="0"/>
          <dgm:chPref val="0"/>
        </dgm:presLayoutVars>
      </dgm:prSet>
      <dgm:spPr/>
    </dgm:pt>
    <dgm:pt modelId="{308A20B7-A53F-4BBC-8859-20FA7FC8E11E}" type="pres">
      <dgm:prSet presAssocID="{C09A3E32-AD0F-4177-A07F-D287958FF551}" presName="sibTrans" presStyleCnt="0"/>
      <dgm:spPr/>
    </dgm:pt>
    <dgm:pt modelId="{151251A7-68EA-4FC3-B32F-1D5B308B4983}" type="pres">
      <dgm:prSet presAssocID="{1B26820E-FB38-4444-ACA0-157077326540}" presName="compNode" presStyleCnt="0"/>
      <dgm:spPr/>
    </dgm:pt>
    <dgm:pt modelId="{DB25C1BB-BF01-47C1-B8B2-32E8D398A809}" type="pres">
      <dgm:prSet presAssocID="{1B26820E-FB38-4444-ACA0-157077326540}" presName="bgRect" presStyleLbl="bgShp" presStyleIdx="1" presStyleCnt="2"/>
      <dgm:spPr/>
    </dgm:pt>
    <dgm:pt modelId="{D9926413-72CE-4A40-9A76-76A066F78449}" type="pres">
      <dgm:prSet presAssocID="{1B26820E-FB38-4444-ACA0-1570773265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D7998AE-0C0C-40EE-8432-C69AD7A31ABC}" type="pres">
      <dgm:prSet presAssocID="{1B26820E-FB38-4444-ACA0-157077326540}" presName="spaceRect" presStyleCnt="0"/>
      <dgm:spPr/>
    </dgm:pt>
    <dgm:pt modelId="{60E068A4-DF14-4AEA-B147-A5B55D6C49E1}" type="pres">
      <dgm:prSet presAssocID="{1B26820E-FB38-4444-ACA0-1570773265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0717038-55BF-4CA7-9246-BBB1E46173EB}" type="presOf" srcId="{FD09F505-011C-4670-B862-FA560C102862}" destId="{9349A88B-F5BC-4FF7-8BE6-E4DE321A501A}" srcOrd="0" destOrd="0" presId="urn:microsoft.com/office/officeart/2018/2/layout/IconVerticalSolidList"/>
    <dgm:cxn modelId="{2C833248-8A99-4D77-9CDE-6A605974436A}" srcId="{FD09F505-011C-4670-B862-FA560C102862}" destId="{1B26820E-FB38-4444-ACA0-157077326540}" srcOrd="1" destOrd="0" parTransId="{51423DDC-DAFD-4FD4-99CF-45A76FDE1443}" sibTransId="{5BC79022-9066-48E8-A886-0E71454766C4}"/>
    <dgm:cxn modelId="{39C7BF7E-6246-4831-A29B-4083C1DF97F4}" type="presOf" srcId="{67E32EB3-6A5D-47E5-8F29-82B344710649}" destId="{DA6CC307-22E9-439F-84F2-3C3E921F4FA1}" srcOrd="0" destOrd="0" presId="urn:microsoft.com/office/officeart/2018/2/layout/IconVerticalSolidList"/>
    <dgm:cxn modelId="{C2912F92-36C5-46B6-A661-50CAA82DE33D}" type="presOf" srcId="{1B26820E-FB38-4444-ACA0-157077326540}" destId="{60E068A4-DF14-4AEA-B147-A5B55D6C49E1}" srcOrd="0" destOrd="0" presId="urn:microsoft.com/office/officeart/2018/2/layout/IconVerticalSolidList"/>
    <dgm:cxn modelId="{71A36ED8-4383-43C2-8C41-267A0747F5FC}" srcId="{FD09F505-011C-4670-B862-FA560C102862}" destId="{67E32EB3-6A5D-47E5-8F29-82B344710649}" srcOrd="0" destOrd="0" parTransId="{47780815-87EB-44FF-96D4-4C4263AFFA9B}" sibTransId="{C09A3E32-AD0F-4177-A07F-D287958FF551}"/>
    <dgm:cxn modelId="{11DADF49-5AFB-4BC8-94AC-E841D29F673E}" type="presParOf" srcId="{9349A88B-F5BC-4FF7-8BE6-E4DE321A501A}" destId="{4617493A-D7F5-45D4-BAEF-8FE53B75865A}" srcOrd="0" destOrd="0" presId="urn:microsoft.com/office/officeart/2018/2/layout/IconVerticalSolidList"/>
    <dgm:cxn modelId="{235A633C-63B3-453E-A348-313728C6EEDE}" type="presParOf" srcId="{4617493A-D7F5-45D4-BAEF-8FE53B75865A}" destId="{C4FF45DD-D564-444F-93D3-8E886AEF91E9}" srcOrd="0" destOrd="0" presId="urn:microsoft.com/office/officeart/2018/2/layout/IconVerticalSolidList"/>
    <dgm:cxn modelId="{F163CC82-396A-41DA-96DD-45F30337058A}" type="presParOf" srcId="{4617493A-D7F5-45D4-BAEF-8FE53B75865A}" destId="{A6AA2CED-CB5D-490E-B796-891EBE300513}" srcOrd="1" destOrd="0" presId="urn:microsoft.com/office/officeart/2018/2/layout/IconVerticalSolidList"/>
    <dgm:cxn modelId="{11605346-342C-4E92-90E6-341B755CA5B3}" type="presParOf" srcId="{4617493A-D7F5-45D4-BAEF-8FE53B75865A}" destId="{0BC8A656-3B3B-4771-A376-73B20E7134CE}" srcOrd="2" destOrd="0" presId="urn:microsoft.com/office/officeart/2018/2/layout/IconVerticalSolidList"/>
    <dgm:cxn modelId="{361F69DB-F00B-4CD8-BDEB-AC39A3DEB933}" type="presParOf" srcId="{4617493A-D7F5-45D4-BAEF-8FE53B75865A}" destId="{DA6CC307-22E9-439F-84F2-3C3E921F4FA1}" srcOrd="3" destOrd="0" presId="urn:microsoft.com/office/officeart/2018/2/layout/IconVerticalSolidList"/>
    <dgm:cxn modelId="{9FF44933-A654-49D6-A72D-E50BEE47B58A}" type="presParOf" srcId="{9349A88B-F5BC-4FF7-8BE6-E4DE321A501A}" destId="{308A20B7-A53F-4BBC-8859-20FA7FC8E11E}" srcOrd="1" destOrd="0" presId="urn:microsoft.com/office/officeart/2018/2/layout/IconVerticalSolidList"/>
    <dgm:cxn modelId="{88434F03-975B-4F36-B77B-2D37921B7305}" type="presParOf" srcId="{9349A88B-F5BC-4FF7-8BE6-E4DE321A501A}" destId="{151251A7-68EA-4FC3-B32F-1D5B308B4983}" srcOrd="2" destOrd="0" presId="urn:microsoft.com/office/officeart/2018/2/layout/IconVerticalSolidList"/>
    <dgm:cxn modelId="{1F86A485-8B36-487F-A951-F34F8493A1CF}" type="presParOf" srcId="{151251A7-68EA-4FC3-B32F-1D5B308B4983}" destId="{DB25C1BB-BF01-47C1-B8B2-32E8D398A809}" srcOrd="0" destOrd="0" presId="urn:microsoft.com/office/officeart/2018/2/layout/IconVerticalSolidList"/>
    <dgm:cxn modelId="{ACEB5694-FDD0-4C21-B7C5-4AB2D8E72BC9}" type="presParOf" srcId="{151251A7-68EA-4FC3-B32F-1D5B308B4983}" destId="{D9926413-72CE-4A40-9A76-76A066F78449}" srcOrd="1" destOrd="0" presId="urn:microsoft.com/office/officeart/2018/2/layout/IconVerticalSolidList"/>
    <dgm:cxn modelId="{E6CFF8ED-9F50-4157-A5A2-0941DDCFCCED}" type="presParOf" srcId="{151251A7-68EA-4FC3-B32F-1D5B308B4983}" destId="{1D7998AE-0C0C-40EE-8432-C69AD7A31ABC}" srcOrd="2" destOrd="0" presId="urn:microsoft.com/office/officeart/2018/2/layout/IconVerticalSolidList"/>
    <dgm:cxn modelId="{2F892A1B-2687-4287-BCF1-87DC239EEA6A}" type="presParOf" srcId="{151251A7-68EA-4FC3-B32F-1D5B308B4983}" destId="{60E068A4-DF14-4AEA-B147-A5B55D6C49E1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7D69F-6DB0-420D-974A-4D72C99AE2EC}" type="doc">
      <dgm:prSet loTypeId="urn:microsoft.com/office/officeart/2005/8/layout/cycle7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CH"/>
        </a:p>
      </dgm:t>
    </dgm:pt>
    <dgm:pt modelId="{B6C26E0C-A53B-45F6-AF7A-8306577A718C}">
      <dgm:prSet phldrT="[Texte]"/>
      <dgm:spPr/>
      <dgm:t>
        <a:bodyPr/>
        <a:lstStyle/>
        <a:p>
          <a:r>
            <a:rPr lang="fr-CH" dirty="0"/>
            <a:t>API</a:t>
          </a:r>
        </a:p>
      </dgm:t>
    </dgm:pt>
    <dgm:pt modelId="{043B0144-CEE2-4F20-B6D1-133F99AA97BC}" type="parTrans" cxnId="{28D1F714-218C-4A91-9D9E-5916923DC3D0}">
      <dgm:prSet/>
      <dgm:spPr/>
      <dgm:t>
        <a:bodyPr/>
        <a:lstStyle/>
        <a:p>
          <a:endParaRPr lang="fr-CH"/>
        </a:p>
      </dgm:t>
    </dgm:pt>
    <dgm:pt modelId="{226379D4-7F41-4CFE-9BF3-5AE68A4134BF}" type="sibTrans" cxnId="{28D1F714-218C-4A91-9D9E-5916923DC3D0}">
      <dgm:prSet/>
      <dgm:spPr/>
      <dgm:t>
        <a:bodyPr/>
        <a:lstStyle/>
        <a:p>
          <a:endParaRPr lang="fr-CH"/>
        </a:p>
      </dgm:t>
    </dgm:pt>
    <dgm:pt modelId="{A619E71D-DA05-4E93-8B62-9D7CEBF59179}">
      <dgm:prSet phldrT="[Texte]"/>
      <dgm:spPr/>
      <dgm:t>
        <a:bodyPr/>
        <a:lstStyle/>
        <a:p>
          <a:r>
            <a:rPr lang="fr-CH" dirty="0"/>
            <a:t>Client</a:t>
          </a:r>
        </a:p>
      </dgm:t>
    </dgm:pt>
    <dgm:pt modelId="{9A33CBBC-861C-4732-BEE1-A69F3377CE0B}" type="parTrans" cxnId="{3D841459-38FE-47D8-B55C-E0EA75A2F938}">
      <dgm:prSet/>
      <dgm:spPr/>
      <dgm:t>
        <a:bodyPr/>
        <a:lstStyle/>
        <a:p>
          <a:endParaRPr lang="fr-CH"/>
        </a:p>
      </dgm:t>
    </dgm:pt>
    <dgm:pt modelId="{8C8571D6-C2F7-41BF-88BE-8FB2D1B64D23}" type="sibTrans" cxnId="{3D841459-38FE-47D8-B55C-E0EA75A2F938}">
      <dgm:prSet/>
      <dgm:spPr>
        <a:solidFill>
          <a:schemeClr val="bg1"/>
        </a:solidFill>
      </dgm:spPr>
      <dgm:t>
        <a:bodyPr/>
        <a:lstStyle/>
        <a:p>
          <a:endParaRPr lang="fr-CH" dirty="0"/>
        </a:p>
      </dgm:t>
    </dgm:pt>
    <dgm:pt modelId="{3A77194C-B4A7-4334-BCFA-566D38C37CF8}">
      <dgm:prSet phldrT="[Texte]"/>
      <dgm:spPr/>
      <dgm:t>
        <a:bodyPr/>
        <a:lstStyle/>
        <a:p>
          <a:r>
            <a:rPr lang="fr-CH" dirty="0"/>
            <a:t>Base de données</a:t>
          </a:r>
        </a:p>
      </dgm:t>
    </dgm:pt>
    <dgm:pt modelId="{DE441B01-9D13-4EC9-85CA-C2D2E4010902}" type="parTrans" cxnId="{35F0879F-DB13-4107-94E7-6B934D17767B}">
      <dgm:prSet/>
      <dgm:spPr/>
      <dgm:t>
        <a:bodyPr/>
        <a:lstStyle/>
        <a:p>
          <a:endParaRPr lang="fr-CH"/>
        </a:p>
      </dgm:t>
    </dgm:pt>
    <dgm:pt modelId="{B8ECA5A1-293C-466D-8EE8-A6CAC9C41B21}" type="sibTrans" cxnId="{35F0879F-DB13-4107-94E7-6B934D17767B}">
      <dgm:prSet/>
      <dgm:spPr/>
      <dgm:t>
        <a:bodyPr/>
        <a:lstStyle/>
        <a:p>
          <a:endParaRPr lang="fr-CH"/>
        </a:p>
      </dgm:t>
    </dgm:pt>
    <dgm:pt modelId="{96AD4914-65F7-46DF-AA37-9DE86651A6B9}" type="pres">
      <dgm:prSet presAssocID="{D507D69F-6DB0-420D-974A-4D72C99AE2EC}" presName="Name0" presStyleCnt="0">
        <dgm:presLayoutVars>
          <dgm:dir/>
          <dgm:resizeHandles val="exact"/>
        </dgm:presLayoutVars>
      </dgm:prSet>
      <dgm:spPr/>
    </dgm:pt>
    <dgm:pt modelId="{C5D1BC4A-0402-41A0-BD57-A50637E61218}" type="pres">
      <dgm:prSet presAssocID="{B6C26E0C-A53B-45F6-AF7A-8306577A718C}" presName="node" presStyleLbl="node1" presStyleIdx="0" presStyleCnt="3">
        <dgm:presLayoutVars>
          <dgm:bulletEnabled val="1"/>
        </dgm:presLayoutVars>
      </dgm:prSet>
      <dgm:spPr/>
    </dgm:pt>
    <dgm:pt modelId="{23C230EA-0FFE-4031-9A4B-B0B41B045DF4}" type="pres">
      <dgm:prSet presAssocID="{226379D4-7F41-4CFE-9BF3-5AE68A4134BF}" presName="sibTrans" presStyleLbl="sibTrans2D1" presStyleIdx="0" presStyleCnt="3" custLinFactNeighborX="40465" custLinFactNeighborY="1379"/>
      <dgm:spPr/>
    </dgm:pt>
    <dgm:pt modelId="{B4A82FCC-CECF-476A-924A-2CC842AA7832}" type="pres">
      <dgm:prSet presAssocID="{226379D4-7F41-4CFE-9BF3-5AE68A4134BF}" presName="connectorText" presStyleLbl="sibTrans2D1" presStyleIdx="0" presStyleCnt="3"/>
      <dgm:spPr/>
    </dgm:pt>
    <dgm:pt modelId="{8B64C9C2-59D8-412A-8D8A-B3EDD5975CBD}" type="pres">
      <dgm:prSet presAssocID="{A619E71D-DA05-4E93-8B62-9D7CEBF59179}" presName="node" presStyleLbl="node1" presStyleIdx="1" presStyleCnt="3">
        <dgm:presLayoutVars>
          <dgm:bulletEnabled val="1"/>
        </dgm:presLayoutVars>
      </dgm:prSet>
      <dgm:spPr/>
    </dgm:pt>
    <dgm:pt modelId="{7150A306-7FD6-468E-823C-0FB50685BAF5}" type="pres">
      <dgm:prSet presAssocID="{8C8571D6-C2F7-41BF-88BE-8FB2D1B64D23}" presName="sibTrans" presStyleLbl="sibTrans2D1" presStyleIdx="1" presStyleCnt="3"/>
      <dgm:spPr/>
    </dgm:pt>
    <dgm:pt modelId="{A9ABD7BA-554F-49FB-B149-71DA9BD3DF5D}" type="pres">
      <dgm:prSet presAssocID="{8C8571D6-C2F7-41BF-88BE-8FB2D1B64D23}" presName="connectorText" presStyleLbl="sibTrans2D1" presStyleIdx="1" presStyleCnt="3"/>
      <dgm:spPr/>
    </dgm:pt>
    <dgm:pt modelId="{418C5597-9AD0-490F-99F3-C2C779DDE5AB}" type="pres">
      <dgm:prSet presAssocID="{3A77194C-B4A7-4334-BCFA-566D38C37CF8}" presName="node" presStyleLbl="node1" presStyleIdx="2" presStyleCnt="3">
        <dgm:presLayoutVars>
          <dgm:bulletEnabled val="1"/>
        </dgm:presLayoutVars>
      </dgm:prSet>
      <dgm:spPr/>
    </dgm:pt>
    <dgm:pt modelId="{C8C74355-7F22-44F1-B6C3-90D9629FF2CA}" type="pres">
      <dgm:prSet presAssocID="{B8ECA5A1-293C-466D-8EE8-A6CAC9C41B21}" presName="sibTrans" presStyleLbl="sibTrans2D1" presStyleIdx="2" presStyleCnt="3" custLinFactNeighborX="-26618" custLinFactNeighborY="1379"/>
      <dgm:spPr/>
    </dgm:pt>
    <dgm:pt modelId="{32DC0433-76C5-47E6-BF5E-47245DA171F3}" type="pres">
      <dgm:prSet presAssocID="{B8ECA5A1-293C-466D-8EE8-A6CAC9C41B21}" presName="connectorText" presStyleLbl="sibTrans2D1" presStyleIdx="2" presStyleCnt="3"/>
      <dgm:spPr/>
    </dgm:pt>
  </dgm:ptLst>
  <dgm:cxnLst>
    <dgm:cxn modelId="{98D2EE04-8731-4161-A932-A6EAF65AB04A}" type="presOf" srcId="{226379D4-7F41-4CFE-9BF3-5AE68A4134BF}" destId="{B4A82FCC-CECF-476A-924A-2CC842AA7832}" srcOrd="1" destOrd="0" presId="urn:microsoft.com/office/officeart/2005/8/layout/cycle7"/>
    <dgm:cxn modelId="{D3C4B909-12E5-4B7F-8DD2-17C2F399F76E}" type="presOf" srcId="{8C8571D6-C2F7-41BF-88BE-8FB2D1B64D23}" destId="{7150A306-7FD6-468E-823C-0FB50685BAF5}" srcOrd="0" destOrd="0" presId="urn:microsoft.com/office/officeart/2005/8/layout/cycle7"/>
    <dgm:cxn modelId="{28D1F714-218C-4A91-9D9E-5916923DC3D0}" srcId="{D507D69F-6DB0-420D-974A-4D72C99AE2EC}" destId="{B6C26E0C-A53B-45F6-AF7A-8306577A718C}" srcOrd="0" destOrd="0" parTransId="{043B0144-CEE2-4F20-B6D1-133F99AA97BC}" sibTransId="{226379D4-7F41-4CFE-9BF3-5AE68A4134BF}"/>
    <dgm:cxn modelId="{5CA28B15-51FE-4E49-8611-DBD9328624F4}" type="presOf" srcId="{8C8571D6-C2F7-41BF-88BE-8FB2D1B64D23}" destId="{A9ABD7BA-554F-49FB-B149-71DA9BD3DF5D}" srcOrd="1" destOrd="0" presId="urn:microsoft.com/office/officeart/2005/8/layout/cycle7"/>
    <dgm:cxn modelId="{25F17072-95CD-48D9-980D-5B1A06E3C5F3}" type="presOf" srcId="{3A77194C-B4A7-4334-BCFA-566D38C37CF8}" destId="{418C5597-9AD0-490F-99F3-C2C779DDE5AB}" srcOrd="0" destOrd="0" presId="urn:microsoft.com/office/officeart/2005/8/layout/cycle7"/>
    <dgm:cxn modelId="{3D841459-38FE-47D8-B55C-E0EA75A2F938}" srcId="{D507D69F-6DB0-420D-974A-4D72C99AE2EC}" destId="{A619E71D-DA05-4E93-8B62-9D7CEBF59179}" srcOrd="1" destOrd="0" parTransId="{9A33CBBC-861C-4732-BEE1-A69F3377CE0B}" sibTransId="{8C8571D6-C2F7-41BF-88BE-8FB2D1B64D23}"/>
    <dgm:cxn modelId="{9D517189-F7D7-4DAD-90A0-478CAE124B2E}" type="presOf" srcId="{B6C26E0C-A53B-45F6-AF7A-8306577A718C}" destId="{C5D1BC4A-0402-41A0-BD57-A50637E61218}" srcOrd="0" destOrd="0" presId="urn:microsoft.com/office/officeart/2005/8/layout/cycle7"/>
    <dgm:cxn modelId="{89C8908A-8FBF-4BE9-92E0-91782322C14B}" type="presOf" srcId="{A619E71D-DA05-4E93-8B62-9D7CEBF59179}" destId="{8B64C9C2-59D8-412A-8D8A-B3EDD5975CBD}" srcOrd="0" destOrd="0" presId="urn:microsoft.com/office/officeart/2005/8/layout/cycle7"/>
    <dgm:cxn modelId="{46FC9295-4876-4225-ACE1-A0F595E58B6C}" type="presOf" srcId="{226379D4-7F41-4CFE-9BF3-5AE68A4134BF}" destId="{23C230EA-0FFE-4031-9A4B-B0B41B045DF4}" srcOrd="0" destOrd="0" presId="urn:microsoft.com/office/officeart/2005/8/layout/cycle7"/>
    <dgm:cxn modelId="{35F0879F-DB13-4107-94E7-6B934D17767B}" srcId="{D507D69F-6DB0-420D-974A-4D72C99AE2EC}" destId="{3A77194C-B4A7-4334-BCFA-566D38C37CF8}" srcOrd="2" destOrd="0" parTransId="{DE441B01-9D13-4EC9-85CA-C2D2E4010902}" sibTransId="{B8ECA5A1-293C-466D-8EE8-A6CAC9C41B21}"/>
    <dgm:cxn modelId="{D6B2A0C6-22B8-4022-8F53-D55075EED929}" type="presOf" srcId="{B8ECA5A1-293C-466D-8EE8-A6CAC9C41B21}" destId="{32DC0433-76C5-47E6-BF5E-47245DA171F3}" srcOrd="1" destOrd="0" presId="urn:microsoft.com/office/officeart/2005/8/layout/cycle7"/>
    <dgm:cxn modelId="{23FE8AD5-BFF5-45F1-9600-657404660943}" type="presOf" srcId="{B8ECA5A1-293C-466D-8EE8-A6CAC9C41B21}" destId="{C8C74355-7F22-44F1-B6C3-90D9629FF2CA}" srcOrd="0" destOrd="0" presId="urn:microsoft.com/office/officeart/2005/8/layout/cycle7"/>
    <dgm:cxn modelId="{9833DAEC-18E0-40F5-9F51-9A1ABB56A18C}" type="presOf" srcId="{D507D69F-6DB0-420D-974A-4D72C99AE2EC}" destId="{96AD4914-65F7-46DF-AA37-9DE86651A6B9}" srcOrd="0" destOrd="0" presId="urn:microsoft.com/office/officeart/2005/8/layout/cycle7"/>
    <dgm:cxn modelId="{FE16BD7A-9BBC-4D5E-A388-B4D90CA0322B}" type="presParOf" srcId="{96AD4914-65F7-46DF-AA37-9DE86651A6B9}" destId="{C5D1BC4A-0402-41A0-BD57-A50637E61218}" srcOrd="0" destOrd="0" presId="urn:microsoft.com/office/officeart/2005/8/layout/cycle7"/>
    <dgm:cxn modelId="{311EE418-709F-4DED-B79A-C59BDA90F692}" type="presParOf" srcId="{96AD4914-65F7-46DF-AA37-9DE86651A6B9}" destId="{23C230EA-0FFE-4031-9A4B-B0B41B045DF4}" srcOrd="1" destOrd="0" presId="urn:microsoft.com/office/officeart/2005/8/layout/cycle7"/>
    <dgm:cxn modelId="{29AB10DD-03DC-495F-BBF9-4797A6832BE6}" type="presParOf" srcId="{23C230EA-0FFE-4031-9A4B-B0B41B045DF4}" destId="{B4A82FCC-CECF-476A-924A-2CC842AA7832}" srcOrd="0" destOrd="0" presId="urn:microsoft.com/office/officeart/2005/8/layout/cycle7"/>
    <dgm:cxn modelId="{40CB7BBD-0F6C-4560-AC44-4680F17999F8}" type="presParOf" srcId="{96AD4914-65F7-46DF-AA37-9DE86651A6B9}" destId="{8B64C9C2-59D8-412A-8D8A-B3EDD5975CBD}" srcOrd="2" destOrd="0" presId="urn:microsoft.com/office/officeart/2005/8/layout/cycle7"/>
    <dgm:cxn modelId="{AED41341-8741-4BB9-A412-E85821DADCC2}" type="presParOf" srcId="{96AD4914-65F7-46DF-AA37-9DE86651A6B9}" destId="{7150A306-7FD6-468E-823C-0FB50685BAF5}" srcOrd="3" destOrd="0" presId="urn:microsoft.com/office/officeart/2005/8/layout/cycle7"/>
    <dgm:cxn modelId="{EC6F75C0-B699-4643-A4C3-467B465336EB}" type="presParOf" srcId="{7150A306-7FD6-468E-823C-0FB50685BAF5}" destId="{A9ABD7BA-554F-49FB-B149-71DA9BD3DF5D}" srcOrd="0" destOrd="0" presId="urn:microsoft.com/office/officeart/2005/8/layout/cycle7"/>
    <dgm:cxn modelId="{47613D94-C758-43C7-BA91-D0EA86F00028}" type="presParOf" srcId="{96AD4914-65F7-46DF-AA37-9DE86651A6B9}" destId="{418C5597-9AD0-490F-99F3-C2C779DDE5AB}" srcOrd="4" destOrd="0" presId="urn:microsoft.com/office/officeart/2005/8/layout/cycle7"/>
    <dgm:cxn modelId="{03E33AF3-7AB1-46BD-8E14-DB1EE80612D7}" type="presParOf" srcId="{96AD4914-65F7-46DF-AA37-9DE86651A6B9}" destId="{C8C74355-7F22-44F1-B6C3-90D9629FF2CA}" srcOrd="5" destOrd="0" presId="urn:microsoft.com/office/officeart/2005/8/layout/cycle7"/>
    <dgm:cxn modelId="{6CC791F7-C1F1-48DD-BBB6-FDF3A432496F}" type="presParOf" srcId="{C8C74355-7F22-44F1-B6C3-90D9629FF2CA}" destId="{32DC0433-76C5-47E6-BF5E-47245DA171F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CD92B7-9091-49BC-96C4-40A6AA3A881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CH"/>
        </a:p>
      </dgm:t>
    </dgm:pt>
    <dgm:pt modelId="{12852F4F-0A6B-4C03-A3E9-32D403383A3F}">
      <dgm:prSet phldrT="[Texte]"/>
      <dgm:spPr/>
      <dgm:t>
        <a:bodyPr/>
        <a:lstStyle/>
        <a:p>
          <a:r>
            <a:rPr lang="fr-CH" dirty="0"/>
            <a:t>S’informer</a:t>
          </a:r>
        </a:p>
      </dgm:t>
    </dgm:pt>
    <dgm:pt modelId="{F1BB28CE-A2C9-4CA2-85BF-2D6A792A6B32}" type="parTrans" cxnId="{2F092812-F3FD-422E-91CC-2533AA3217E6}">
      <dgm:prSet/>
      <dgm:spPr/>
      <dgm:t>
        <a:bodyPr/>
        <a:lstStyle/>
        <a:p>
          <a:endParaRPr lang="fr-CH"/>
        </a:p>
      </dgm:t>
    </dgm:pt>
    <dgm:pt modelId="{9A3934FA-6403-4CFF-BC18-12107C37CDC1}" type="sibTrans" cxnId="{2F092812-F3FD-422E-91CC-2533AA3217E6}">
      <dgm:prSet/>
      <dgm:spPr/>
      <dgm:t>
        <a:bodyPr/>
        <a:lstStyle/>
        <a:p>
          <a:endParaRPr lang="fr-CH"/>
        </a:p>
      </dgm:t>
    </dgm:pt>
    <dgm:pt modelId="{D451BC6E-C7D1-4CFD-AE6F-31A4BD976FA2}">
      <dgm:prSet phldrT="[Texte]"/>
      <dgm:spPr/>
      <dgm:t>
        <a:bodyPr/>
        <a:lstStyle/>
        <a:p>
          <a:r>
            <a:rPr lang="fr-CH" dirty="0"/>
            <a:t>Planifier</a:t>
          </a:r>
        </a:p>
      </dgm:t>
    </dgm:pt>
    <dgm:pt modelId="{61F9C9CF-3A25-4083-BA4A-83A621E5A265}" type="parTrans" cxnId="{9A5BEA17-D1E9-4F20-A936-01702DCE5DE9}">
      <dgm:prSet/>
      <dgm:spPr/>
      <dgm:t>
        <a:bodyPr/>
        <a:lstStyle/>
        <a:p>
          <a:endParaRPr lang="fr-CH"/>
        </a:p>
      </dgm:t>
    </dgm:pt>
    <dgm:pt modelId="{6BA41CDF-A92C-4949-A3C2-03EB1EEADE3D}" type="sibTrans" cxnId="{9A5BEA17-D1E9-4F20-A936-01702DCE5DE9}">
      <dgm:prSet/>
      <dgm:spPr/>
      <dgm:t>
        <a:bodyPr/>
        <a:lstStyle/>
        <a:p>
          <a:endParaRPr lang="fr-CH"/>
        </a:p>
      </dgm:t>
    </dgm:pt>
    <dgm:pt modelId="{4FC7D442-C038-43A2-9415-EC06F52EAAC9}">
      <dgm:prSet phldrT="[Texte]"/>
      <dgm:spPr/>
      <dgm:t>
        <a:bodyPr/>
        <a:lstStyle/>
        <a:p>
          <a:r>
            <a:rPr lang="fr-CH" dirty="0"/>
            <a:t>Décider</a:t>
          </a:r>
        </a:p>
      </dgm:t>
    </dgm:pt>
    <dgm:pt modelId="{0CAC3633-8BB2-4300-8EFB-66E99D42A23B}" type="parTrans" cxnId="{43AEFAFD-1327-4C25-B89C-8059BD71789B}">
      <dgm:prSet/>
      <dgm:spPr/>
      <dgm:t>
        <a:bodyPr/>
        <a:lstStyle/>
        <a:p>
          <a:endParaRPr lang="fr-CH"/>
        </a:p>
      </dgm:t>
    </dgm:pt>
    <dgm:pt modelId="{AF31975B-555C-487A-A293-7E281843C85B}" type="sibTrans" cxnId="{43AEFAFD-1327-4C25-B89C-8059BD71789B}">
      <dgm:prSet/>
      <dgm:spPr/>
      <dgm:t>
        <a:bodyPr/>
        <a:lstStyle/>
        <a:p>
          <a:endParaRPr lang="fr-CH"/>
        </a:p>
      </dgm:t>
    </dgm:pt>
    <dgm:pt modelId="{618A7FBB-5874-4BE0-9B28-B9F8C1A94FF0}">
      <dgm:prSet phldrT="[Texte]"/>
      <dgm:spPr/>
      <dgm:t>
        <a:bodyPr/>
        <a:lstStyle/>
        <a:p>
          <a:r>
            <a:rPr lang="fr-CH" dirty="0"/>
            <a:t>Réaliser</a:t>
          </a:r>
        </a:p>
      </dgm:t>
    </dgm:pt>
    <dgm:pt modelId="{41A199E0-22AB-4FCF-901F-D5C3E56B4FDC}" type="parTrans" cxnId="{192BC283-CAFC-4791-AF19-69D65BAB7B76}">
      <dgm:prSet/>
      <dgm:spPr/>
      <dgm:t>
        <a:bodyPr/>
        <a:lstStyle/>
        <a:p>
          <a:endParaRPr lang="fr-CH"/>
        </a:p>
      </dgm:t>
    </dgm:pt>
    <dgm:pt modelId="{82712DBA-DC74-4968-ABD1-3486C711DB17}" type="sibTrans" cxnId="{192BC283-CAFC-4791-AF19-69D65BAB7B76}">
      <dgm:prSet/>
      <dgm:spPr/>
      <dgm:t>
        <a:bodyPr/>
        <a:lstStyle/>
        <a:p>
          <a:endParaRPr lang="fr-CH"/>
        </a:p>
      </dgm:t>
    </dgm:pt>
    <dgm:pt modelId="{56687DDF-BE73-4E41-B99A-1CEFEC77D976}">
      <dgm:prSet phldrT="[Texte]"/>
      <dgm:spPr/>
      <dgm:t>
        <a:bodyPr/>
        <a:lstStyle/>
        <a:p>
          <a:r>
            <a:rPr lang="fr-CH" dirty="0"/>
            <a:t>Contrôler</a:t>
          </a:r>
        </a:p>
      </dgm:t>
    </dgm:pt>
    <dgm:pt modelId="{0C7DF7AB-CA8A-4CDE-906B-6F1805AEED03}" type="parTrans" cxnId="{3947827E-FB4B-4BB2-8570-9E4F8C585CCC}">
      <dgm:prSet/>
      <dgm:spPr/>
      <dgm:t>
        <a:bodyPr/>
        <a:lstStyle/>
        <a:p>
          <a:endParaRPr lang="fr-CH"/>
        </a:p>
      </dgm:t>
    </dgm:pt>
    <dgm:pt modelId="{281217F6-D208-452B-931B-6F57AF8D8BD5}" type="sibTrans" cxnId="{3947827E-FB4B-4BB2-8570-9E4F8C585CCC}">
      <dgm:prSet/>
      <dgm:spPr/>
      <dgm:t>
        <a:bodyPr/>
        <a:lstStyle/>
        <a:p>
          <a:endParaRPr lang="fr-CH"/>
        </a:p>
      </dgm:t>
    </dgm:pt>
    <dgm:pt modelId="{B3266283-A145-4138-BC3C-B93B7F6155D5}">
      <dgm:prSet phldrT="[Texte]"/>
      <dgm:spPr/>
      <dgm:t>
        <a:bodyPr/>
        <a:lstStyle/>
        <a:p>
          <a:r>
            <a:rPr lang="fr-CH" dirty="0"/>
            <a:t>Evaluer</a:t>
          </a:r>
        </a:p>
      </dgm:t>
    </dgm:pt>
    <dgm:pt modelId="{4DE46EF8-B604-4472-8CDF-1C75B9567984}" type="parTrans" cxnId="{04F64347-A52E-4161-9A73-9A8F2C515747}">
      <dgm:prSet/>
      <dgm:spPr/>
      <dgm:t>
        <a:bodyPr/>
        <a:lstStyle/>
        <a:p>
          <a:endParaRPr lang="fr-CH"/>
        </a:p>
      </dgm:t>
    </dgm:pt>
    <dgm:pt modelId="{A5411FDC-BAFC-4FCE-B625-8EAB09609C5C}" type="sibTrans" cxnId="{04F64347-A52E-4161-9A73-9A8F2C515747}">
      <dgm:prSet/>
      <dgm:spPr/>
      <dgm:t>
        <a:bodyPr/>
        <a:lstStyle/>
        <a:p>
          <a:endParaRPr lang="fr-CH"/>
        </a:p>
      </dgm:t>
    </dgm:pt>
    <dgm:pt modelId="{5A76EFB0-4697-423B-8DCC-97E7A7E54A70}" type="pres">
      <dgm:prSet presAssocID="{6ECD92B7-9091-49BC-96C4-40A6AA3A881C}" presName="Name0" presStyleCnt="0">
        <dgm:presLayoutVars>
          <dgm:dir/>
          <dgm:resizeHandles val="exact"/>
        </dgm:presLayoutVars>
      </dgm:prSet>
      <dgm:spPr/>
    </dgm:pt>
    <dgm:pt modelId="{F44D814E-88BA-4127-8D40-10FA13BA64F6}" type="pres">
      <dgm:prSet presAssocID="{12852F4F-0A6B-4C03-A3E9-32D403383A3F}" presName="node" presStyleLbl="node1" presStyleIdx="0" presStyleCnt="6">
        <dgm:presLayoutVars>
          <dgm:bulletEnabled val="1"/>
        </dgm:presLayoutVars>
      </dgm:prSet>
      <dgm:spPr/>
    </dgm:pt>
    <dgm:pt modelId="{3FBAE749-AE9C-441A-9E3C-E16F6A9182CA}" type="pres">
      <dgm:prSet presAssocID="{9A3934FA-6403-4CFF-BC18-12107C37CDC1}" presName="sibTrans" presStyleLbl="sibTrans1D1" presStyleIdx="0" presStyleCnt="5"/>
      <dgm:spPr/>
    </dgm:pt>
    <dgm:pt modelId="{B430569F-B2B5-497A-9357-35FC46569324}" type="pres">
      <dgm:prSet presAssocID="{9A3934FA-6403-4CFF-BC18-12107C37CDC1}" presName="connectorText" presStyleLbl="sibTrans1D1" presStyleIdx="0" presStyleCnt="5"/>
      <dgm:spPr/>
    </dgm:pt>
    <dgm:pt modelId="{C56164E1-29EF-40F0-B776-E337B9FE81F5}" type="pres">
      <dgm:prSet presAssocID="{D451BC6E-C7D1-4CFD-AE6F-31A4BD976FA2}" presName="node" presStyleLbl="node1" presStyleIdx="1" presStyleCnt="6">
        <dgm:presLayoutVars>
          <dgm:bulletEnabled val="1"/>
        </dgm:presLayoutVars>
      </dgm:prSet>
      <dgm:spPr/>
    </dgm:pt>
    <dgm:pt modelId="{E99BB7CC-19B4-43A5-B745-43ED4478608F}" type="pres">
      <dgm:prSet presAssocID="{6BA41CDF-A92C-4949-A3C2-03EB1EEADE3D}" presName="sibTrans" presStyleLbl="sibTrans1D1" presStyleIdx="1" presStyleCnt="5"/>
      <dgm:spPr/>
    </dgm:pt>
    <dgm:pt modelId="{3B0CCF01-4CBB-4C04-A957-C65D0605743C}" type="pres">
      <dgm:prSet presAssocID="{6BA41CDF-A92C-4949-A3C2-03EB1EEADE3D}" presName="connectorText" presStyleLbl="sibTrans1D1" presStyleIdx="1" presStyleCnt="5"/>
      <dgm:spPr/>
    </dgm:pt>
    <dgm:pt modelId="{2F5B3DE6-8579-4210-9EFF-572CF5AB14A4}" type="pres">
      <dgm:prSet presAssocID="{4FC7D442-C038-43A2-9415-EC06F52EAAC9}" presName="node" presStyleLbl="node1" presStyleIdx="2" presStyleCnt="6">
        <dgm:presLayoutVars>
          <dgm:bulletEnabled val="1"/>
        </dgm:presLayoutVars>
      </dgm:prSet>
      <dgm:spPr/>
    </dgm:pt>
    <dgm:pt modelId="{0A204E14-3D69-4278-B0B4-64EFE9155B53}" type="pres">
      <dgm:prSet presAssocID="{AF31975B-555C-487A-A293-7E281843C85B}" presName="sibTrans" presStyleLbl="sibTrans1D1" presStyleIdx="2" presStyleCnt="5"/>
      <dgm:spPr/>
    </dgm:pt>
    <dgm:pt modelId="{7FB2473F-8DAF-473C-855A-5677520E3621}" type="pres">
      <dgm:prSet presAssocID="{AF31975B-555C-487A-A293-7E281843C85B}" presName="connectorText" presStyleLbl="sibTrans1D1" presStyleIdx="2" presStyleCnt="5"/>
      <dgm:spPr/>
    </dgm:pt>
    <dgm:pt modelId="{D2007E90-B53B-48BD-B246-40FA442DE09B}" type="pres">
      <dgm:prSet presAssocID="{618A7FBB-5874-4BE0-9B28-B9F8C1A94FF0}" presName="node" presStyleLbl="node1" presStyleIdx="3" presStyleCnt="6">
        <dgm:presLayoutVars>
          <dgm:bulletEnabled val="1"/>
        </dgm:presLayoutVars>
      </dgm:prSet>
      <dgm:spPr/>
    </dgm:pt>
    <dgm:pt modelId="{ECA64247-F603-4579-A2A5-D8F3A6B7ADF2}" type="pres">
      <dgm:prSet presAssocID="{82712DBA-DC74-4968-ABD1-3486C711DB17}" presName="sibTrans" presStyleLbl="sibTrans1D1" presStyleIdx="3" presStyleCnt="5"/>
      <dgm:spPr/>
    </dgm:pt>
    <dgm:pt modelId="{4B6C41DD-928B-4F1B-84F2-71A3CE59835C}" type="pres">
      <dgm:prSet presAssocID="{82712DBA-DC74-4968-ABD1-3486C711DB17}" presName="connectorText" presStyleLbl="sibTrans1D1" presStyleIdx="3" presStyleCnt="5"/>
      <dgm:spPr/>
    </dgm:pt>
    <dgm:pt modelId="{F33B3A17-7B94-485F-8460-24BD19B4233D}" type="pres">
      <dgm:prSet presAssocID="{56687DDF-BE73-4E41-B99A-1CEFEC77D976}" presName="node" presStyleLbl="node1" presStyleIdx="4" presStyleCnt="6">
        <dgm:presLayoutVars>
          <dgm:bulletEnabled val="1"/>
        </dgm:presLayoutVars>
      </dgm:prSet>
      <dgm:spPr/>
    </dgm:pt>
    <dgm:pt modelId="{4D7CC0F8-14D9-4D1A-8B9A-E1AB0E6EE521}" type="pres">
      <dgm:prSet presAssocID="{281217F6-D208-452B-931B-6F57AF8D8BD5}" presName="sibTrans" presStyleLbl="sibTrans1D1" presStyleIdx="4" presStyleCnt="5"/>
      <dgm:spPr/>
    </dgm:pt>
    <dgm:pt modelId="{458F8FD2-182E-4D14-A716-05240B575B5B}" type="pres">
      <dgm:prSet presAssocID="{281217F6-D208-452B-931B-6F57AF8D8BD5}" presName="connectorText" presStyleLbl="sibTrans1D1" presStyleIdx="4" presStyleCnt="5"/>
      <dgm:spPr/>
    </dgm:pt>
    <dgm:pt modelId="{C32BD550-6820-4E9B-BEA6-CE4474A49371}" type="pres">
      <dgm:prSet presAssocID="{B3266283-A145-4138-BC3C-B93B7F6155D5}" presName="node" presStyleLbl="node1" presStyleIdx="5" presStyleCnt="6">
        <dgm:presLayoutVars>
          <dgm:bulletEnabled val="1"/>
        </dgm:presLayoutVars>
      </dgm:prSet>
      <dgm:spPr/>
    </dgm:pt>
  </dgm:ptLst>
  <dgm:cxnLst>
    <dgm:cxn modelId="{2F092812-F3FD-422E-91CC-2533AA3217E6}" srcId="{6ECD92B7-9091-49BC-96C4-40A6AA3A881C}" destId="{12852F4F-0A6B-4C03-A3E9-32D403383A3F}" srcOrd="0" destOrd="0" parTransId="{F1BB28CE-A2C9-4CA2-85BF-2D6A792A6B32}" sibTransId="{9A3934FA-6403-4CFF-BC18-12107C37CDC1}"/>
    <dgm:cxn modelId="{9A5BEA17-D1E9-4F20-A936-01702DCE5DE9}" srcId="{6ECD92B7-9091-49BC-96C4-40A6AA3A881C}" destId="{D451BC6E-C7D1-4CFD-AE6F-31A4BD976FA2}" srcOrd="1" destOrd="0" parTransId="{61F9C9CF-3A25-4083-BA4A-83A621E5A265}" sibTransId="{6BA41CDF-A92C-4949-A3C2-03EB1EEADE3D}"/>
    <dgm:cxn modelId="{4F200821-1387-4387-A47A-78FDE543CAB5}" type="presOf" srcId="{6BA41CDF-A92C-4949-A3C2-03EB1EEADE3D}" destId="{E99BB7CC-19B4-43A5-B745-43ED4478608F}" srcOrd="0" destOrd="0" presId="urn:microsoft.com/office/officeart/2016/7/layout/RepeatingBendingProcessNew"/>
    <dgm:cxn modelId="{53922D2B-525C-41AD-9360-0FB983F5BE35}" type="presOf" srcId="{56687DDF-BE73-4E41-B99A-1CEFEC77D976}" destId="{F33B3A17-7B94-485F-8460-24BD19B4233D}" srcOrd="0" destOrd="0" presId="urn:microsoft.com/office/officeart/2016/7/layout/RepeatingBendingProcessNew"/>
    <dgm:cxn modelId="{6AE12B2D-1C61-4E28-8B0C-1EC7C22B35FA}" type="presOf" srcId="{D451BC6E-C7D1-4CFD-AE6F-31A4BD976FA2}" destId="{C56164E1-29EF-40F0-B776-E337B9FE81F5}" srcOrd="0" destOrd="0" presId="urn:microsoft.com/office/officeart/2016/7/layout/RepeatingBendingProcessNew"/>
    <dgm:cxn modelId="{E96FDD33-A9EF-43C2-ADEC-0482FB8CC39D}" type="presOf" srcId="{AF31975B-555C-487A-A293-7E281843C85B}" destId="{0A204E14-3D69-4278-B0B4-64EFE9155B53}" srcOrd="0" destOrd="0" presId="urn:microsoft.com/office/officeart/2016/7/layout/RepeatingBendingProcessNew"/>
    <dgm:cxn modelId="{7F972636-B0D7-47E7-8D08-A30CF8DDEB41}" type="presOf" srcId="{82712DBA-DC74-4968-ABD1-3486C711DB17}" destId="{ECA64247-F603-4579-A2A5-D8F3A6B7ADF2}" srcOrd="0" destOrd="0" presId="urn:microsoft.com/office/officeart/2016/7/layout/RepeatingBendingProcessNew"/>
    <dgm:cxn modelId="{04F64347-A52E-4161-9A73-9A8F2C515747}" srcId="{6ECD92B7-9091-49BC-96C4-40A6AA3A881C}" destId="{B3266283-A145-4138-BC3C-B93B7F6155D5}" srcOrd="5" destOrd="0" parTransId="{4DE46EF8-B604-4472-8CDF-1C75B9567984}" sibTransId="{A5411FDC-BAFC-4FCE-B625-8EAB09609C5C}"/>
    <dgm:cxn modelId="{B5F0306B-B348-4E9A-A2A2-CB06C87A0B2E}" type="presOf" srcId="{9A3934FA-6403-4CFF-BC18-12107C37CDC1}" destId="{B430569F-B2B5-497A-9357-35FC46569324}" srcOrd="1" destOrd="0" presId="urn:microsoft.com/office/officeart/2016/7/layout/RepeatingBendingProcessNew"/>
    <dgm:cxn modelId="{B628D750-9074-4E9E-801B-00264EDE7EE7}" type="presOf" srcId="{6BA41CDF-A92C-4949-A3C2-03EB1EEADE3D}" destId="{3B0CCF01-4CBB-4C04-A957-C65D0605743C}" srcOrd="1" destOrd="0" presId="urn:microsoft.com/office/officeart/2016/7/layout/RepeatingBendingProcessNew"/>
    <dgm:cxn modelId="{29D20953-6494-4479-AFE8-550B92B45B6C}" type="presOf" srcId="{4FC7D442-C038-43A2-9415-EC06F52EAAC9}" destId="{2F5B3DE6-8579-4210-9EFF-572CF5AB14A4}" srcOrd="0" destOrd="0" presId="urn:microsoft.com/office/officeart/2016/7/layout/RepeatingBendingProcessNew"/>
    <dgm:cxn modelId="{EB052E7B-A7EC-48D2-B0DA-3501D58EA803}" type="presOf" srcId="{281217F6-D208-452B-931B-6F57AF8D8BD5}" destId="{4D7CC0F8-14D9-4D1A-8B9A-E1AB0E6EE521}" srcOrd="0" destOrd="0" presId="urn:microsoft.com/office/officeart/2016/7/layout/RepeatingBendingProcessNew"/>
    <dgm:cxn modelId="{3947827E-FB4B-4BB2-8570-9E4F8C585CCC}" srcId="{6ECD92B7-9091-49BC-96C4-40A6AA3A881C}" destId="{56687DDF-BE73-4E41-B99A-1CEFEC77D976}" srcOrd="4" destOrd="0" parTransId="{0C7DF7AB-CA8A-4CDE-906B-6F1805AEED03}" sibTransId="{281217F6-D208-452B-931B-6F57AF8D8BD5}"/>
    <dgm:cxn modelId="{8BBB2D83-2D70-4992-8A03-FB821F83837C}" type="presOf" srcId="{82712DBA-DC74-4968-ABD1-3486C711DB17}" destId="{4B6C41DD-928B-4F1B-84F2-71A3CE59835C}" srcOrd="1" destOrd="0" presId="urn:microsoft.com/office/officeart/2016/7/layout/RepeatingBendingProcessNew"/>
    <dgm:cxn modelId="{192BC283-CAFC-4791-AF19-69D65BAB7B76}" srcId="{6ECD92B7-9091-49BC-96C4-40A6AA3A881C}" destId="{618A7FBB-5874-4BE0-9B28-B9F8C1A94FF0}" srcOrd="3" destOrd="0" parTransId="{41A199E0-22AB-4FCF-901F-D5C3E56B4FDC}" sibTransId="{82712DBA-DC74-4968-ABD1-3486C711DB17}"/>
    <dgm:cxn modelId="{63911AA6-04CE-4330-8342-8E3718581028}" type="presOf" srcId="{12852F4F-0A6B-4C03-A3E9-32D403383A3F}" destId="{F44D814E-88BA-4127-8D40-10FA13BA64F6}" srcOrd="0" destOrd="0" presId="urn:microsoft.com/office/officeart/2016/7/layout/RepeatingBendingProcessNew"/>
    <dgm:cxn modelId="{67FA06B4-702F-4F15-8BC9-32BBE22BB657}" type="presOf" srcId="{AF31975B-555C-487A-A293-7E281843C85B}" destId="{7FB2473F-8DAF-473C-855A-5677520E3621}" srcOrd="1" destOrd="0" presId="urn:microsoft.com/office/officeart/2016/7/layout/RepeatingBendingProcessNew"/>
    <dgm:cxn modelId="{D8D1DBB4-22F7-4331-95BA-DAFBBDF28359}" type="presOf" srcId="{B3266283-A145-4138-BC3C-B93B7F6155D5}" destId="{C32BD550-6820-4E9B-BEA6-CE4474A49371}" srcOrd="0" destOrd="0" presId="urn:microsoft.com/office/officeart/2016/7/layout/RepeatingBendingProcessNew"/>
    <dgm:cxn modelId="{98CCC4CA-4AAC-4E14-83FB-B43C4C87F60C}" type="presOf" srcId="{618A7FBB-5874-4BE0-9B28-B9F8C1A94FF0}" destId="{D2007E90-B53B-48BD-B246-40FA442DE09B}" srcOrd="0" destOrd="0" presId="urn:microsoft.com/office/officeart/2016/7/layout/RepeatingBendingProcessNew"/>
    <dgm:cxn modelId="{4F0D7CD3-3AB4-4268-980B-AAA3F9524253}" type="presOf" srcId="{281217F6-D208-452B-931B-6F57AF8D8BD5}" destId="{458F8FD2-182E-4D14-A716-05240B575B5B}" srcOrd="1" destOrd="0" presId="urn:microsoft.com/office/officeart/2016/7/layout/RepeatingBendingProcessNew"/>
    <dgm:cxn modelId="{795536D9-0370-423C-8C1C-1CE3269D51A5}" type="presOf" srcId="{6ECD92B7-9091-49BC-96C4-40A6AA3A881C}" destId="{5A76EFB0-4697-423B-8DCC-97E7A7E54A70}" srcOrd="0" destOrd="0" presId="urn:microsoft.com/office/officeart/2016/7/layout/RepeatingBendingProcessNew"/>
    <dgm:cxn modelId="{687985DA-2D6C-451F-8B08-CE4C693CFF44}" type="presOf" srcId="{9A3934FA-6403-4CFF-BC18-12107C37CDC1}" destId="{3FBAE749-AE9C-441A-9E3C-E16F6A9182CA}" srcOrd="0" destOrd="0" presId="urn:microsoft.com/office/officeart/2016/7/layout/RepeatingBendingProcessNew"/>
    <dgm:cxn modelId="{43AEFAFD-1327-4C25-B89C-8059BD71789B}" srcId="{6ECD92B7-9091-49BC-96C4-40A6AA3A881C}" destId="{4FC7D442-C038-43A2-9415-EC06F52EAAC9}" srcOrd="2" destOrd="0" parTransId="{0CAC3633-8BB2-4300-8EFB-66E99D42A23B}" sibTransId="{AF31975B-555C-487A-A293-7E281843C85B}"/>
    <dgm:cxn modelId="{CFABA9ED-A197-424A-95D1-A639DCFC9765}" type="presParOf" srcId="{5A76EFB0-4697-423B-8DCC-97E7A7E54A70}" destId="{F44D814E-88BA-4127-8D40-10FA13BA64F6}" srcOrd="0" destOrd="0" presId="urn:microsoft.com/office/officeart/2016/7/layout/RepeatingBendingProcessNew"/>
    <dgm:cxn modelId="{97D20316-657F-42C0-83AD-8CAFBC10C71D}" type="presParOf" srcId="{5A76EFB0-4697-423B-8DCC-97E7A7E54A70}" destId="{3FBAE749-AE9C-441A-9E3C-E16F6A9182CA}" srcOrd="1" destOrd="0" presId="urn:microsoft.com/office/officeart/2016/7/layout/RepeatingBendingProcessNew"/>
    <dgm:cxn modelId="{4F4270A0-A49D-4C8F-A740-FFFD8ED2E0D7}" type="presParOf" srcId="{3FBAE749-AE9C-441A-9E3C-E16F6A9182CA}" destId="{B430569F-B2B5-497A-9357-35FC46569324}" srcOrd="0" destOrd="0" presId="urn:microsoft.com/office/officeart/2016/7/layout/RepeatingBendingProcessNew"/>
    <dgm:cxn modelId="{2391C88F-D450-443B-88B0-BE42472F72AB}" type="presParOf" srcId="{5A76EFB0-4697-423B-8DCC-97E7A7E54A70}" destId="{C56164E1-29EF-40F0-B776-E337B9FE81F5}" srcOrd="2" destOrd="0" presId="urn:microsoft.com/office/officeart/2016/7/layout/RepeatingBendingProcessNew"/>
    <dgm:cxn modelId="{C3603B0F-3384-4ACD-811D-5208DBC3C19B}" type="presParOf" srcId="{5A76EFB0-4697-423B-8DCC-97E7A7E54A70}" destId="{E99BB7CC-19B4-43A5-B745-43ED4478608F}" srcOrd="3" destOrd="0" presId="urn:microsoft.com/office/officeart/2016/7/layout/RepeatingBendingProcessNew"/>
    <dgm:cxn modelId="{DF67720C-341E-475A-8B93-7B18837610CD}" type="presParOf" srcId="{E99BB7CC-19B4-43A5-B745-43ED4478608F}" destId="{3B0CCF01-4CBB-4C04-A957-C65D0605743C}" srcOrd="0" destOrd="0" presId="urn:microsoft.com/office/officeart/2016/7/layout/RepeatingBendingProcessNew"/>
    <dgm:cxn modelId="{7B907B6C-3350-48CA-81F8-41855C2A0B1A}" type="presParOf" srcId="{5A76EFB0-4697-423B-8DCC-97E7A7E54A70}" destId="{2F5B3DE6-8579-4210-9EFF-572CF5AB14A4}" srcOrd="4" destOrd="0" presId="urn:microsoft.com/office/officeart/2016/7/layout/RepeatingBendingProcessNew"/>
    <dgm:cxn modelId="{04543EDF-72C4-44BC-8C19-0C5C857D8359}" type="presParOf" srcId="{5A76EFB0-4697-423B-8DCC-97E7A7E54A70}" destId="{0A204E14-3D69-4278-B0B4-64EFE9155B53}" srcOrd="5" destOrd="0" presId="urn:microsoft.com/office/officeart/2016/7/layout/RepeatingBendingProcessNew"/>
    <dgm:cxn modelId="{C8210795-E165-4CB1-83A7-357A1A17A9CE}" type="presParOf" srcId="{0A204E14-3D69-4278-B0B4-64EFE9155B53}" destId="{7FB2473F-8DAF-473C-855A-5677520E3621}" srcOrd="0" destOrd="0" presId="urn:microsoft.com/office/officeart/2016/7/layout/RepeatingBendingProcessNew"/>
    <dgm:cxn modelId="{85478F05-D37C-42C5-9833-DC655971E1FD}" type="presParOf" srcId="{5A76EFB0-4697-423B-8DCC-97E7A7E54A70}" destId="{D2007E90-B53B-48BD-B246-40FA442DE09B}" srcOrd="6" destOrd="0" presId="urn:microsoft.com/office/officeart/2016/7/layout/RepeatingBendingProcessNew"/>
    <dgm:cxn modelId="{66C1DF1D-8299-445B-999A-2AEFF108B068}" type="presParOf" srcId="{5A76EFB0-4697-423B-8DCC-97E7A7E54A70}" destId="{ECA64247-F603-4579-A2A5-D8F3A6B7ADF2}" srcOrd="7" destOrd="0" presId="urn:microsoft.com/office/officeart/2016/7/layout/RepeatingBendingProcessNew"/>
    <dgm:cxn modelId="{9875B156-041A-4531-8F76-9F77F1022DC3}" type="presParOf" srcId="{ECA64247-F603-4579-A2A5-D8F3A6B7ADF2}" destId="{4B6C41DD-928B-4F1B-84F2-71A3CE59835C}" srcOrd="0" destOrd="0" presId="urn:microsoft.com/office/officeart/2016/7/layout/RepeatingBendingProcessNew"/>
    <dgm:cxn modelId="{7E8900D3-07FE-4713-92DF-D2F0CC604CCB}" type="presParOf" srcId="{5A76EFB0-4697-423B-8DCC-97E7A7E54A70}" destId="{F33B3A17-7B94-485F-8460-24BD19B4233D}" srcOrd="8" destOrd="0" presId="urn:microsoft.com/office/officeart/2016/7/layout/RepeatingBendingProcessNew"/>
    <dgm:cxn modelId="{757DA232-42C0-4955-8DA5-BA708691832E}" type="presParOf" srcId="{5A76EFB0-4697-423B-8DCC-97E7A7E54A70}" destId="{4D7CC0F8-14D9-4D1A-8B9A-E1AB0E6EE521}" srcOrd="9" destOrd="0" presId="urn:microsoft.com/office/officeart/2016/7/layout/RepeatingBendingProcessNew"/>
    <dgm:cxn modelId="{7798EDD2-4FAE-42F2-B41B-DE036FB0E0DE}" type="presParOf" srcId="{4D7CC0F8-14D9-4D1A-8B9A-E1AB0E6EE521}" destId="{458F8FD2-182E-4D14-A716-05240B575B5B}" srcOrd="0" destOrd="0" presId="urn:microsoft.com/office/officeart/2016/7/layout/RepeatingBendingProcessNew"/>
    <dgm:cxn modelId="{5C28C4F8-EF21-46DC-A81B-5B03A039D986}" type="presParOf" srcId="{5A76EFB0-4697-423B-8DCC-97E7A7E54A70}" destId="{C32BD550-6820-4E9B-BEA6-CE4474A4937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6BBF1B-E45F-4A4F-B860-AE980CFC05E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fr-CH"/>
        </a:p>
      </dgm:t>
    </dgm:pt>
    <dgm:pt modelId="{559D0C63-C470-4B65-B065-1A3A3261FDB8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Refactoring</a:t>
          </a:r>
        </a:p>
      </dgm:t>
    </dgm:pt>
    <dgm:pt modelId="{431A9D4A-12E9-4CB1-9699-A062E80B7832}" type="parTrans" cxnId="{0C790BAE-19A6-47FE-81DD-4BC570B990B0}">
      <dgm:prSet/>
      <dgm:spPr/>
      <dgm:t>
        <a:bodyPr/>
        <a:lstStyle/>
        <a:p>
          <a:endParaRPr lang="fr-CH"/>
        </a:p>
      </dgm:t>
    </dgm:pt>
    <dgm:pt modelId="{7275C1C8-50C3-44DC-A624-D037B7771453}" type="sibTrans" cxnId="{0C790BAE-19A6-47FE-81DD-4BC570B990B0}">
      <dgm:prSet/>
      <dgm:spPr/>
      <dgm:t>
        <a:bodyPr/>
        <a:lstStyle/>
        <a:p>
          <a:endParaRPr lang="fr-CH"/>
        </a:p>
      </dgm:t>
    </dgm:pt>
    <dgm:pt modelId="{73C0359E-4F58-420B-AC27-A9A45B6C6155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Optimisation conception/architecture</a:t>
          </a:r>
        </a:p>
      </dgm:t>
    </dgm:pt>
    <dgm:pt modelId="{78AB59BC-1580-46AA-ACBE-E3D039F20C99}" type="parTrans" cxnId="{F5B61573-C298-4CB4-8AB6-3273E515C919}">
      <dgm:prSet/>
      <dgm:spPr/>
      <dgm:t>
        <a:bodyPr/>
        <a:lstStyle/>
        <a:p>
          <a:endParaRPr lang="fr-CH"/>
        </a:p>
      </dgm:t>
    </dgm:pt>
    <dgm:pt modelId="{1B9DDF08-5D2F-4DC5-A33E-E3BAF7F9A7BD}" type="sibTrans" cxnId="{F5B61573-C298-4CB4-8AB6-3273E515C919}">
      <dgm:prSet/>
      <dgm:spPr/>
      <dgm:t>
        <a:bodyPr/>
        <a:lstStyle/>
        <a:p>
          <a:endParaRPr lang="fr-CH"/>
        </a:p>
      </dgm:t>
    </dgm:pt>
    <dgm:pt modelId="{3D6AE5D0-AFBE-4F28-8568-78F5585A0648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Visuel</a:t>
          </a:r>
        </a:p>
      </dgm:t>
    </dgm:pt>
    <dgm:pt modelId="{D790ECDF-9629-4FEB-9BD7-C5D68BE67DA6}" type="parTrans" cxnId="{C13BFE4F-E5B5-4452-A8A2-C3B51AD41DD6}">
      <dgm:prSet/>
      <dgm:spPr/>
      <dgm:t>
        <a:bodyPr/>
        <a:lstStyle/>
        <a:p>
          <a:endParaRPr lang="fr-CH"/>
        </a:p>
      </dgm:t>
    </dgm:pt>
    <dgm:pt modelId="{79BC6DD4-2C58-4EC0-B88C-049426085D4C}" type="sibTrans" cxnId="{C13BFE4F-E5B5-4452-A8A2-C3B51AD41DD6}">
      <dgm:prSet/>
      <dgm:spPr/>
      <dgm:t>
        <a:bodyPr/>
        <a:lstStyle/>
        <a:p>
          <a:endParaRPr lang="fr-CH"/>
        </a:p>
      </dgm:t>
    </dgm:pt>
    <dgm:pt modelId="{ECAEF065-54AE-4230-ADA6-449FD5A6408A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H"/>
            <a:t>Recherche/filtrage en ajax</a:t>
          </a:r>
        </a:p>
      </dgm:t>
    </dgm:pt>
    <dgm:pt modelId="{F234D353-C6B1-412D-AC63-037D46171064}" type="parTrans" cxnId="{897B4A98-96D8-458B-BD2B-72582BE06B97}">
      <dgm:prSet/>
      <dgm:spPr/>
      <dgm:t>
        <a:bodyPr/>
        <a:lstStyle/>
        <a:p>
          <a:endParaRPr lang="fr-CH"/>
        </a:p>
      </dgm:t>
    </dgm:pt>
    <dgm:pt modelId="{4B9F6F2C-02D7-459A-AC6F-0BB662D77063}" type="sibTrans" cxnId="{897B4A98-96D8-458B-BD2B-72582BE06B97}">
      <dgm:prSet/>
      <dgm:spPr/>
    </dgm:pt>
    <dgm:pt modelId="{CF7F3388-F780-41EB-863A-A092EF904D28}" type="pres">
      <dgm:prSet presAssocID="{156BBF1B-E45F-4A4F-B860-AE980CFC05E3}" presName="root" presStyleCnt="0">
        <dgm:presLayoutVars>
          <dgm:dir/>
          <dgm:resizeHandles val="exact"/>
        </dgm:presLayoutVars>
      </dgm:prSet>
      <dgm:spPr/>
    </dgm:pt>
    <dgm:pt modelId="{D36C89B1-1CA5-4901-B367-2C906FF879E1}" type="pres">
      <dgm:prSet presAssocID="{559D0C63-C470-4B65-B065-1A3A3261FDB8}" presName="compNode" presStyleCnt="0"/>
      <dgm:spPr/>
    </dgm:pt>
    <dgm:pt modelId="{BE32797B-CB1D-4864-87AF-DF832A8465D3}" type="pres">
      <dgm:prSet presAssocID="{559D0C63-C470-4B65-B065-1A3A3261FDB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C99920E-0AE2-4B42-885F-204FF2B338E1}" type="pres">
      <dgm:prSet presAssocID="{559D0C63-C470-4B65-B065-1A3A3261FD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1DCB3EE-2267-40A3-B95A-A72A74E52E2F}" type="pres">
      <dgm:prSet presAssocID="{559D0C63-C470-4B65-B065-1A3A3261FDB8}" presName="spaceRect" presStyleCnt="0"/>
      <dgm:spPr/>
    </dgm:pt>
    <dgm:pt modelId="{320E87DB-DBFE-4D9E-AA9C-DBB69A17A484}" type="pres">
      <dgm:prSet presAssocID="{559D0C63-C470-4B65-B065-1A3A3261FDB8}" presName="textRect" presStyleLbl="revTx" presStyleIdx="0" presStyleCnt="4">
        <dgm:presLayoutVars>
          <dgm:chMax val="1"/>
          <dgm:chPref val="1"/>
        </dgm:presLayoutVars>
      </dgm:prSet>
      <dgm:spPr/>
    </dgm:pt>
    <dgm:pt modelId="{298E26A4-1A26-485B-A656-888E7596F2E1}" type="pres">
      <dgm:prSet presAssocID="{7275C1C8-50C3-44DC-A624-D037B7771453}" presName="sibTrans" presStyleCnt="0"/>
      <dgm:spPr/>
    </dgm:pt>
    <dgm:pt modelId="{FC2397FC-0684-4696-806C-D06C82BCF1D3}" type="pres">
      <dgm:prSet presAssocID="{73C0359E-4F58-420B-AC27-A9A45B6C6155}" presName="compNode" presStyleCnt="0"/>
      <dgm:spPr/>
    </dgm:pt>
    <dgm:pt modelId="{CD436C3D-4E9E-40CD-BE8D-585C7EDB9B72}" type="pres">
      <dgm:prSet presAssocID="{73C0359E-4F58-420B-AC27-A9A45B6C615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DCF9D25-9452-4449-ADB1-3908819DAF1A}" type="pres">
      <dgm:prSet presAssocID="{73C0359E-4F58-420B-AC27-A9A45B6C61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E565B932-3FAE-4C46-A6DB-01AEAE6FD48A}" type="pres">
      <dgm:prSet presAssocID="{73C0359E-4F58-420B-AC27-A9A45B6C6155}" presName="spaceRect" presStyleCnt="0"/>
      <dgm:spPr/>
    </dgm:pt>
    <dgm:pt modelId="{39E1D203-DC1C-47A8-87CC-94DC6BEF8EE7}" type="pres">
      <dgm:prSet presAssocID="{73C0359E-4F58-420B-AC27-A9A45B6C6155}" presName="textRect" presStyleLbl="revTx" presStyleIdx="1" presStyleCnt="4">
        <dgm:presLayoutVars>
          <dgm:chMax val="1"/>
          <dgm:chPref val="1"/>
        </dgm:presLayoutVars>
      </dgm:prSet>
      <dgm:spPr/>
    </dgm:pt>
    <dgm:pt modelId="{242591F1-75AB-4FA5-83DC-03F332581A14}" type="pres">
      <dgm:prSet presAssocID="{1B9DDF08-5D2F-4DC5-A33E-E3BAF7F9A7BD}" presName="sibTrans" presStyleCnt="0"/>
      <dgm:spPr/>
    </dgm:pt>
    <dgm:pt modelId="{DA8EE8B1-DAEB-4AA5-9399-A9AAD3612FBB}" type="pres">
      <dgm:prSet presAssocID="{3D6AE5D0-AFBE-4F28-8568-78F5585A0648}" presName="compNode" presStyleCnt="0"/>
      <dgm:spPr/>
    </dgm:pt>
    <dgm:pt modelId="{9CCB9104-E65D-43AD-9F81-F5A791F66552}" type="pres">
      <dgm:prSet presAssocID="{3D6AE5D0-AFBE-4F28-8568-78F5585A064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710249E-DC47-4588-9659-3ACF856D533A}" type="pres">
      <dgm:prSet presAssocID="{3D6AE5D0-AFBE-4F28-8568-78F5585A06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ègle"/>
        </a:ext>
      </dgm:extLst>
    </dgm:pt>
    <dgm:pt modelId="{545E9BE2-AE7F-4401-9549-DA0D10D3DC17}" type="pres">
      <dgm:prSet presAssocID="{3D6AE5D0-AFBE-4F28-8568-78F5585A0648}" presName="spaceRect" presStyleCnt="0"/>
      <dgm:spPr/>
    </dgm:pt>
    <dgm:pt modelId="{E9F8E22B-3125-4ABE-9490-D5AF93BD9B64}" type="pres">
      <dgm:prSet presAssocID="{3D6AE5D0-AFBE-4F28-8568-78F5585A0648}" presName="textRect" presStyleLbl="revTx" presStyleIdx="2" presStyleCnt="4">
        <dgm:presLayoutVars>
          <dgm:chMax val="1"/>
          <dgm:chPref val="1"/>
        </dgm:presLayoutVars>
      </dgm:prSet>
      <dgm:spPr/>
    </dgm:pt>
    <dgm:pt modelId="{AB8717A1-7F38-47F3-BEFD-5209A096D911}" type="pres">
      <dgm:prSet presAssocID="{79BC6DD4-2C58-4EC0-B88C-049426085D4C}" presName="sibTrans" presStyleCnt="0"/>
      <dgm:spPr/>
    </dgm:pt>
    <dgm:pt modelId="{788C9A96-DFF7-483D-A1D5-8C66E2B3C3EF}" type="pres">
      <dgm:prSet presAssocID="{ECAEF065-54AE-4230-ADA6-449FD5A6408A}" presName="compNode" presStyleCnt="0"/>
      <dgm:spPr/>
    </dgm:pt>
    <dgm:pt modelId="{6B18E89A-577A-4D37-9918-0586793708FD}" type="pres">
      <dgm:prSet presAssocID="{ECAEF065-54AE-4230-ADA6-449FD5A6408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38F84F5-EBEE-4AFA-9BB3-60628FF364CC}" type="pres">
      <dgm:prSet presAssocID="{ECAEF065-54AE-4230-ADA6-449FD5A640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F4848670-BE75-4AD5-AC7C-35A4D07A63A4}" type="pres">
      <dgm:prSet presAssocID="{ECAEF065-54AE-4230-ADA6-449FD5A6408A}" presName="spaceRect" presStyleCnt="0"/>
      <dgm:spPr/>
    </dgm:pt>
    <dgm:pt modelId="{AFED6880-3895-442F-A4AA-FD303F705F56}" type="pres">
      <dgm:prSet presAssocID="{ECAEF065-54AE-4230-ADA6-449FD5A640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D61424-ADE7-460E-88B1-41070FBAB648}" type="presOf" srcId="{156BBF1B-E45F-4A4F-B860-AE980CFC05E3}" destId="{CF7F3388-F780-41EB-863A-A092EF904D28}" srcOrd="0" destOrd="0" presId="urn:microsoft.com/office/officeart/2018/5/layout/IconLeafLabelList"/>
    <dgm:cxn modelId="{4063CC26-75C5-400B-9BD9-D73787AB1526}" type="presOf" srcId="{ECAEF065-54AE-4230-ADA6-449FD5A6408A}" destId="{AFED6880-3895-442F-A4AA-FD303F705F56}" srcOrd="0" destOrd="0" presId="urn:microsoft.com/office/officeart/2018/5/layout/IconLeafLabelList"/>
    <dgm:cxn modelId="{C13BFE4F-E5B5-4452-A8A2-C3B51AD41DD6}" srcId="{156BBF1B-E45F-4A4F-B860-AE980CFC05E3}" destId="{3D6AE5D0-AFBE-4F28-8568-78F5585A0648}" srcOrd="2" destOrd="0" parTransId="{D790ECDF-9629-4FEB-9BD7-C5D68BE67DA6}" sibTransId="{79BC6DD4-2C58-4EC0-B88C-049426085D4C}"/>
    <dgm:cxn modelId="{F5B61573-C298-4CB4-8AB6-3273E515C919}" srcId="{156BBF1B-E45F-4A4F-B860-AE980CFC05E3}" destId="{73C0359E-4F58-420B-AC27-A9A45B6C6155}" srcOrd="1" destOrd="0" parTransId="{78AB59BC-1580-46AA-ACBE-E3D039F20C99}" sibTransId="{1B9DDF08-5D2F-4DC5-A33E-E3BAF7F9A7BD}"/>
    <dgm:cxn modelId="{5B12705A-BF06-4A32-B87A-30E80490AD1E}" type="presOf" srcId="{73C0359E-4F58-420B-AC27-A9A45B6C6155}" destId="{39E1D203-DC1C-47A8-87CC-94DC6BEF8EE7}" srcOrd="0" destOrd="0" presId="urn:microsoft.com/office/officeart/2018/5/layout/IconLeafLabelList"/>
    <dgm:cxn modelId="{897B4A98-96D8-458B-BD2B-72582BE06B97}" srcId="{156BBF1B-E45F-4A4F-B860-AE980CFC05E3}" destId="{ECAEF065-54AE-4230-ADA6-449FD5A6408A}" srcOrd="3" destOrd="0" parTransId="{F234D353-C6B1-412D-AC63-037D46171064}" sibTransId="{4B9F6F2C-02D7-459A-AC6F-0BB662D77063}"/>
    <dgm:cxn modelId="{0C790BAE-19A6-47FE-81DD-4BC570B990B0}" srcId="{156BBF1B-E45F-4A4F-B860-AE980CFC05E3}" destId="{559D0C63-C470-4B65-B065-1A3A3261FDB8}" srcOrd="0" destOrd="0" parTransId="{431A9D4A-12E9-4CB1-9699-A062E80B7832}" sibTransId="{7275C1C8-50C3-44DC-A624-D037B7771453}"/>
    <dgm:cxn modelId="{3858BDE8-BD0A-4B21-AF6C-60E413C26A2C}" type="presOf" srcId="{559D0C63-C470-4B65-B065-1A3A3261FDB8}" destId="{320E87DB-DBFE-4D9E-AA9C-DBB69A17A484}" srcOrd="0" destOrd="0" presId="urn:microsoft.com/office/officeart/2018/5/layout/IconLeafLabelList"/>
    <dgm:cxn modelId="{3A1577EE-77AF-42F7-B568-D3DDC2FFC7A5}" type="presOf" srcId="{3D6AE5D0-AFBE-4F28-8568-78F5585A0648}" destId="{E9F8E22B-3125-4ABE-9490-D5AF93BD9B64}" srcOrd="0" destOrd="0" presId="urn:microsoft.com/office/officeart/2018/5/layout/IconLeafLabelList"/>
    <dgm:cxn modelId="{B794E678-64C8-4B62-AE86-155948C09B0A}" type="presParOf" srcId="{CF7F3388-F780-41EB-863A-A092EF904D28}" destId="{D36C89B1-1CA5-4901-B367-2C906FF879E1}" srcOrd="0" destOrd="0" presId="urn:microsoft.com/office/officeart/2018/5/layout/IconLeafLabelList"/>
    <dgm:cxn modelId="{B0BC3FEC-67EC-4788-8D8E-27DA86D38005}" type="presParOf" srcId="{D36C89B1-1CA5-4901-B367-2C906FF879E1}" destId="{BE32797B-CB1D-4864-87AF-DF832A8465D3}" srcOrd="0" destOrd="0" presId="urn:microsoft.com/office/officeart/2018/5/layout/IconLeafLabelList"/>
    <dgm:cxn modelId="{15122C7A-7DCE-44E6-B3B3-4D184B8C51BC}" type="presParOf" srcId="{D36C89B1-1CA5-4901-B367-2C906FF879E1}" destId="{7C99920E-0AE2-4B42-885F-204FF2B338E1}" srcOrd="1" destOrd="0" presId="urn:microsoft.com/office/officeart/2018/5/layout/IconLeafLabelList"/>
    <dgm:cxn modelId="{F68D5E80-5BD0-4CFC-BC33-699BD926D2C8}" type="presParOf" srcId="{D36C89B1-1CA5-4901-B367-2C906FF879E1}" destId="{41DCB3EE-2267-40A3-B95A-A72A74E52E2F}" srcOrd="2" destOrd="0" presId="urn:microsoft.com/office/officeart/2018/5/layout/IconLeafLabelList"/>
    <dgm:cxn modelId="{08F644E1-D7CB-46C7-93C3-520E966E5E4B}" type="presParOf" srcId="{D36C89B1-1CA5-4901-B367-2C906FF879E1}" destId="{320E87DB-DBFE-4D9E-AA9C-DBB69A17A484}" srcOrd="3" destOrd="0" presId="urn:microsoft.com/office/officeart/2018/5/layout/IconLeafLabelList"/>
    <dgm:cxn modelId="{4081198E-3B84-4B0E-911D-ED86ECEC7365}" type="presParOf" srcId="{CF7F3388-F780-41EB-863A-A092EF904D28}" destId="{298E26A4-1A26-485B-A656-888E7596F2E1}" srcOrd="1" destOrd="0" presId="urn:microsoft.com/office/officeart/2018/5/layout/IconLeafLabelList"/>
    <dgm:cxn modelId="{E323FA8C-E42D-4F3E-86BD-5F81D6CAE664}" type="presParOf" srcId="{CF7F3388-F780-41EB-863A-A092EF904D28}" destId="{FC2397FC-0684-4696-806C-D06C82BCF1D3}" srcOrd="2" destOrd="0" presId="urn:microsoft.com/office/officeart/2018/5/layout/IconLeafLabelList"/>
    <dgm:cxn modelId="{BC51545E-A2DA-481D-84D2-1E793A00357F}" type="presParOf" srcId="{FC2397FC-0684-4696-806C-D06C82BCF1D3}" destId="{CD436C3D-4E9E-40CD-BE8D-585C7EDB9B72}" srcOrd="0" destOrd="0" presId="urn:microsoft.com/office/officeart/2018/5/layout/IconLeafLabelList"/>
    <dgm:cxn modelId="{EF50096C-6F8C-4846-8AF6-42CFD3271A87}" type="presParOf" srcId="{FC2397FC-0684-4696-806C-D06C82BCF1D3}" destId="{9DCF9D25-9452-4449-ADB1-3908819DAF1A}" srcOrd="1" destOrd="0" presId="urn:microsoft.com/office/officeart/2018/5/layout/IconLeafLabelList"/>
    <dgm:cxn modelId="{8001C61D-1494-4B73-B28B-5770B4DFA77A}" type="presParOf" srcId="{FC2397FC-0684-4696-806C-D06C82BCF1D3}" destId="{E565B932-3FAE-4C46-A6DB-01AEAE6FD48A}" srcOrd="2" destOrd="0" presId="urn:microsoft.com/office/officeart/2018/5/layout/IconLeafLabelList"/>
    <dgm:cxn modelId="{226B00D6-CF49-42A2-8257-95CE3E30EF3A}" type="presParOf" srcId="{FC2397FC-0684-4696-806C-D06C82BCF1D3}" destId="{39E1D203-DC1C-47A8-87CC-94DC6BEF8EE7}" srcOrd="3" destOrd="0" presId="urn:microsoft.com/office/officeart/2018/5/layout/IconLeafLabelList"/>
    <dgm:cxn modelId="{E75C4F35-F7EB-49C5-B3D4-EA37F625A6D9}" type="presParOf" srcId="{CF7F3388-F780-41EB-863A-A092EF904D28}" destId="{242591F1-75AB-4FA5-83DC-03F332581A14}" srcOrd="3" destOrd="0" presId="urn:microsoft.com/office/officeart/2018/5/layout/IconLeafLabelList"/>
    <dgm:cxn modelId="{97068BCD-AA53-4DA8-AC23-F46F90C98182}" type="presParOf" srcId="{CF7F3388-F780-41EB-863A-A092EF904D28}" destId="{DA8EE8B1-DAEB-4AA5-9399-A9AAD3612FBB}" srcOrd="4" destOrd="0" presId="urn:microsoft.com/office/officeart/2018/5/layout/IconLeafLabelList"/>
    <dgm:cxn modelId="{0CAC1E08-B50C-4241-BEF0-83C45F2FFD37}" type="presParOf" srcId="{DA8EE8B1-DAEB-4AA5-9399-A9AAD3612FBB}" destId="{9CCB9104-E65D-43AD-9F81-F5A791F66552}" srcOrd="0" destOrd="0" presId="urn:microsoft.com/office/officeart/2018/5/layout/IconLeafLabelList"/>
    <dgm:cxn modelId="{2FB2AFE7-A2D0-4859-BCD6-48413F387831}" type="presParOf" srcId="{DA8EE8B1-DAEB-4AA5-9399-A9AAD3612FBB}" destId="{9710249E-DC47-4588-9659-3ACF856D533A}" srcOrd="1" destOrd="0" presId="urn:microsoft.com/office/officeart/2018/5/layout/IconLeafLabelList"/>
    <dgm:cxn modelId="{F6F8B98D-5817-47A3-B283-E281CBC24A56}" type="presParOf" srcId="{DA8EE8B1-DAEB-4AA5-9399-A9AAD3612FBB}" destId="{545E9BE2-AE7F-4401-9549-DA0D10D3DC17}" srcOrd="2" destOrd="0" presId="urn:microsoft.com/office/officeart/2018/5/layout/IconLeafLabelList"/>
    <dgm:cxn modelId="{7144BD44-1C1B-449E-ABC7-C1B42096A7B8}" type="presParOf" srcId="{DA8EE8B1-DAEB-4AA5-9399-A9AAD3612FBB}" destId="{E9F8E22B-3125-4ABE-9490-D5AF93BD9B64}" srcOrd="3" destOrd="0" presId="urn:microsoft.com/office/officeart/2018/5/layout/IconLeafLabelList"/>
    <dgm:cxn modelId="{8EFF522E-BACB-4D4C-9D28-08A7B0313525}" type="presParOf" srcId="{CF7F3388-F780-41EB-863A-A092EF904D28}" destId="{AB8717A1-7F38-47F3-BEFD-5209A096D911}" srcOrd="5" destOrd="0" presId="urn:microsoft.com/office/officeart/2018/5/layout/IconLeafLabelList"/>
    <dgm:cxn modelId="{C1852ADA-F2DD-4C7A-9D1D-62CEACB6906A}" type="presParOf" srcId="{CF7F3388-F780-41EB-863A-A092EF904D28}" destId="{788C9A96-DFF7-483D-A1D5-8C66E2B3C3EF}" srcOrd="6" destOrd="0" presId="urn:microsoft.com/office/officeart/2018/5/layout/IconLeafLabelList"/>
    <dgm:cxn modelId="{9053219A-81F3-401B-B484-E71FAC1D6D0B}" type="presParOf" srcId="{788C9A96-DFF7-483D-A1D5-8C66E2B3C3EF}" destId="{6B18E89A-577A-4D37-9918-0586793708FD}" srcOrd="0" destOrd="0" presId="urn:microsoft.com/office/officeart/2018/5/layout/IconLeafLabelList"/>
    <dgm:cxn modelId="{9C9087B9-4EC4-48EF-95B5-6C875E406E60}" type="presParOf" srcId="{788C9A96-DFF7-483D-A1D5-8C66E2B3C3EF}" destId="{C38F84F5-EBEE-4AFA-9BB3-60628FF364CC}" srcOrd="1" destOrd="0" presId="urn:microsoft.com/office/officeart/2018/5/layout/IconLeafLabelList"/>
    <dgm:cxn modelId="{0022A59C-5B48-4BDB-9497-5FB1428A063C}" type="presParOf" srcId="{788C9A96-DFF7-483D-A1D5-8C66E2B3C3EF}" destId="{F4848670-BE75-4AD5-AC7C-35A4D07A63A4}" srcOrd="2" destOrd="0" presId="urn:microsoft.com/office/officeart/2018/5/layout/IconLeafLabelList"/>
    <dgm:cxn modelId="{518C6867-BCCA-4CAF-AFF6-2D1F7412B74D}" type="presParOf" srcId="{788C9A96-DFF7-483D-A1D5-8C66E2B3C3EF}" destId="{AFED6880-3895-442F-A4AA-FD303F705F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6C632-27D6-45C7-B43B-291D7D8FDE2A}">
      <dsp:nvSpPr>
        <dsp:cNvPr id="0" name=""/>
        <dsp:cNvSpPr/>
      </dsp:nvSpPr>
      <dsp:spPr>
        <a:xfrm>
          <a:off x="0" y="491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B76F7-2EB8-435C-8221-11EA0E2364D9}">
      <dsp:nvSpPr>
        <dsp:cNvPr id="0" name=""/>
        <dsp:cNvSpPr/>
      </dsp:nvSpPr>
      <dsp:spPr>
        <a:xfrm>
          <a:off x="0" y="491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Introduction</a:t>
          </a:r>
        </a:p>
      </dsp:txBody>
      <dsp:txXfrm>
        <a:off x="0" y="491"/>
        <a:ext cx="10058399" cy="574534"/>
      </dsp:txXfrm>
    </dsp:sp>
    <dsp:sp modelId="{E9D37F0B-53EB-4E78-9C75-12B27528EAE7}">
      <dsp:nvSpPr>
        <dsp:cNvPr id="0" name=""/>
        <dsp:cNvSpPr/>
      </dsp:nvSpPr>
      <dsp:spPr>
        <a:xfrm>
          <a:off x="0" y="575025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5D35-19B0-4874-9918-9694B7738883}">
      <dsp:nvSpPr>
        <dsp:cNvPr id="0" name=""/>
        <dsp:cNvSpPr/>
      </dsp:nvSpPr>
      <dsp:spPr>
        <a:xfrm>
          <a:off x="0" y="575025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Analyse Organique</a:t>
          </a:r>
        </a:p>
      </dsp:txBody>
      <dsp:txXfrm>
        <a:off x="0" y="575025"/>
        <a:ext cx="10058399" cy="574534"/>
      </dsp:txXfrm>
    </dsp:sp>
    <dsp:sp modelId="{64F5C304-D4E0-47A0-9070-6DD59F63136A}">
      <dsp:nvSpPr>
        <dsp:cNvPr id="0" name=""/>
        <dsp:cNvSpPr/>
      </dsp:nvSpPr>
      <dsp:spPr>
        <a:xfrm>
          <a:off x="0" y="114956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4D3C9-28D3-4A49-AF9A-8A37A9DB8D85}">
      <dsp:nvSpPr>
        <dsp:cNvPr id="0" name=""/>
        <dsp:cNvSpPr/>
      </dsp:nvSpPr>
      <dsp:spPr>
        <a:xfrm>
          <a:off x="0" y="1149560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Démonstration</a:t>
          </a:r>
        </a:p>
      </dsp:txBody>
      <dsp:txXfrm>
        <a:off x="0" y="1149560"/>
        <a:ext cx="10058399" cy="574534"/>
      </dsp:txXfrm>
    </dsp:sp>
    <dsp:sp modelId="{B4D90888-5546-492B-BDFD-67F61EC51943}">
      <dsp:nvSpPr>
        <dsp:cNvPr id="0" name=""/>
        <dsp:cNvSpPr/>
      </dsp:nvSpPr>
      <dsp:spPr>
        <a:xfrm>
          <a:off x="0" y="1724095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8A308-FB19-4D4D-A414-84E1E5CC32B9}">
      <dsp:nvSpPr>
        <dsp:cNvPr id="0" name=""/>
        <dsp:cNvSpPr/>
      </dsp:nvSpPr>
      <dsp:spPr>
        <a:xfrm>
          <a:off x="0" y="1724095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Méthodologie</a:t>
          </a:r>
        </a:p>
      </dsp:txBody>
      <dsp:txXfrm>
        <a:off x="0" y="1724095"/>
        <a:ext cx="10058399" cy="574534"/>
      </dsp:txXfrm>
    </dsp:sp>
    <dsp:sp modelId="{02F967B9-DAC2-486D-B56C-B0806F91E9F3}">
      <dsp:nvSpPr>
        <dsp:cNvPr id="0" name=""/>
        <dsp:cNvSpPr/>
      </dsp:nvSpPr>
      <dsp:spPr>
        <a:xfrm>
          <a:off x="0" y="229862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409BF-ADD4-4AD2-8457-F9951B716317}">
      <dsp:nvSpPr>
        <dsp:cNvPr id="0" name=""/>
        <dsp:cNvSpPr/>
      </dsp:nvSpPr>
      <dsp:spPr>
        <a:xfrm>
          <a:off x="0" y="2298629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Tests</a:t>
          </a:r>
        </a:p>
      </dsp:txBody>
      <dsp:txXfrm>
        <a:off x="0" y="2298629"/>
        <a:ext cx="10058399" cy="574534"/>
      </dsp:txXfrm>
    </dsp:sp>
    <dsp:sp modelId="{B0E5C8EB-FD42-4D3A-B8F8-DE24C068E9E1}">
      <dsp:nvSpPr>
        <dsp:cNvPr id="0" name=""/>
        <dsp:cNvSpPr/>
      </dsp:nvSpPr>
      <dsp:spPr>
        <a:xfrm>
          <a:off x="0" y="2873164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62FFF-76D2-4300-BAEA-D95B5C1CECAE}">
      <dsp:nvSpPr>
        <dsp:cNvPr id="0" name=""/>
        <dsp:cNvSpPr/>
      </dsp:nvSpPr>
      <dsp:spPr>
        <a:xfrm>
          <a:off x="0" y="2873164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Bilan</a:t>
          </a:r>
        </a:p>
      </dsp:txBody>
      <dsp:txXfrm>
        <a:off x="0" y="2873164"/>
        <a:ext cx="10058399" cy="574534"/>
      </dsp:txXfrm>
    </dsp:sp>
    <dsp:sp modelId="{D05B62EE-AE37-411A-99E9-F9AF00DF80BB}">
      <dsp:nvSpPr>
        <dsp:cNvPr id="0" name=""/>
        <dsp:cNvSpPr/>
      </dsp:nvSpPr>
      <dsp:spPr>
        <a:xfrm>
          <a:off x="0" y="344769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BA612-23D3-4B1E-9B4C-F4B609816201}">
      <dsp:nvSpPr>
        <dsp:cNvPr id="0" name=""/>
        <dsp:cNvSpPr/>
      </dsp:nvSpPr>
      <dsp:spPr>
        <a:xfrm>
          <a:off x="0" y="3447699"/>
          <a:ext cx="10058399" cy="574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Questions</a:t>
          </a:r>
        </a:p>
      </dsp:txBody>
      <dsp:txXfrm>
        <a:off x="0" y="3447699"/>
        <a:ext cx="10058399" cy="5745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E6DD5-90D5-490F-AA19-E061109A073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538F6-42E5-45C4-9341-CA4E3D153AF3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74360-2215-4D64-98C1-4822E481E8CA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- Compétences en gestion de projet</a:t>
          </a:r>
          <a:endParaRPr lang="en-US" sz="2500" kern="1200" dirty="0"/>
        </a:p>
      </dsp:txBody>
      <dsp:txXfrm>
        <a:off x="1957694" y="918110"/>
        <a:ext cx="4839980" cy="1694973"/>
      </dsp:txXfrm>
    </dsp:sp>
    <dsp:sp modelId="{F9431C2C-5335-4E6C-B248-CD3B757A1DB8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CEACE-0505-4F03-85DD-CA79F38BD74F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84F8C-D7B8-43FF-A2C4-03139CE33593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- Expérience en développement d’API</a:t>
          </a:r>
          <a:endParaRPr lang="en-US" sz="2500" kern="1200" dirty="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59B61-4406-45F7-B780-5EF6D7DEDA9A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AF641-6FB8-4357-BD7F-297DD90DD2F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4A025-ACB5-456A-B101-DC5F8D1A3208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Présentation</a:t>
          </a:r>
        </a:p>
      </dsp:txBody>
      <dsp:txXfrm>
        <a:off x="1957694" y="918110"/>
        <a:ext cx="4839980" cy="1694973"/>
      </dsp:txXfrm>
    </dsp:sp>
    <dsp:sp modelId="{A3021BB6-01FD-4137-B05F-886D8E2EF25B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1FB4-624A-42CA-8245-DEDC9BB4D38D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9786C-3BF5-4DFD-BF90-FD7EED18C02A}">
      <dsp:nvSpPr>
        <dsp:cNvPr id="0" name=""/>
        <dsp:cNvSpPr/>
      </dsp:nvSpPr>
      <dsp:spPr>
        <a:xfrm>
          <a:off x="1957694" y="3036827"/>
          <a:ext cx="3058953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Rappel de l’énoncé</a:t>
          </a:r>
        </a:p>
      </dsp:txBody>
      <dsp:txXfrm>
        <a:off x="1957694" y="3036827"/>
        <a:ext cx="3058953" cy="1694973"/>
      </dsp:txXfrm>
    </dsp:sp>
    <dsp:sp modelId="{9F8685E0-0F1B-4D24-8661-90C62749E022}">
      <dsp:nvSpPr>
        <dsp:cNvPr id="0" name=""/>
        <dsp:cNvSpPr/>
      </dsp:nvSpPr>
      <dsp:spPr>
        <a:xfrm>
          <a:off x="5016648" y="3036827"/>
          <a:ext cx="1781026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Objectifs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Fonctionnalités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Environnements de développement et de tests</a:t>
          </a:r>
        </a:p>
      </dsp:txBody>
      <dsp:txXfrm>
        <a:off x="5016648" y="3036827"/>
        <a:ext cx="1781026" cy="169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67B21-9110-4163-A80F-A96184395104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B9FE1-67EB-4748-9D9F-930EFD120CAE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Site web</a:t>
          </a:r>
          <a:endParaRPr lang="en-US" sz="2500" kern="1200" dirty="0"/>
        </a:p>
      </dsp:txBody>
      <dsp:txXfrm>
        <a:off x="285097" y="2346338"/>
        <a:ext cx="2832300" cy="720000"/>
      </dsp:txXfrm>
    </dsp:sp>
    <dsp:sp modelId="{F64A6B37-BF59-4290-9E86-7A209305EB49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709D0-B9A1-45D1-AD46-941E82F47F3B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Blog de recettes</a:t>
          </a:r>
          <a:endParaRPr lang="en-US" sz="2500" kern="1200" dirty="0"/>
        </a:p>
      </dsp:txBody>
      <dsp:txXfrm>
        <a:off x="3613050" y="2346338"/>
        <a:ext cx="2832300" cy="720000"/>
      </dsp:txXfrm>
    </dsp:sp>
    <dsp:sp modelId="{CBBC2016-FCCF-4A59-8258-40009C114B4A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DDC47-817D-425F-97A4-CC5FDD278F2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Partage de recettes et opinions</a:t>
          </a:r>
          <a:endParaRPr lang="en-US" sz="2500" kern="1200" dirty="0"/>
        </a:p>
      </dsp:txBody>
      <dsp:txXfrm>
        <a:off x="6941002" y="2346338"/>
        <a:ext cx="28323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4E644-CBC4-43BA-A923-81AA93C0D197}">
      <dsp:nvSpPr>
        <dsp:cNvPr id="0" name=""/>
        <dsp:cNvSpPr/>
      </dsp:nvSpPr>
      <dsp:spPr>
        <a:xfrm>
          <a:off x="344932" y="31206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AABC-F424-4C23-BFC3-B2D4F7BDB731}">
      <dsp:nvSpPr>
        <dsp:cNvPr id="0" name=""/>
        <dsp:cNvSpPr/>
      </dsp:nvSpPr>
      <dsp:spPr>
        <a:xfrm>
          <a:off x="515480" y="201754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2E59A-2056-42E3-837F-9B27F994A6AD}">
      <dsp:nvSpPr>
        <dsp:cNvPr id="0" name=""/>
        <dsp:cNvSpPr/>
      </dsp:nvSpPr>
      <dsp:spPr>
        <a:xfrm>
          <a:off x="1331094" y="3120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Recherche</a:t>
          </a:r>
          <a:endParaRPr lang="en-US" sz="1500" kern="1200" dirty="0"/>
        </a:p>
      </dsp:txBody>
      <dsp:txXfrm>
        <a:off x="1331094" y="31206"/>
        <a:ext cx="1914313" cy="812133"/>
      </dsp:txXfrm>
    </dsp:sp>
    <dsp:sp modelId="{E0D25CF5-84D9-47E3-9064-1BA135CC7734}">
      <dsp:nvSpPr>
        <dsp:cNvPr id="0" name=""/>
        <dsp:cNvSpPr/>
      </dsp:nvSpPr>
      <dsp:spPr>
        <a:xfrm>
          <a:off x="3578962" y="31206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EACF4-78D1-4B2C-81E9-7E1E021B5748}">
      <dsp:nvSpPr>
        <dsp:cNvPr id="0" name=""/>
        <dsp:cNvSpPr/>
      </dsp:nvSpPr>
      <dsp:spPr>
        <a:xfrm>
          <a:off x="3749510" y="201754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F3C49-BBA5-43A8-82EC-4CFB2DC6CDA5}">
      <dsp:nvSpPr>
        <dsp:cNvPr id="0" name=""/>
        <dsp:cNvSpPr/>
      </dsp:nvSpPr>
      <dsp:spPr>
        <a:xfrm>
          <a:off x="4565123" y="3120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Filtrage</a:t>
          </a:r>
          <a:endParaRPr lang="en-US" sz="1500" kern="1200" dirty="0"/>
        </a:p>
      </dsp:txBody>
      <dsp:txXfrm>
        <a:off x="4565123" y="31206"/>
        <a:ext cx="1914313" cy="812133"/>
      </dsp:txXfrm>
    </dsp:sp>
    <dsp:sp modelId="{66BEBD12-5874-45B4-8E67-D2722BED8EAA}">
      <dsp:nvSpPr>
        <dsp:cNvPr id="0" name=""/>
        <dsp:cNvSpPr/>
      </dsp:nvSpPr>
      <dsp:spPr>
        <a:xfrm>
          <a:off x="6812992" y="31206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EB478-4DBE-4E48-AD3E-4F3605676E57}">
      <dsp:nvSpPr>
        <dsp:cNvPr id="0" name=""/>
        <dsp:cNvSpPr/>
      </dsp:nvSpPr>
      <dsp:spPr>
        <a:xfrm>
          <a:off x="6983540" y="201754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D8273-8489-4748-B8F7-686390452B7B}">
      <dsp:nvSpPr>
        <dsp:cNvPr id="0" name=""/>
        <dsp:cNvSpPr/>
      </dsp:nvSpPr>
      <dsp:spPr>
        <a:xfrm>
          <a:off x="7799153" y="3120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Création, modification, et suppression de compte</a:t>
          </a:r>
          <a:endParaRPr lang="en-US" sz="1500" kern="1200" dirty="0"/>
        </a:p>
      </dsp:txBody>
      <dsp:txXfrm>
        <a:off x="7799153" y="31206"/>
        <a:ext cx="1914313" cy="812133"/>
      </dsp:txXfrm>
    </dsp:sp>
    <dsp:sp modelId="{2285037E-C390-473C-865B-670C8E3C0230}">
      <dsp:nvSpPr>
        <dsp:cNvPr id="0" name=""/>
        <dsp:cNvSpPr/>
      </dsp:nvSpPr>
      <dsp:spPr>
        <a:xfrm>
          <a:off x="344932" y="1486973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130C7-FCAC-4D13-8522-F0FE3DBA2908}">
      <dsp:nvSpPr>
        <dsp:cNvPr id="0" name=""/>
        <dsp:cNvSpPr/>
      </dsp:nvSpPr>
      <dsp:spPr>
        <a:xfrm>
          <a:off x="51548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D1A3-970C-4048-A3E9-7261427B59D2}">
      <dsp:nvSpPr>
        <dsp:cNvPr id="0" name=""/>
        <dsp:cNvSpPr/>
      </dsp:nvSpPr>
      <dsp:spPr>
        <a:xfrm>
          <a:off x="1331094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Connexion/Déconnexion</a:t>
          </a:r>
          <a:endParaRPr lang="en-US" sz="1500" kern="1200" dirty="0"/>
        </a:p>
      </dsp:txBody>
      <dsp:txXfrm>
        <a:off x="1331094" y="1486973"/>
        <a:ext cx="1914313" cy="812133"/>
      </dsp:txXfrm>
    </dsp:sp>
    <dsp:sp modelId="{DA031061-E3E6-4E3A-9D37-3A9E8327C5D2}">
      <dsp:nvSpPr>
        <dsp:cNvPr id="0" name=""/>
        <dsp:cNvSpPr/>
      </dsp:nvSpPr>
      <dsp:spPr>
        <a:xfrm>
          <a:off x="3578962" y="1486973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7D8F4-95EF-402A-AB86-B50A0B22A48C}">
      <dsp:nvSpPr>
        <dsp:cNvPr id="0" name=""/>
        <dsp:cNvSpPr/>
      </dsp:nvSpPr>
      <dsp:spPr>
        <a:xfrm>
          <a:off x="374951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0E486-B530-4DFC-9D54-B21F88505655}">
      <dsp:nvSpPr>
        <dsp:cNvPr id="0" name=""/>
        <dsp:cNvSpPr/>
      </dsp:nvSpPr>
      <dsp:spPr>
        <a:xfrm>
          <a:off x="456512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Création, Modification, Suppression et affichage de recettes</a:t>
          </a:r>
          <a:endParaRPr lang="en-US" sz="1500" kern="1200" dirty="0"/>
        </a:p>
      </dsp:txBody>
      <dsp:txXfrm>
        <a:off x="4565123" y="1486973"/>
        <a:ext cx="1914313" cy="812133"/>
      </dsp:txXfrm>
    </dsp:sp>
    <dsp:sp modelId="{B3374395-F6E3-47EE-8CC2-CF0D6A912B08}">
      <dsp:nvSpPr>
        <dsp:cNvPr id="0" name=""/>
        <dsp:cNvSpPr/>
      </dsp:nvSpPr>
      <dsp:spPr>
        <a:xfrm>
          <a:off x="6812992" y="1486973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CBD97-EA84-4A1D-A73F-93AC77AFF136}">
      <dsp:nvSpPr>
        <dsp:cNvPr id="0" name=""/>
        <dsp:cNvSpPr/>
      </dsp:nvSpPr>
      <dsp:spPr>
        <a:xfrm>
          <a:off x="698354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85C2-92DC-4B29-BD66-EF643B5DF6F1}">
      <dsp:nvSpPr>
        <dsp:cNvPr id="0" name=""/>
        <dsp:cNvSpPr/>
      </dsp:nvSpPr>
      <dsp:spPr>
        <a:xfrm>
          <a:off x="779915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Gestion d’un historique</a:t>
          </a:r>
          <a:endParaRPr lang="en-US" sz="1500" kern="1200" dirty="0"/>
        </a:p>
      </dsp:txBody>
      <dsp:txXfrm>
        <a:off x="7799153" y="1486973"/>
        <a:ext cx="1914313" cy="812133"/>
      </dsp:txXfrm>
    </dsp:sp>
    <dsp:sp modelId="{C1679954-FC8E-40AB-B1B7-4AA5B57DA24E}">
      <dsp:nvSpPr>
        <dsp:cNvPr id="0" name=""/>
        <dsp:cNvSpPr/>
      </dsp:nvSpPr>
      <dsp:spPr>
        <a:xfrm>
          <a:off x="344932" y="2942740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BE1B6-215F-4ADB-8242-0D5055DA0E31}">
      <dsp:nvSpPr>
        <dsp:cNvPr id="0" name=""/>
        <dsp:cNvSpPr/>
      </dsp:nvSpPr>
      <dsp:spPr>
        <a:xfrm>
          <a:off x="515480" y="3113288"/>
          <a:ext cx="471037" cy="4710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B6BB0-93B7-481C-9054-C7F3466942E7}">
      <dsp:nvSpPr>
        <dsp:cNvPr id="0" name=""/>
        <dsp:cNvSpPr/>
      </dsp:nvSpPr>
      <dsp:spPr>
        <a:xfrm>
          <a:off x="1331094" y="294274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Création de types de nourriture</a:t>
          </a:r>
          <a:endParaRPr lang="en-US" sz="1500" kern="1200" dirty="0"/>
        </a:p>
      </dsp:txBody>
      <dsp:txXfrm>
        <a:off x="1331094" y="2942740"/>
        <a:ext cx="1914313" cy="812133"/>
      </dsp:txXfrm>
    </dsp:sp>
    <dsp:sp modelId="{048DAE85-A102-44D5-A90D-EB7CAA174EFA}">
      <dsp:nvSpPr>
        <dsp:cNvPr id="0" name=""/>
        <dsp:cNvSpPr/>
      </dsp:nvSpPr>
      <dsp:spPr>
        <a:xfrm>
          <a:off x="3578962" y="2942740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ADA4E-93B7-4349-B223-18172B9FC4A2}">
      <dsp:nvSpPr>
        <dsp:cNvPr id="0" name=""/>
        <dsp:cNvSpPr/>
      </dsp:nvSpPr>
      <dsp:spPr>
        <a:xfrm>
          <a:off x="3749510" y="3113288"/>
          <a:ext cx="471037" cy="47103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3D73A-6369-4725-BC41-87E1D4496902}">
      <dsp:nvSpPr>
        <dsp:cNvPr id="0" name=""/>
        <dsp:cNvSpPr/>
      </dsp:nvSpPr>
      <dsp:spPr>
        <a:xfrm>
          <a:off x="4565123" y="294274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Gestion d’évaluations de recettes</a:t>
          </a:r>
          <a:endParaRPr lang="en-US" sz="1500" kern="1200" dirty="0"/>
        </a:p>
      </dsp:txBody>
      <dsp:txXfrm>
        <a:off x="4565123" y="2942740"/>
        <a:ext cx="1914313" cy="812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4E644-CBC4-43BA-A923-81AA93C0D197}">
      <dsp:nvSpPr>
        <dsp:cNvPr id="0" name=""/>
        <dsp:cNvSpPr/>
      </dsp:nvSpPr>
      <dsp:spPr>
        <a:xfrm>
          <a:off x="344932" y="97347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AABC-F424-4C23-BFC3-B2D4F7BDB731}">
      <dsp:nvSpPr>
        <dsp:cNvPr id="0" name=""/>
        <dsp:cNvSpPr/>
      </dsp:nvSpPr>
      <dsp:spPr>
        <a:xfrm>
          <a:off x="515480" y="267895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2E59A-2056-42E3-837F-9B27F994A6AD}">
      <dsp:nvSpPr>
        <dsp:cNvPr id="0" name=""/>
        <dsp:cNvSpPr/>
      </dsp:nvSpPr>
      <dsp:spPr>
        <a:xfrm>
          <a:off x="1331094" y="97347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GitHub</a:t>
          </a:r>
          <a:endParaRPr lang="en-US" sz="2400" kern="1200"/>
        </a:p>
      </dsp:txBody>
      <dsp:txXfrm>
        <a:off x="1331094" y="97347"/>
        <a:ext cx="1914313" cy="812133"/>
      </dsp:txXfrm>
    </dsp:sp>
    <dsp:sp modelId="{27C570B1-A863-48ED-9CA4-ADC24094C88D}">
      <dsp:nvSpPr>
        <dsp:cNvPr id="0" name=""/>
        <dsp:cNvSpPr/>
      </dsp:nvSpPr>
      <dsp:spPr>
        <a:xfrm>
          <a:off x="3578962" y="97347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A71D7-3D37-4E91-A3C7-829F700B79CD}">
      <dsp:nvSpPr>
        <dsp:cNvPr id="0" name=""/>
        <dsp:cNvSpPr/>
      </dsp:nvSpPr>
      <dsp:spPr>
        <a:xfrm>
          <a:off x="3749510" y="267895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744EC-E1D5-4084-B9E6-FA94619545FC}">
      <dsp:nvSpPr>
        <dsp:cNvPr id="0" name=""/>
        <dsp:cNvSpPr/>
      </dsp:nvSpPr>
      <dsp:spPr>
        <a:xfrm>
          <a:off x="4565123" y="97347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WampServer</a:t>
          </a:r>
        </a:p>
      </dsp:txBody>
      <dsp:txXfrm>
        <a:off x="4565123" y="97347"/>
        <a:ext cx="1914313" cy="812133"/>
      </dsp:txXfrm>
    </dsp:sp>
    <dsp:sp modelId="{F2163131-815C-417F-BD46-D2417D5144A4}">
      <dsp:nvSpPr>
        <dsp:cNvPr id="0" name=""/>
        <dsp:cNvSpPr/>
      </dsp:nvSpPr>
      <dsp:spPr>
        <a:xfrm>
          <a:off x="6812992" y="97347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2A089-FBB7-47F4-BAEC-0BA064404521}">
      <dsp:nvSpPr>
        <dsp:cNvPr id="0" name=""/>
        <dsp:cNvSpPr/>
      </dsp:nvSpPr>
      <dsp:spPr>
        <a:xfrm>
          <a:off x="6983540" y="267895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FEF4B-2F55-461B-82F5-A6313338E8AC}">
      <dsp:nvSpPr>
        <dsp:cNvPr id="0" name=""/>
        <dsp:cNvSpPr/>
      </dsp:nvSpPr>
      <dsp:spPr>
        <a:xfrm>
          <a:off x="7799153" y="97347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MySQL</a:t>
          </a:r>
        </a:p>
      </dsp:txBody>
      <dsp:txXfrm>
        <a:off x="7799153" y="97347"/>
        <a:ext cx="1914313" cy="812133"/>
      </dsp:txXfrm>
    </dsp:sp>
    <dsp:sp modelId="{53CBBE6A-7FBC-4D3F-8702-4E1E4EC21958}">
      <dsp:nvSpPr>
        <dsp:cNvPr id="0" name=""/>
        <dsp:cNvSpPr/>
      </dsp:nvSpPr>
      <dsp:spPr>
        <a:xfrm>
          <a:off x="344932" y="1587186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A251B-2343-4AD5-9235-90DD5D492529}">
      <dsp:nvSpPr>
        <dsp:cNvPr id="0" name=""/>
        <dsp:cNvSpPr/>
      </dsp:nvSpPr>
      <dsp:spPr>
        <a:xfrm>
          <a:off x="515480" y="1757734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17000" r="-17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E1E31-1939-49AE-B258-80A1C5FE015D}">
      <dsp:nvSpPr>
        <dsp:cNvPr id="0" name=""/>
        <dsp:cNvSpPr/>
      </dsp:nvSpPr>
      <dsp:spPr>
        <a:xfrm>
          <a:off x="1331094" y="158718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phpMyAdmin</a:t>
          </a:r>
        </a:p>
      </dsp:txBody>
      <dsp:txXfrm>
        <a:off x="1331094" y="1587186"/>
        <a:ext cx="1914313" cy="812133"/>
      </dsp:txXfrm>
    </dsp:sp>
    <dsp:sp modelId="{454C708B-8607-4A79-9D75-09D0291BCF02}">
      <dsp:nvSpPr>
        <dsp:cNvPr id="0" name=""/>
        <dsp:cNvSpPr/>
      </dsp:nvSpPr>
      <dsp:spPr>
        <a:xfrm>
          <a:off x="3578962" y="1587186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7C825-32B0-4CB3-937D-CF8D61A48A5B}">
      <dsp:nvSpPr>
        <dsp:cNvPr id="0" name=""/>
        <dsp:cNvSpPr/>
      </dsp:nvSpPr>
      <dsp:spPr>
        <a:xfrm>
          <a:off x="3749510" y="1757734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229C0-37F4-495D-9F63-1518D8465479}">
      <dsp:nvSpPr>
        <dsp:cNvPr id="0" name=""/>
        <dsp:cNvSpPr/>
      </dsp:nvSpPr>
      <dsp:spPr>
        <a:xfrm>
          <a:off x="4565123" y="158718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PhpStorm</a:t>
          </a:r>
          <a:endParaRPr lang="en-US" sz="2400" kern="1200" dirty="0"/>
        </a:p>
      </dsp:txBody>
      <dsp:txXfrm>
        <a:off x="4565123" y="1587186"/>
        <a:ext cx="1914313" cy="812133"/>
      </dsp:txXfrm>
    </dsp:sp>
    <dsp:sp modelId="{ECE69641-3A12-4264-A052-DA8F535A0B16}">
      <dsp:nvSpPr>
        <dsp:cNvPr id="0" name=""/>
        <dsp:cNvSpPr/>
      </dsp:nvSpPr>
      <dsp:spPr>
        <a:xfrm>
          <a:off x="6812992" y="1587186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A11F4-A93A-438A-BC2F-6BC7FD7DCA64}">
      <dsp:nvSpPr>
        <dsp:cNvPr id="0" name=""/>
        <dsp:cNvSpPr/>
      </dsp:nvSpPr>
      <dsp:spPr>
        <a:xfrm>
          <a:off x="6983540" y="1757734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 l="-6000" r="-6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263E2-E0AC-4D2B-AF27-0E3DD415473D}">
      <dsp:nvSpPr>
        <dsp:cNvPr id="0" name=""/>
        <dsp:cNvSpPr/>
      </dsp:nvSpPr>
      <dsp:spPr>
        <a:xfrm>
          <a:off x="7799153" y="158718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Postman</a:t>
          </a:r>
        </a:p>
      </dsp:txBody>
      <dsp:txXfrm>
        <a:off x="7799153" y="1587186"/>
        <a:ext cx="1914313" cy="812133"/>
      </dsp:txXfrm>
    </dsp:sp>
    <dsp:sp modelId="{CF1245E4-E904-402B-BE1C-78F3A4A9D6AE}">
      <dsp:nvSpPr>
        <dsp:cNvPr id="0" name=""/>
        <dsp:cNvSpPr/>
      </dsp:nvSpPr>
      <dsp:spPr>
        <a:xfrm>
          <a:off x="344932" y="3077025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1E245-58A5-4950-8D49-B28B3284E466}">
      <dsp:nvSpPr>
        <dsp:cNvPr id="0" name=""/>
        <dsp:cNvSpPr/>
      </dsp:nvSpPr>
      <dsp:spPr>
        <a:xfrm>
          <a:off x="515480" y="3247573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9D72B-B968-4FCD-9340-BB5AC281CA00}">
      <dsp:nvSpPr>
        <dsp:cNvPr id="0" name=""/>
        <dsp:cNvSpPr/>
      </dsp:nvSpPr>
      <dsp:spPr>
        <a:xfrm>
          <a:off x="1331094" y="307702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Chrome</a:t>
          </a:r>
        </a:p>
      </dsp:txBody>
      <dsp:txXfrm>
        <a:off x="1331094" y="3077025"/>
        <a:ext cx="1914313" cy="812133"/>
      </dsp:txXfrm>
    </dsp:sp>
    <dsp:sp modelId="{48894802-466B-47E0-B543-C12B1B7664FE}">
      <dsp:nvSpPr>
        <dsp:cNvPr id="0" name=""/>
        <dsp:cNvSpPr/>
      </dsp:nvSpPr>
      <dsp:spPr>
        <a:xfrm>
          <a:off x="3578962" y="3077025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95B0E-4AB2-4321-A442-BA0C6A7B643A}">
      <dsp:nvSpPr>
        <dsp:cNvPr id="0" name=""/>
        <dsp:cNvSpPr/>
      </dsp:nvSpPr>
      <dsp:spPr>
        <a:xfrm>
          <a:off x="3749510" y="3247573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8"/>
          <a:srcRect/>
          <a:stretch>
            <a:fillRect t="-3000" b="-3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9214E-9B74-4C55-9697-2DCE5AE74DE0}">
      <dsp:nvSpPr>
        <dsp:cNvPr id="0" name=""/>
        <dsp:cNvSpPr/>
      </dsp:nvSpPr>
      <dsp:spPr>
        <a:xfrm>
          <a:off x="4565123" y="307702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Firefox</a:t>
          </a:r>
        </a:p>
      </dsp:txBody>
      <dsp:txXfrm>
        <a:off x="4565123" y="3077025"/>
        <a:ext cx="1914313" cy="812133"/>
      </dsp:txXfrm>
    </dsp:sp>
    <dsp:sp modelId="{E9C831D1-04E7-4BD6-A1D2-202CDE2C979A}">
      <dsp:nvSpPr>
        <dsp:cNvPr id="0" name=""/>
        <dsp:cNvSpPr/>
      </dsp:nvSpPr>
      <dsp:spPr>
        <a:xfrm>
          <a:off x="6812992" y="3077025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D849D-1939-4ADE-97D9-BAD88603B44C}">
      <dsp:nvSpPr>
        <dsp:cNvPr id="0" name=""/>
        <dsp:cNvSpPr/>
      </dsp:nvSpPr>
      <dsp:spPr>
        <a:xfrm>
          <a:off x="6983540" y="3247573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9"/>
          <a:srcRect/>
          <a:stretch>
            <a:fillRect t="-9000" b="-9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CEF15-8AC0-40AB-8652-A640CC2A6CFF}">
      <dsp:nvSpPr>
        <dsp:cNvPr id="0" name=""/>
        <dsp:cNvSpPr/>
      </dsp:nvSpPr>
      <dsp:spPr>
        <a:xfrm>
          <a:off x="7799153" y="307702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Suite Office</a:t>
          </a:r>
        </a:p>
      </dsp:txBody>
      <dsp:txXfrm>
        <a:off x="7799153" y="3077025"/>
        <a:ext cx="1914313" cy="812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F45DD-D564-444F-93D3-8E886AEF91E9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A2CED-CB5D-490E-B796-891EBE300513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CC307-22E9-439F-84F2-3C3E921F4FA1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 dirty="0"/>
            <a:t>Application </a:t>
          </a:r>
          <a:r>
            <a:rPr lang="fr-CH" sz="2500" kern="1200" dirty="0" err="1"/>
            <a:t>Programming</a:t>
          </a:r>
          <a:r>
            <a:rPr lang="fr-CH" sz="2500" kern="1200" dirty="0"/>
            <a:t> Interface (API)</a:t>
          </a:r>
          <a:endParaRPr lang="en-US" sz="2500" kern="1200" dirty="0"/>
        </a:p>
      </dsp:txBody>
      <dsp:txXfrm>
        <a:off x="1311876" y="615237"/>
        <a:ext cx="8746523" cy="1135824"/>
      </dsp:txXfrm>
    </dsp:sp>
    <dsp:sp modelId="{DB25C1BB-BF01-47C1-B8B2-32E8D398A809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6413-72CE-4A40-9A76-76A066F78449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068A4-DF14-4AEA-B147-A5B55D6C49E1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Model View Controller (MVC)</a:t>
          </a:r>
          <a:endParaRPr lang="en-US" sz="2500" kern="1200" dirty="0"/>
        </a:p>
      </dsp:txBody>
      <dsp:txXfrm>
        <a:off x="1311876" y="2035018"/>
        <a:ext cx="8746523" cy="1135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1BC4A-0402-41A0-BD57-A50637E61218}">
      <dsp:nvSpPr>
        <dsp:cNvPr id="0" name=""/>
        <dsp:cNvSpPr/>
      </dsp:nvSpPr>
      <dsp:spPr>
        <a:xfrm>
          <a:off x="3987998" y="1317"/>
          <a:ext cx="2082403" cy="1041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700" kern="1200" dirty="0"/>
            <a:t>API</a:t>
          </a:r>
        </a:p>
      </dsp:txBody>
      <dsp:txXfrm>
        <a:off x="4018494" y="31813"/>
        <a:ext cx="2021411" cy="980209"/>
      </dsp:txXfrm>
    </dsp:sp>
    <dsp:sp modelId="{23C230EA-0FFE-4031-9A4B-B0B41B045DF4}">
      <dsp:nvSpPr>
        <dsp:cNvPr id="0" name=""/>
        <dsp:cNvSpPr/>
      </dsp:nvSpPr>
      <dsp:spPr>
        <a:xfrm rot="3600000">
          <a:off x="5785594" y="1834177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500" kern="1200"/>
        </a:p>
      </dsp:txBody>
      <dsp:txXfrm>
        <a:off x="5894920" y="1907061"/>
        <a:ext cx="867204" cy="218652"/>
      </dsp:txXfrm>
    </dsp:sp>
    <dsp:sp modelId="{8B64C9C2-59D8-412A-8D8A-B3EDD5975CBD}">
      <dsp:nvSpPr>
        <dsp:cNvPr id="0" name=""/>
        <dsp:cNvSpPr/>
      </dsp:nvSpPr>
      <dsp:spPr>
        <a:xfrm>
          <a:off x="5707860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700" kern="1200" dirty="0"/>
            <a:t>Client</a:t>
          </a:r>
        </a:p>
      </dsp:txBody>
      <dsp:txXfrm>
        <a:off x="5738356" y="3010701"/>
        <a:ext cx="2021411" cy="980209"/>
      </dsp:txXfrm>
    </dsp:sp>
    <dsp:sp modelId="{7150A306-7FD6-468E-823C-0FB50685BAF5}">
      <dsp:nvSpPr>
        <dsp:cNvPr id="0" name=""/>
        <dsp:cNvSpPr/>
      </dsp:nvSpPr>
      <dsp:spPr>
        <a:xfrm rot="10800000">
          <a:off x="4486271" y="3318596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500" kern="1200" dirty="0"/>
        </a:p>
      </dsp:txBody>
      <dsp:txXfrm rot="10800000">
        <a:off x="4595597" y="3391480"/>
        <a:ext cx="867204" cy="218652"/>
      </dsp:txXfrm>
    </dsp:sp>
    <dsp:sp modelId="{418C5597-9AD0-490F-99F3-C2C779DDE5AB}">
      <dsp:nvSpPr>
        <dsp:cNvPr id="0" name=""/>
        <dsp:cNvSpPr/>
      </dsp:nvSpPr>
      <dsp:spPr>
        <a:xfrm>
          <a:off x="2268136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700" kern="1200" dirty="0"/>
            <a:t>Base de données</a:t>
          </a:r>
        </a:p>
      </dsp:txBody>
      <dsp:txXfrm>
        <a:off x="2298632" y="3010701"/>
        <a:ext cx="2021411" cy="980209"/>
      </dsp:txXfrm>
    </dsp:sp>
    <dsp:sp modelId="{C8C74355-7F22-44F1-B6C3-90D9629FF2CA}">
      <dsp:nvSpPr>
        <dsp:cNvPr id="0" name=""/>
        <dsp:cNvSpPr/>
      </dsp:nvSpPr>
      <dsp:spPr>
        <a:xfrm rot="18000000">
          <a:off x="3337307" y="1834177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500" kern="1200"/>
        </a:p>
      </dsp:txBody>
      <dsp:txXfrm>
        <a:off x="3446633" y="1907061"/>
        <a:ext cx="867204" cy="2186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AE749-AE9C-441A-9E3C-E16F6A9182CA}">
      <dsp:nvSpPr>
        <dsp:cNvPr id="0" name=""/>
        <dsp:cNvSpPr/>
      </dsp:nvSpPr>
      <dsp:spPr>
        <a:xfrm>
          <a:off x="3196514" y="625997"/>
          <a:ext cx="483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15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425249" y="669148"/>
        <a:ext cx="25687" cy="5137"/>
      </dsp:txXfrm>
    </dsp:sp>
    <dsp:sp modelId="{F44D814E-88BA-4127-8D40-10FA13BA64F6}">
      <dsp:nvSpPr>
        <dsp:cNvPr id="0" name=""/>
        <dsp:cNvSpPr/>
      </dsp:nvSpPr>
      <dsp:spPr>
        <a:xfrm>
          <a:off x="964586" y="1599"/>
          <a:ext cx="2233728" cy="1340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S’informer</a:t>
          </a:r>
        </a:p>
      </dsp:txBody>
      <dsp:txXfrm>
        <a:off x="964586" y="1599"/>
        <a:ext cx="2233728" cy="1340237"/>
      </dsp:txXfrm>
    </dsp:sp>
    <dsp:sp modelId="{E99BB7CC-19B4-43A5-B745-43ED4478608F}">
      <dsp:nvSpPr>
        <dsp:cNvPr id="0" name=""/>
        <dsp:cNvSpPr/>
      </dsp:nvSpPr>
      <dsp:spPr>
        <a:xfrm>
          <a:off x="2081450" y="1340036"/>
          <a:ext cx="2747486" cy="483157"/>
        </a:xfrm>
        <a:custGeom>
          <a:avLst/>
          <a:gdLst/>
          <a:ahLst/>
          <a:cxnLst/>
          <a:rect l="0" t="0" r="0" b="0"/>
          <a:pathLst>
            <a:path>
              <a:moveTo>
                <a:pt x="2747486" y="0"/>
              </a:moveTo>
              <a:lnTo>
                <a:pt x="2747486" y="258678"/>
              </a:lnTo>
              <a:lnTo>
                <a:pt x="0" y="258678"/>
              </a:lnTo>
              <a:lnTo>
                <a:pt x="0" y="483157"/>
              </a:lnTo>
            </a:path>
          </a:pathLst>
        </a:custGeom>
        <a:noFill/>
        <a:ln w="12700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385315" y="1579046"/>
        <a:ext cx="139755" cy="5137"/>
      </dsp:txXfrm>
    </dsp:sp>
    <dsp:sp modelId="{C56164E1-29EF-40F0-B776-E337B9FE81F5}">
      <dsp:nvSpPr>
        <dsp:cNvPr id="0" name=""/>
        <dsp:cNvSpPr/>
      </dsp:nvSpPr>
      <dsp:spPr>
        <a:xfrm>
          <a:off x="3712072" y="1599"/>
          <a:ext cx="2233728" cy="1340237"/>
        </a:xfrm>
        <a:prstGeom prst="rect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Planifier</a:t>
          </a:r>
        </a:p>
      </dsp:txBody>
      <dsp:txXfrm>
        <a:off x="3712072" y="1599"/>
        <a:ext cx="2233728" cy="1340237"/>
      </dsp:txXfrm>
    </dsp:sp>
    <dsp:sp modelId="{0A204E14-3D69-4278-B0B4-64EFE9155B53}">
      <dsp:nvSpPr>
        <dsp:cNvPr id="0" name=""/>
        <dsp:cNvSpPr/>
      </dsp:nvSpPr>
      <dsp:spPr>
        <a:xfrm>
          <a:off x="3196514" y="2479992"/>
          <a:ext cx="483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157" y="45720"/>
              </a:lnTo>
            </a:path>
          </a:pathLst>
        </a:custGeom>
        <a:noFill/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425249" y="2523143"/>
        <a:ext cx="25687" cy="5137"/>
      </dsp:txXfrm>
    </dsp:sp>
    <dsp:sp modelId="{2F5B3DE6-8579-4210-9EFF-572CF5AB14A4}">
      <dsp:nvSpPr>
        <dsp:cNvPr id="0" name=""/>
        <dsp:cNvSpPr/>
      </dsp:nvSpPr>
      <dsp:spPr>
        <a:xfrm>
          <a:off x="964586" y="1855593"/>
          <a:ext cx="2233728" cy="1340237"/>
        </a:xfrm>
        <a:prstGeom prst="rect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Décider</a:t>
          </a:r>
        </a:p>
      </dsp:txBody>
      <dsp:txXfrm>
        <a:off x="964586" y="1855593"/>
        <a:ext cx="2233728" cy="1340237"/>
      </dsp:txXfrm>
    </dsp:sp>
    <dsp:sp modelId="{ECA64247-F603-4579-A2A5-D8F3A6B7ADF2}">
      <dsp:nvSpPr>
        <dsp:cNvPr id="0" name=""/>
        <dsp:cNvSpPr/>
      </dsp:nvSpPr>
      <dsp:spPr>
        <a:xfrm>
          <a:off x="2081450" y="3194031"/>
          <a:ext cx="2747486" cy="483157"/>
        </a:xfrm>
        <a:custGeom>
          <a:avLst/>
          <a:gdLst/>
          <a:ahLst/>
          <a:cxnLst/>
          <a:rect l="0" t="0" r="0" b="0"/>
          <a:pathLst>
            <a:path>
              <a:moveTo>
                <a:pt x="2747486" y="0"/>
              </a:moveTo>
              <a:lnTo>
                <a:pt x="2747486" y="258678"/>
              </a:lnTo>
              <a:lnTo>
                <a:pt x="0" y="258678"/>
              </a:lnTo>
              <a:lnTo>
                <a:pt x="0" y="483157"/>
              </a:lnTo>
            </a:path>
          </a:pathLst>
        </a:custGeom>
        <a:noFill/>
        <a:ln w="12700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385315" y="3433041"/>
        <a:ext cx="139755" cy="5137"/>
      </dsp:txXfrm>
    </dsp:sp>
    <dsp:sp modelId="{D2007E90-B53B-48BD-B246-40FA442DE09B}">
      <dsp:nvSpPr>
        <dsp:cNvPr id="0" name=""/>
        <dsp:cNvSpPr/>
      </dsp:nvSpPr>
      <dsp:spPr>
        <a:xfrm>
          <a:off x="3712072" y="1855593"/>
          <a:ext cx="2233728" cy="1340237"/>
        </a:xfrm>
        <a:prstGeom prst="rect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Réaliser</a:t>
          </a:r>
        </a:p>
      </dsp:txBody>
      <dsp:txXfrm>
        <a:off x="3712072" y="1855593"/>
        <a:ext cx="2233728" cy="1340237"/>
      </dsp:txXfrm>
    </dsp:sp>
    <dsp:sp modelId="{4D7CC0F8-14D9-4D1A-8B9A-E1AB0E6EE521}">
      <dsp:nvSpPr>
        <dsp:cNvPr id="0" name=""/>
        <dsp:cNvSpPr/>
      </dsp:nvSpPr>
      <dsp:spPr>
        <a:xfrm>
          <a:off x="3196514" y="4333987"/>
          <a:ext cx="483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157" y="45720"/>
              </a:lnTo>
            </a:path>
          </a:pathLst>
        </a:custGeom>
        <a:noFill/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3425249" y="4377138"/>
        <a:ext cx="25687" cy="5137"/>
      </dsp:txXfrm>
    </dsp:sp>
    <dsp:sp modelId="{F33B3A17-7B94-485F-8460-24BD19B4233D}">
      <dsp:nvSpPr>
        <dsp:cNvPr id="0" name=""/>
        <dsp:cNvSpPr/>
      </dsp:nvSpPr>
      <dsp:spPr>
        <a:xfrm>
          <a:off x="964586" y="3709588"/>
          <a:ext cx="2233728" cy="1340237"/>
        </a:xfrm>
        <a:prstGeom prst="rect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Contrôler</a:t>
          </a:r>
        </a:p>
      </dsp:txBody>
      <dsp:txXfrm>
        <a:off x="964586" y="3709588"/>
        <a:ext cx="2233728" cy="1340237"/>
      </dsp:txXfrm>
    </dsp:sp>
    <dsp:sp modelId="{C32BD550-6820-4E9B-BEA6-CE4474A49371}">
      <dsp:nvSpPr>
        <dsp:cNvPr id="0" name=""/>
        <dsp:cNvSpPr/>
      </dsp:nvSpPr>
      <dsp:spPr>
        <a:xfrm>
          <a:off x="3712072" y="3709588"/>
          <a:ext cx="2233728" cy="134023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55" tIns="114892" rIns="109455" bIns="114892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700" kern="1200" dirty="0"/>
            <a:t>Evaluer</a:t>
          </a:r>
        </a:p>
      </dsp:txBody>
      <dsp:txXfrm>
        <a:off x="3712072" y="3709588"/>
        <a:ext cx="2233728" cy="13402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2797B-CB1D-4864-87AF-DF832A8465D3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9920E-0AE2-4B42-885F-204FF2B338E1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E87DB-DBFE-4D9E-AA9C-DBB69A17A484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300" kern="1200"/>
            <a:t>Refactoring</a:t>
          </a:r>
        </a:p>
      </dsp:txBody>
      <dsp:txXfrm>
        <a:off x="372805" y="2356270"/>
        <a:ext cx="2058075" cy="720000"/>
      </dsp:txXfrm>
    </dsp:sp>
    <dsp:sp modelId="{CD436C3D-4E9E-40CD-BE8D-585C7EDB9B72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F9D25-9452-4449-ADB1-3908819DAF1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1D203-DC1C-47A8-87CC-94DC6BEF8EE7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300" kern="1200"/>
            <a:t>Optimisation conception/architecture</a:t>
          </a:r>
        </a:p>
      </dsp:txBody>
      <dsp:txXfrm>
        <a:off x="2791043" y="2356270"/>
        <a:ext cx="2058075" cy="720000"/>
      </dsp:txXfrm>
    </dsp:sp>
    <dsp:sp modelId="{9CCB9104-E65D-43AD-9F81-F5A791F66552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0249E-DC47-4588-9659-3ACF856D533A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8E22B-3125-4ABE-9490-D5AF93BD9B64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300" kern="1200"/>
            <a:t>Visuel</a:t>
          </a:r>
        </a:p>
      </dsp:txBody>
      <dsp:txXfrm>
        <a:off x="5209281" y="2356270"/>
        <a:ext cx="2058075" cy="720000"/>
      </dsp:txXfrm>
    </dsp:sp>
    <dsp:sp modelId="{6B18E89A-577A-4D37-9918-0586793708FD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F84F5-EBEE-4AFA-9BB3-60628FF364CC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D6880-3895-442F-A4AA-FD303F705F56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1300" kern="1200"/>
            <a:t>Recherche/filtrage en ajax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AC1AB-9922-4AA4-A686-C843DAACB598}" type="datetimeFigureOut">
              <a:rPr lang="fr-CH" smtClean="0"/>
              <a:t>27.05.2023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2308D-0543-4AC7-80B5-0ECD55CE13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751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2308D-0543-4AC7-80B5-0ECD55CE132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15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2308D-0543-4AC7-80B5-0ECD55CE132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323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S’’informer </a:t>
            </a:r>
          </a:p>
          <a:p>
            <a:r>
              <a:rPr lang="fr-CH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j'ai effectué une analyse approfondie du cahier des charges afin de comprendre toutes les fonctionnalités</a:t>
            </a:r>
          </a:p>
          <a:p>
            <a:endParaRPr lang="fr-CH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fr-CH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Planifier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2308D-0543-4AC7-80B5-0ECD55CE132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116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2308D-0543-4AC7-80B5-0ECD55CE1326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391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2EA-0AD7-410D-881E-C42038A027ED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0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F552-B24C-4C5C-AD38-6F58B7F185CA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F96-0936-4505-8B3B-494EA9B51CA4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6563-827F-4843-A2B2-F6E3269A8638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2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751-7652-46CD-B96F-D7E975FD0FF4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D1BC-3201-4D7A-B3B8-5C48D6F5ECD9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626-329F-4D86-8614-ADAD26B5079C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9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D111-590F-4A8C-8DE5-0AFBEF955A72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FC45-8718-4B67-A695-9FDFE0141584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8181FA-6684-4D14-828E-3743AA949025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6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28BE-4BF1-4721-AE59-02F2B8C02C00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C1437-3858-42CC-8E0A-F9DC20DD9C79}" type="datetime1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88A27-00C4-2C3A-AC8E-A7E69A7C5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Eatfit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37EE3-256B-5EAF-A870-E5C747D7D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Almeida costa lucas</a:t>
            </a:r>
          </a:p>
          <a:p>
            <a:r>
              <a:rPr lang="fr-CH"/>
              <a:t>Tpi 2023 – katia mota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DC99AF-71BE-3472-DCA3-FAD92EFB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9D3A80-9CC3-E3F6-EF55-873D0222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1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5B6F8-0986-B794-017C-1CC3AB41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z="7200" dirty="0"/>
              <a:t>Démonstration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27FEA6-85D0-277F-8C12-71684DC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Almeida Costa Lucas - </a:t>
            </a:r>
            <a:r>
              <a:rPr lang="en-US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Eatfit</a:t>
            </a:r>
            <a:endParaRPr lang="en-US" kern="1200" cap="all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C8C995-399A-8FF8-6ED7-854C151F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D5C39D-06E0-5004-EA22-F63844F9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fr-CH" sz="4400" dirty="0"/>
              <a:t>Méthodologie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9861AA-3A72-C72E-E6CE-14BB38BF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7546EE-4B16-DD36-6A3A-CDB49BDD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A602577-6D3F-96A4-6B02-61F7C57D6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2148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10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B24663-F503-EA1C-658C-24CD5A24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Planification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prévue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9689389-9B1A-8717-23CE-2F840EFF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4" y="355788"/>
            <a:ext cx="7775175" cy="564235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8B3F3-3592-6451-14DC-A4B40160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45D88C-D705-61F0-B63F-254A742C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B24663-F503-EA1C-658C-24CD5A24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Planification effective</a:t>
            </a:r>
          </a:p>
        </p:txBody>
      </p:sp>
      <p:cxnSp>
        <p:nvCxnSpPr>
          <p:cNvPr id="60" name="Straight Connector 5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8B3F3-3592-6451-14DC-A4B40160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45D88C-D705-61F0-B63F-254A742C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1886D35-6693-FC37-1A2D-99944975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2" y="263938"/>
            <a:ext cx="7674043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CD614-9197-DA75-30A2-1178E7F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- Succès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1648D58-3381-1CB1-4AC8-97741F3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D2D9198-7801-4ABB-FD6B-39470DF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0294C2-D000-9BA4-9D2F-6C5EF6ED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4361676"/>
            <a:ext cx="6251538" cy="136004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BD32FE-E656-609F-252C-ABCD5D0E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34847"/>
            <a:ext cx="8174546" cy="17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CD614-9197-DA75-30A2-1178E7F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 - Echec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1648D58-3381-1CB1-4AC8-97741F3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D2D9198-7801-4ABB-FD6B-39470DF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73FAC3-DAFE-4608-CBA7-73BFE8D6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6167"/>
            <a:ext cx="5925888" cy="25481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5C8AA-9B98-7B9E-5289-FCDA6A3E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25341"/>
            <a:ext cx="4444844" cy="990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29A165C-8C6F-DC7A-A82A-FA4EAB191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317" y="4584309"/>
            <a:ext cx="36004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esert sand dune wave pattern">
            <a:extLst>
              <a:ext uri="{FF2B5EF4-FFF2-40B4-BE49-F238E27FC236}">
                <a16:creationId xmlns:a16="http://schemas.microsoft.com/office/drawing/2014/main" id="{B8326D74-ED18-7851-C315-256A23E0F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896" b="58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B903B5-31A6-F962-D66C-9D7C08F5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Bilan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87A4DF-4FFA-2241-3FA0-0BFA7A28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565D81-4512-C99C-BA77-0CACC4CB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3B7993-0922-0127-30CA-56F2593E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Difficultés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8BD1C7-9659-16F1-FBCB-60B81C4C6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Planification</a:t>
            </a:r>
          </a:p>
        </p:txBody>
      </p:sp>
      <p:pic>
        <p:nvPicPr>
          <p:cNvPr id="10" name="Graphic 9" descr="Puzzle">
            <a:extLst>
              <a:ext uri="{FF2B5EF4-FFF2-40B4-BE49-F238E27FC236}">
                <a16:creationId xmlns:a16="http://schemas.microsoft.com/office/drawing/2014/main" id="{E4A7F48D-DFFF-AC32-EFD2-B00E09DF7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CAE4A-34BE-7426-2DC1-E31A78C3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0495B-9AFB-9DAD-5438-71904E32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B7993-0922-0127-30CA-56F2593E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Améliorations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CAE4A-34BE-7426-2DC1-E31A78C3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0495B-9AFB-9DAD-5438-71904E32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3D8944A-7AB0-79B7-D221-FE859B860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8361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1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3B7993-0922-0127-30CA-56F2593E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CH" sz="3600" dirty="0">
                <a:solidFill>
                  <a:srgbClr val="FFFFFF"/>
                </a:solidFill>
              </a:rPr>
              <a:t>Bilan personnel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CAE4A-34BE-7426-2DC1-E31A78C3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0495B-9AFB-9DAD-5438-71904E32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1BC2B2D-4C77-B260-1B38-EFAEDD62C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11341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45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CD614-9197-DA75-30A2-1178E7F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  <a:endParaRPr lang="fr-CH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1648D58-3381-1CB1-4AC8-97741F3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D2D9198-7801-4ABB-FD6B-39470DF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069F77F0-8772-C25E-4A09-B14D0DD9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45696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0785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39B91E-0B55-8B55-15F0-7ABD0B61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5F617057-C258-FA7C-DDE0-E86A3FB9D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3D3B5F-DD0D-FD1D-5D71-5B19E9EC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Almeida Costa Lucas -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Eatfit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598DC2-B4BC-65AF-9030-C26F62F8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622EEC-B333-86F5-B3A5-01E49613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CH" sz="3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FE3D98-931B-865C-E422-061B8EB2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679BB5-03E8-E5D2-2152-3404E5C6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B1130AD9-CFA7-0B7B-976C-21020DF1E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897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8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3EC69-0B38-AB93-FAE8-BC9662F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Objectifs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338DDF-F515-2D3F-54C5-925E9296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12677-6045-CDDB-783E-DAE1EC28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599CF9D3-EB30-BCC4-D5A1-9F0B3EC4B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7143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19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A34C3-308E-C280-21E7-71939A54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Fonctionnalités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2743D-5CB8-C567-3096-A9B1D4E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53CA00-D9F3-5661-0A3B-3BEAEB04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547FDEE9-57F8-3BC6-71AD-7A0998BBF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0976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6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C31D2-90C4-81FF-48A0-ABC1E786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Environnements de développement et de tests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D8881B-E4BE-1452-35FA-CD5EC475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A7E48C-6D7B-C6CC-DE85-7C89AF1C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257768B8-67DF-A5F4-BF5B-34C21044E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47943"/>
              </p:ext>
            </p:extLst>
          </p:nvPr>
        </p:nvGraphicFramePr>
        <p:xfrm>
          <a:off x="1097281" y="1882588"/>
          <a:ext cx="10058400" cy="398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44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DBA38-722A-57B1-9D5D-0555EDB5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/>
              <a:t>Analyse organique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FC9853-AD6F-CD4F-9FCA-9F949BD8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9BEE2-BAF1-552B-DE36-9510CCF5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322225C-D8BC-B109-836C-0FED8957B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3582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73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DBA38-722A-57B1-9D5D-0555EDB5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/>
              <a:t>Application </a:t>
            </a:r>
            <a:r>
              <a:rPr lang="fr-CH" dirty="0" err="1"/>
              <a:t>Programming</a:t>
            </a:r>
            <a:r>
              <a:rPr lang="fr-CH" dirty="0"/>
              <a:t> Interface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FC9853-AD6F-CD4F-9FCA-9F949BD8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Almeida Costa Lucas - Eatfit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9BEE2-BAF1-552B-DE36-9510CCF5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DBE8B35C-00C2-A4AC-AA21-0FAFED21A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716170"/>
              </p:ext>
            </p:extLst>
          </p:nvPr>
        </p:nvGraphicFramePr>
        <p:xfrm>
          <a:off x="1097280" y="1852202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03C21694-920B-08BA-6C35-57F6069991E7}"/>
              </a:ext>
            </a:extLst>
          </p:cNvPr>
          <p:cNvSpPr txBox="1"/>
          <p:nvPr/>
        </p:nvSpPr>
        <p:spPr>
          <a:xfrm>
            <a:off x="7406640" y="3323603"/>
            <a:ext cx="249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GET/PUT/POST/DELETE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9915B9F-82FC-D8BA-EA68-4B2415D5A60F}"/>
              </a:ext>
            </a:extLst>
          </p:cNvPr>
          <p:cNvSpPr txBox="1"/>
          <p:nvPr/>
        </p:nvSpPr>
        <p:spPr>
          <a:xfrm>
            <a:off x="6707579" y="4062350"/>
            <a:ext cx="756062" cy="30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8574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46D7C-8BAA-2789-4DC3-5947B8AC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Model </a:t>
            </a:r>
            <a:r>
              <a:rPr lang="fr-CH" dirty="0" err="1"/>
              <a:t>View</a:t>
            </a:r>
            <a:r>
              <a:rPr lang="fr-CH" dirty="0"/>
              <a:t> Controller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6EBE24-1BAC-7F0D-3AD7-D58D852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Almeida Costa Lucas - Eatfit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CBA50B-8619-3B2E-2AB6-535813E4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phique 7" descr="Ordinateur contour">
            <a:extLst>
              <a:ext uri="{FF2B5EF4-FFF2-40B4-BE49-F238E27FC236}">
                <a16:creationId xmlns:a16="http://schemas.microsoft.com/office/drawing/2014/main" id="{42F3C8EC-CAC4-0953-4609-528054543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8779" y="192886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BFB5E0-A38B-300F-6065-A487D20E2921}"/>
              </a:ext>
            </a:extLst>
          </p:cNvPr>
          <p:cNvSpPr/>
          <p:nvPr/>
        </p:nvSpPr>
        <p:spPr>
          <a:xfrm>
            <a:off x="4066017" y="3601981"/>
            <a:ext cx="2528047" cy="5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CONTROLLER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48E5985-91E7-133C-A015-6628C29927A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330041" y="2843261"/>
            <a:ext cx="5938" cy="75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1062A6F-EA96-4B8F-6F68-24B7FBCB880A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5330041" y="2843261"/>
            <a:ext cx="5938" cy="75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86D6EE3-B625-F07F-9A4F-DF51A9FD366C}"/>
              </a:ext>
            </a:extLst>
          </p:cNvPr>
          <p:cNvSpPr/>
          <p:nvPr/>
        </p:nvSpPr>
        <p:spPr>
          <a:xfrm>
            <a:off x="1158138" y="4868507"/>
            <a:ext cx="2528047" cy="5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MODEL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9599EE8-E4A8-55EB-F712-29E690A020CD}"/>
              </a:ext>
            </a:extLst>
          </p:cNvPr>
          <p:cNvCxnSpPr>
            <a:cxnSpLocks/>
            <a:stCxn id="23" idx="0"/>
            <a:endCxn id="11" idx="1"/>
          </p:cNvCxnSpPr>
          <p:nvPr/>
        </p:nvCxnSpPr>
        <p:spPr>
          <a:xfrm flipV="1">
            <a:off x="2422162" y="3854114"/>
            <a:ext cx="1643855" cy="101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4BEBAEB-19E5-C758-884D-08E137EA6F7F}"/>
              </a:ext>
            </a:extLst>
          </p:cNvPr>
          <p:cNvSpPr/>
          <p:nvPr/>
        </p:nvSpPr>
        <p:spPr>
          <a:xfrm>
            <a:off x="7300063" y="4868508"/>
            <a:ext cx="2528047" cy="50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VIEW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10E0DC4-EF3F-2E8D-1C00-0F4F90730E26}"/>
              </a:ext>
            </a:extLst>
          </p:cNvPr>
          <p:cNvCxnSpPr>
            <a:cxnSpLocks/>
            <a:stCxn id="30" idx="0"/>
            <a:endCxn id="11" idx="3"/>
          </p:cNvCxnSpPr>
          <p:nvPr/>
        </p:nvCxnSpPr>
        <p:spPr>
          <a:xfrm flipH="1" flipV="1">
            <a:off x="6594064" y="3854114"/>
            <a:ext cx="1970023" cy="10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E2ED2E3B-2513-4DA8-0A45-7DAEE963A88D}"/>
              </a:ext>
            </a:extLst>
          </p:cNvPr>
          <p:cNvSpPr txBox="1"/>
          <p:nvPr/>
        </p:nvSpPr>
        <p:spPr>
          <a:xfrm>
            <a:off x="4580614" y="3091816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Requête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F9C6BE5-D9B6-A645-0863-5DFE7D938A76}"/>
              </a:ext>
            </a:extLst>
          </p:cNvPr>
          <p:cNvSpPr txBox="1"/>
          <p:nvPr/>
        </p:nvSpPr>
        <p:spPr>
          <a:xfrm>
            <a:off x="5346574" y="3085289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Réponse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CFAEC3B-A087-3FDE-6104-F43F7D489EEF}"/>
              </a:ext>
            </a:extLst>
          </p:cNvPr>
          <p:cNvSpPr txBox="1"/>
          <p:nvPr/>
        </p:nvSpPr>
        <p:spPr>
          <a:xfrm>
            <a:off x="2185757" y="4045800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Demande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AEB11CF-D12B-CB36-1844-662BE9C8B376}"/>
              </a:ext>
            </a:extLst>
          </p:cNvPr>
          <p:cNvSpPr txBox="1"/>
          <p:nvPr/>
        </p:nvSpPr>
        <p:spPr>
          <a:xfrm>
            <a:off x="3379227" y="4257337"/>
            <a:ext cx="72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Données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DD8BF9E-C8ED-C2A2-2988-3C65DB51D4E9}"/>
              </a:ext>
            </a:extLst>
          </p:cNvPr>
          <p:cNvSpPr txBox="1"/>
          <p:nvPr/>
        </p:nvSpPr>
        <p:spPr>
          <a:xfrm>
            <a:off x="6739067" y="4257337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Vue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004C945-0CD6-F311-A9F7-96ED1EFE63BC}"/>
              </a:ext>
            </a:extLst>
          </p:cNvPr>
          <p:cNvSpPr txBox="1"/>
          <p:nvPr/>
        </p:nvSpPr>
        <p:spPr>
          <a:xfrm>
            <a:off x="7488493" y="4044270"/>
            <a:ext cx="74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Données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F1DEC5F-1D0E-2157-3345-B9CC0FDDF379}"/>
              </a:ext>
            </a:extLst>
          </p:cNvPr>
          <p:cNvCxnSpPr>
            <a:stCxn id="11" idx="1"/>
            <a:endCxn id="23" idx="0"/>
          </p:cNvCxnSpPr>
          <p:nvPr/>
        </p:nvCxnSpPr>
        <p:spPr>
          <a:xfrm flipH="1">
            <a:off x="2422162" y="3854114"/>
            <a:ext cx="1643855" cy="101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33035A5-3DC5-37FC-D6DF-833F1BC7B76A}"/>
              </a:ext>
            </a:extLst>
          </p:cNvPr>
          <p:cNvCxnSpPr>
            <a:stCxn id="11" idx="3"/>
            <a:endCxn id="30" idx="0"/>
          </p:cNvCxnSpPr>
          <p:nvPr/>
        </p:nvCxnSpPr>
        <p:spPr>
          <a:xfrm>
            <a:off x="6594064" y="3854114"/>
            <a:ext cx="1970023" cy="10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67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577</TotalTime>
  <Words>326</Words>
  <Application>Microsoft Office PowerPoint</Application>
  <PresentationFormat>Grand écran</PresentationFormat>
  <Paragraphs>131</Paragraphs>
  <Slides>20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Rétrospective</vt:lpstr>
      <vt:lpstr>Eatfit</vt:lpstr>
      <vt:lpstr>Sommaire</vt:lpstr>
      <vt:lpstr>Introduction</vt:lpstr>
      <vt:lpstr>Objectifs</vt:lpstr>
      <vt:lpstr>Fonctionnalités</vt:lpstr>
      <vt:lpstr>Environnements de développement et de tests</vt:lpstr>
      <vt:lpstr>Analyse organique</vt:lpstr>
      <vt:lpstr>Application Programming Interface</vt:lpstr>
      <vt:lpstr>Model View Controller</vt:lpstr>
      <vt:lpstr>Démonstration</vt:lpstr>
      <vt:lpstr>Méthodologie</vt:lpstr>
      <vt:lpstr>Planification prévue</vt:lpstr>
      <vt:lpstr>Planification effective</vt:lpstr>
      <vt:lpstr>Test - Succès</vt:lpstr>
      <vt:lpstr>Test - Echec</vt:lpstr>
      <vt:lpstr>Bilan</vt:lpstr>
      <vt:lpstr>Difficultés</vt:lpstr>
      <vt:lpstr>Améliorations</vt:lpstr>
      <vt:lpstr>Bilan personnel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Eatfit</dc:title>
  <dc:creator>CactuSLaaC _</dc:creator>
  <cp:lastModifiedBy>CactuSLaaC _</cp:lastModifiedBy>
  <cp:revision>55</cp:revision>
  <dcterms:created xsi:type="dcterms:W3CDTF">2023-05-22T06:32:03Z</dcterms:created>
  <dcterms:modified xsi:type="dcterms:W3CDTF">2023-05-27T09:49:18Z</dcterms:modified>
</cp:coreProperties>
</file>