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notesMasterIdLst>
    <p:notesMasterId r:id="rId24"/>
  </p:notesMasterIdLst>
  <p:sldIdLst>
    <p:sldId id="256" r:id="rId2"/>
    <p:sldId id="257" r:id="rId3"/>
    <p:sldId id="258" r:id="rId4"/>
    <p:sldId id="279" r:id="rId5"/>
    <p:sldId id="280" r:id="rId6"/>
    <p:sldId id="281" r:id="rId7"/>
    <p:sldId id="269" r:id="rId8"/>
    <p:sldId id="283" r:id="rId9"/>
    <p:sldId id="284" r:id="rId10"/>
    <p:sldId id="288" r:id="rId11"/>
    <p:sldId id="286" r:id="rId12"/>
    <p:sldId id="287" r:id="rId13"/>
    <p:sldId id="261" r:id="rId14"/>
    <p:sldId id="259" r:id="rId15"/>
    <p:sldId id="282" r:id="rId16"/>
    <p:sldId id="275" r:id="rId17"/>
    <p:sldId id="276" r:id="rId18"/>
    <p:sldId id="264" r:id="rId19"/>
    <p:sldId id="265" r:id="rId20"/>
    <p:sldId id="266" r:id="rId21"/>
    <p:sldId id="267"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4889" autoAdjust="0"/>
  </p:normalViewPr>
  <p:slideViewPr>
    <p:cSldViewPr snapToGrid="0">
      <p:cViewPr varScale="1">
        <p:scale>
          <a:sx n="135" d="100"/>
          <a:sy n="135" d="100"/>
        </p:scale>
        <p:origin x="115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4" Type="http://schemas.openxmlformats.org/officeDocument/2006/relationships/image" Target="../media/image57.svg"/></Relationships>
</file>

<file path=ppt/diagrams/_rels/data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svg"/><Relationship Id="rId1" Type="http://schemas.openxmlformats.org/officeDocument/2006/relationships/image" Target="../media/image58.png"/><Relationship Id="rId4" Type="http://schemas.openxmlformats.org/officeDocument/2006/relationships/image" Target="../media/image61.sv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6" Type="http://schemas.openxmlformats.org/officeDocument/2006/relationships/image" Target="../media/image27.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diagrams/_rels/data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image" Target="../media/image28.png"/><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diagrams/_rels/drawing1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4" Type="http://schemas.openxmlformats.org/officeDocument/2006/relationships/image" Target="../media/image57.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svg"/><Relationship Id="rId1" Type="http://schemas.openxmlformats.org/officeDocument/2006/relationships/image" Target="../media/image58.png"/><Relationship Id="rId4" Type="http://schemas.openxmlformats.org/officeDocument/2006/relationships/image" Target="../media/image6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6" Type="http://schemas.openxmlformats.org/officeDocument/2006/relationships/image" Target="../media/image27.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image" Target="../media/image28.png"/><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6B3A27-3B36-44B1-AAA1-A9DB109CE23E}" type="doc">
      <dgm:prSet loTypeId="urn:microsoft.com/office/officeart/2008/layout/LinedList" loCatId="list" qsTypeId="urn:microsoft.com/office/officeart/2005/8/quickstyle/simple1" qsCatId="simple" csTypeId="urn:microsoft.com/office/officeart/2005/8/colors/accent1_1" csCatId="accent1" phldr="1"/>
      <dgm:spPr/>
      <dgm:t>
        <a:bodyPr/>
        <a:lstStyle/>
        <a:p>
          <a:endParaRPr lang="fr-CH"/>
        </a:p>
      </dgm:t>
    </dgm:pt>
    <dgm:pt modelId="{32A2F07E-A896-4ADB-8B52-2D0E852CE69C}">
      <dgm:prSet/>
      <dgm:spPr/>
      <dgm:t>
        <a:bodyPr/>
        <a:lstStyle/>
        <a:p>
          <a:r>
            <a:rPr lang="fr-CH" dirty="0"/>
            <a:t>Introduction</a:t>
          </a:r>
        </a:p>
      </dgm:t>
    </dgm:pt>
    <dgm:pt modelId="{8EDF924D-F9E1-4953-AB08-5595E174E574}" type="parTrans" cxnId="{C003AAD7-4DFB-4BA0-BD6C-8277351E9706}">
      <dgm:prSet/>
      <dgm:spPr/>
      <dgm:t>
        <a:bodyPr/>
        <a:lstStyle/>
        <a:p>
          <a:endParaRPr lang="fr-CH"/>
        </a:p>
      </dgm:t>
    </dgm:pt>
    <dgm:pt modelId="{B5CB6DC3-21EA-49C0-B2E6-62D1C5573AAB}" type="sibTrans" cxnId="{C003AAD7-4DFB-4BA0-BD6C-8277351E9706}">
      <dgm:prSet/>
      <dgm:spPr/>
      <dgm:t>
        <a:bodyPr/>
        <a:lstStyle/>
        <a:p>
          <a:endParaRPr lang="fr-CH"/>
        </a:p>
      </dgm:t>
    </dgm:pt>
    <dgm:pt modelId="{C59EF2E8-3E0D-48E3-A628-6F452FE6DD7E}">
      <dgm:prSet/>
      <dgm:spPr/>
      <dgm:t>
        <a:bodyPr/>
        <a:lstStyle/>
        <a:p>
          <a:r>
            <a:rPr lang="fr-CH" dirty="0"/>
            <a:t>Analyse Organique</a:t>
          </a:r>
        </a:p>
      </dgm:t>
    </dgm:pt>
    <dgm:pt modelId="{117528CC-90EE-4321-B579-13686FF3544C}" type="parTrans" cxnId="{44620480-75A0-438B-A404-5823C0A48D67}">
      <dgm:prSet/>
      <dgm:spPr/>
      <dgm:t>
        <a:bodyPr/>
        <a:lstStyle/>
        <a:p>
          <a:endParaRPr lang="fr-CH"/>
        </a:p>
      </dgm:t>
    </dgm:pt>
    <dgm:pt modelId="{FDC0EFB6-DE46-409A-B035-42BBE57E70C6}" type="sibTrans" cxnId="{44620480-75A0-438B-A404-5823C0A48D67}">
      <dgm:prSet/>
      <dgm:spPr/>
      <dgm:t>
        <a:bodyPr/>
        <a:lstStyle/>
        <a:p>
          <a:endParaRPr lang="fr-CH"/>
        </a:p>
      </dgm:t>
    </dgm:pt>
    <dgm:pt modelId="{C1CE74C4-1E3E-4EC8-8EC5-7E771F791FD3}">
      <dgm:prSet/>
      <dgm:spPr/>
      <dgm:t>
        <a:bodyPr/>
        <a:lstStyle/>
        <a:p>
          <a:r>
            <a:rPr lang="fr-CH" dirty="0"/>
            <a:t>Méthodologie</a:t>
          </a:r>
        </a:p>
      </dgm:t>
    </dgm:pt>
    <dgm:pt modelId="{0CF6EB9A-8783-44BC-98A6-C984EAA107FD}" type="parTrans" cxnId="{2931A270-D5C2-477A-B7C1-B8EDF65957C5}">
      <dgm:prSet/>
      <dgm:spPr/>
      <dgm:t>
        <a:bodyPr/>
        <a:lstStyle/>
        <a:p>
          <a:endParaRPr lang="fr-CH"/>
        </a:p>
      </dgm:t>
    </dgm:pt>
    <dgm:pt modelId="{0C549088-3D7B-4D55-A3BB-2D0EFBA7E6E5}" type="sibTrans" cxnId="{2931A270-D5C2-477A-B7C1-B8EDF65957C5}">
      <dgm:prSet/>
      <dgm:spPr/>
      <dgm:t>
        <a:bodyPr/>
        <a:lstStyle/>
        <a:p>
          <a:endParaRPr lang="fr-CH"/>
        </a:p>
      </dgm:t>
    </dgm:pt>
    <dgm:pt modelId="{BFA32D6C-35A0-495E-9C52-1F948D7F0F18}">
      <dgm:prSet/>
      <dgm:spPr/>
      <dgm:t>
        <a:bodyPr/>
        <a:lstStyle/>
        <a:p>
          <a:r>
            <a:rPr lang="fr-CH" dirty="0"/>
            <a:t>Tests</a:t>
          </a:r>
        </a:p>
      </dgm:t>
    </dgm:pt>
    <dgm:pt modelId="{40ADBBAB-FBF1-4799-9809-E5517AD181BF}" type="parTrans" cxnId="{57855CA8-4396-4B89-85CC-D790B3BA1C3A}">
      <dgm:prSet/>
      <dgm:spPr/>
      <dgm:t>
        <a:bodyPr/>
        <a:lstStyle/>
        <a:p>
          <a:endParaRPr lang="fr-CH"/>
        </a:p>
      </dgm:t>
    </dgm:pt>
    <dgm:pt modelId="{B9F1FFC4-3958-4111-A867-AAE9F9DDE480}" type="sibTrans" cxnId="{57855CA8-4396-4B89-85CC-D790B3BA1C3A}">
      <dgm:prSet/>
      <dgm:spPr/>
      <dgm:t>
        <a:bodyPr/>
        <a:lstStyle/>
        <a:p>
          <a:endParaRPr lang="fr-CH"/>
        </a:p>
      </dgm:t>
    </dgm:pt>
    <dgm:pt modelId="{DF9C61C3-44CF-407B-AC94-A9F11DDBD337}">
      <dgm:prSet/>
      <dgm:spPr/>
      <dgm:t>
        <a:bodyPr/>
        <a:lstStyle/>
        <a:p>
          <a:r>
            <a:rPr lang="fr-CH" dirty="0"/>
            <a:t>Bilan</a:t>
          </a:r>
        </a:p>
      </dgm:t>
    </dgm:pt>
    <dgm:pt modelId="{13AFF8B0-10CE-4BF5-A3DD-4284FC5BA89E}" type="parTrans" cxnId="{7D993259-0634-4808-A833-CF4587938DD3}">
      <dgm:prSet/>
      <dgm:spPr/>
      <dgm:t>
        <a:bodyPr/>
        <a:lstStyle/>
        <a:p>
          <a:endParaRPr lang="fr-CH"/>
        </a:p>
      </dgm:t>
    </dgm:pt>
    <dgm:pt modelId="{C72F0961-06AD-4336-8578-F29FCDED54AA}" type="sibTrans" cxnId="{7D993259-0634-4808-A833-CF4587938DD3}">
      <dgm:prSet/>
      <dgm:spPr/>
      <dgm:t>
        <a:bodyPr/>
        <a:lstStyle/>
        <a:p>
          <a:endParaRPr lang="fr-CH"/>
        </a:p>
      </dgm:t>
    </dgm:pt>
    <dgm:pt modelId="{EAFC85BE-DB89-4492-ABC9-8B1A321E85DB}">
      <dgm:prSet/>
      <dgm:spPr/>
      <dgm:t>
        <a:bodyPr/>
        <a:lstStyle/>
        <a:p>
          <a:r>
            <a:rPr lang="fr-CH" dirty="0"/>
            <a:t>Démonstration</a:t>
          </a:r>
        </a:p>
      </dgm:t>
    </dgm:pt>
    <dgm:pt modelId="{2531E084-F2A5-4912-AD40-7F9BACDFC78E}" type="parTrans" cxnId="{510F6544-B7A9-4983-AEAF-816CDA198A42}">
      <dgm:prSet/>
      <dgm:spPr/>
      <dgm:t>
        <a:bodyPr/>
        <a:lstStyle/>
        <a:p>
          <a:endParaRPr lang="fr-CH"/>
        </a:p>
      </dgm:t>
    </dgm:pt>
    <dgm:pt modelId="{96EF2330-BA16-48EF-9A4B-77C2B76EB816}" type="sibTrans" cxnId="{510F6544-B7A9-4983-AEAF-816CDA198A42}">
      <dgm:prSet/>
      <dgm:spPr/>
      <dgm:t>
        <a:bodyPr/>
        <a:lstStyle/>
        <a:p>
          <a:endParaRPr lang="fr-CH"/>
        </a:p>
      </dgm:t>
    </dgm:pt>
    <dgm:pt modelId="{C1E85652-E5FF-4227-ADEE-D1C0E4FAB223}">
      <dgm:prSet/>
      <dgm:spPr/>
      <dgm:t>
        <a:bodyPr/>
        <a:lstStyle/>
        <a:p>
          <a:r>
            <a:rPr lang="fr-CH" dirty="0"/>
            <a:t>Questions</a:t>
          </a:r>
        </a:p>
      </dgm:t>
    </dgm:pt>
    <dgm:pt modelId="{2B0BCB1C-83C9-4764-BDE0-B46530B4403E}" type="parTrans" cxnId="{0464A681-D8EC-4668-BB2E-632C285A6C73}">
      <dgm:prSet/>
      <dgm:spPr/>
      <dgm:t>
        <a:bodyPr/>
        <a:lstStyle/>
        <a:p>
          <a:endParaRPr lang="fr-CH"/>
        </a:p>
      </dgm:t>
    </dgm:pt>
    <dgm:pt modelId="{4AFF902D-25DE-4EE1-BD7A-5E8ED487D357}" type="sibTrans" cxnId="{0464A681-D8EC-4668-BB2E-632C285A6C73}">
      <dgm:prSet/>
      <dgm:spPr/>
      <dgm:t>
        <a:bodyPr/>
        <a:lstStyle/>
        <a:p>
          <a:endParaRPr lang="fr-CH"/>
        </a:p>
      </dgm:t>
    </dgm:pt>
    <dgm:pt modelId="{F6C678E4-BE38-47E4-876F-1EBF1FB23026}" type="pres">
      <dgm:prSet presAssocID="{486B3A27-3B36-44B1-AAA1-A9DB109CE23E}" presName="vert0" presStyleCnt="0">
        <dgm:presLayoutVars>
          <dgm:dir/>
          <dgm:animOne val="branch"/>
          <dgm:animLvl val="lvl"/>
        </dgm:presLayoutVars>
      </dgm:prSet>
      <dgm:spPr/>
    </dgm:pt>
    <dgm:pt modelId="{4D96C632-27D6-45C7-B43B-291D7D8FDE2A}" type="pres">
      <dgm:prSet presAssocID="{32A2F07E-A896-4ADB-8B52-2D0E852CE69C}" presName="thickLine" presStyleLbl="alignNode1" presStyleIdx="0" presStyleCnt="7"/>
      <dgm:spPr/>
    </dgm:pt>
    <dgm:pt modelId="{BB126552-7BDF-4A1C-9C2A-9ADB27CFE3D9}" type="pres">
      <dgm:prSet presAssocID="{32A2F07E-A896-4ADB-8B52-2D0E852CE69C}" presName="horz1" presStyleCnt="0"/>
      <dgm:spPr/>
    </dgm:pt>
    <dgm:pt modelId="{39DB76F7-2EB8-435C-8221-11EA0E2364D9}" type="pres">
      <dgm:prSet presAssocID="{32A2F07E-A896-4ADB-8B52-2D0E852CE69C}" presName="tx1" presStyleLbl="revTx" presStyleIdx="0" presStyleCnt="7"/>
      <dgm:spPr/>
    </dgm:pt>
    <dgm:pt modelId="{9A217283-D068-4DF5-ABD6-9B45EB2A0817}" type="pres">
      <dgm:prSet presAssocID="{32A2F07E-A896-4ADB-8B52-2D0E852CE69C}" presName="vert1" presStyleCnt="0"/>
      <dgm:spPr/>
    </dgm:pt>
    <dgm:pt modelId="{E9D37F0B-53EB-4E78-9C75-12B27528EAE7}" type="pres">
      <dgm:prSet presAssocID="{C59EF2E8-3E0D-48E3-A628-6F452FE6DD7E}" presName="thickLine" presStyleLbl="alignNode1" presStyleIdx="1" presStyleCnt="7"/>
      <dgm:spPr/>
    </dgm:pt>
    <dgm:pt modelId="{80EF1906-6636-495A-9176-CAE8495775DA}" type="pres">
      <dgm:prSet presAssocID="{C59EF2E8-3E0D-48E3-A628-6F452FE6DD7E}" presName="horz1" presStyleCnt="0"/>
      <dgm:spPr/>
    </dgm:pt>
    <dgm:pt modelId="{12595D35-19B0-4874-9918-9694B7738883}" type="pres">
      <dgm:prSet presAssocID="{C59EF2E8-3E0D-48E3-A628-6F452FE6DD7E}" presName="tx1" presStyleLbl="revTx" presStyleIdx="1" presStyleCnt="7"/>
      <dgm:spPr/>
    </dgm:pt>
    <dgm:pt modelId="{E303D235-2084-4BF9-9BFF-06B056D8D977}" type="pres">
      <dgm:prSet presAssocID="{C59EF2E8-3E0D-48E3-A628-6F452FE6DD7E}" presName="vert1" presStyleCnt="0"/>
      <dgm:spPr/>
    </dgm:pt>
    <dgm:pt modelId="{64F5C304-D4E0-47A0-9070-6DD59F63136A}" type="pres">
      <dgm:prSet presAssocID="{EAFC85BE-DB89-4492-ABC9-8B1A321E85DB}" presName="thickLine" presStyleLbl="alignNode1" presStyleIdx="2" presStyleCnt="7"/>
      <dgm:spPr/>
    </dgm:pt>
    <dgm:pt modelId="{A7EF7C8D-2798-485F-950E-97D9E934987A}" type="pres">
      <dgm:prSet presAssocID="{EAFC85BE-DB89-4492-ABC9-8B1A321E85DB}" presName="horz1" presStyleCnt="0"/>
      <dgm:spPr/>
    </dgm:pt>
    <dgm:pt modelId="{6474D3C9-28D3-4A49-AF9A-8A37A9DB8D85}" type="pres">
      <dgm:prSet presAssocID="{EAFC85BE-DB89-4492-ABC9-8B1A321E85DB}" presName="tx1" presStyleLbl="revTx" presStyleIdx="2" presStyleCnt="7"/>
      <dgm:spPr/>
    </dgm:pt>
    <dgm:pt modelId="{271FBFAD-ECDF-469D-B2A1-31EBD25F303F}" type="pres">
      <dgm:prSet presAssocID="{EAFC85BE-DB89-4492-ABC9-8B1A321E85DB}" presName="vert1" presStyleCnt="0"/>
      <dgm:spPr/>
    </dgm:pt>
    <dgm:pt modelId="{B4D90888-5546-492B-BDFD-67F61EC51943}" type="pres">
      <dgm:prSet presAssocID="{C1CE74C4-1E3E-4EC8-8EC5-7E771F791FD3}" presName="thickLine" presStyleLbl="alignNode1" presStyleIdx="3" presStyleCnt="7"/>
      <dgm:spPr/>
    </dgm:pt>
    <dgm:pt modelId="{40624BFE-E706-43B8-A545-5460CA108023}" type="pres">
      <dgm:prSet presAssocID="{C1CE74C4-1E3E-4EC8-8EC5-7E771F791FD3}" presName="horz1" presStyleCnt="0"/>
      <dgm:spPr/>
    </dgm:pt>
    <dgm:pt modelId="{6DA8A308-FB19-4D4D-A414-84E1E5CC32B9}" type="pres">
      <dgm:prSet presAssocID="{C1CE74C4-1E3E-4EC8-8EC5-7E771F791FD3}" presName="tx1" presStyleLbl="revTx" presStyleIdx="3" presStyleCnt="7"/>
      <dgm:spPr/>
    </dgm:pt>
    <dgm:pt modelId="{CBBF1796-7D20-4AB0-BB2F-FFAC1F5507A3}" type="pres">
      <dgm:prSet presAssocID="{C1CE74C4-1E3E-4EC8-8EC5-7E771F791FD3}" presName="vert1" presStyleCnt="0"/>
      <dgm:spPr/>
    </dgm:pt>
    <dgm:pt modelId="{02F967B9-DAC2-486D-B56C-B0806F91E9F3}" type="pres">
      <dgm:prSet presAssocID="{BFA32D6C-35A0-495E-9C52-1F948D7F0F18}" presName="thickLine" presStyleLbl="alignNode1" presStyleIdx="4" presStyleCnt="7"/>
      <dgm:spPr/>
    </dgm:pt>
    <dgm:pt modelId="{A230A965-CFB9-436A-B488-83659A69466F}" type="pres">
      <dgm:prSet presAssocID="{BFA32D6C-35A0-495E-9C52-1F948D7F0F18}" presName="horz1" presStyleCnt="0"/>
      <dgm:spPr/>
    </dgm:pt>
    <dgm:pt modelId="{4CF409BF-ADD4-4AD2-8457-F9951B716317}" type="pres">
      <dgm:prSet presAssocID="{BFA32D6C-35A0-495E-9C52-1F948D7F0F18}" presName="tx1" presStyleLbl="revTx" presStyleIdx="4" presStyleCnt="7"/>
      <dgm:spPr/>
    </dgm:pt>
    <dgm:pt modelId="{C67CF4B3-B8D7-42F4-8BA9-9D5370B4092A}" type="pres">
      <dgm:prSet presAssocID="{BFA32D6C-35A0-495E-9C52-1F948D7F0F18}" presName="vert1" presStyleCnt="0"/>
      <dgm:spPr/>
    </dgm:pt>
    <dgm:pt modelId="{B0E5C8EB-FD42-4D3A-B8F8-DE24C068E9E1}" type="pres">
      <dgm:prSet presAssocID="{DF9C61C3-44CF-407B-AC94-A9F11DDBD337}" presName="thickLine" presStyleLbl="alignNode1" presStyleIdx="5" presStyleCnt="7"/>
      <dgm:spPr/>
    </dgm:pt>
    <dgm:pt modelId="{5086F96F-34A1-47D0-8DEA-B6D4D8549CA8}" type="pres">
      <dgm:prSet presAssocID="{DF9C61C3-44CF-407B-AC94-A9F11DDBD337}" presName="horz1" presStyleCnt="0"/>
      <dgm:spPr/>
    </dgm:pt>
    <dgm:pt modelId="{DD762FFF-76D2-4300-BAEA-D95B5C1CECAE}" type="pres">
      <dgm:prSet presAssocID="{DF9C61C3-44CF-407B-AC94-A9F11DDBD337}" presName="tx1" presStyleLbl="revTx" presStyleIdx="5" presStyleCnt="7"/>
      <dgm:spPr/>
    </dgm:pt>
    <dgm:pt modelId="{B11576F2-E8DC-42BB-BF58-D6426492AD0A}" type="pres">
      <dgm:prSet presAssocID="{DF9C61C3-44CF-407B-AC94-A9F11DDBD337}" presName="vert1" presStyleCnt="0"/>
      <dgm:spPr/>
    </dgm:pt>
    <dgm:pt modelId="{D05B62EE-AE37-411A-99E9-F9AF00DF80BB}" type="pres">
      <dgm:prSet presAssocID="{C1E85652-E5FF-4227-ADEE-D1C0E4FAB223}" presName="thickLine" presStyleLbl="alignNode1" presStyleIdx="6" presStyleCnt="7"/>
      <dgm:spPr/>
    </dgm:pt>
    <dgm:pt modelId="{6689AC5A-E404-4EDC-9251-14C610D48DA1}" type="pres">
      <dgm:prSet presAssocID="{C1E85652-E5FF-4227-ADEE-D1C0E4FAB223}" presName="horz1" presStyleCnt="0"/>
      <dgm:spPr/>
    </dgm:pt>
    <dgm:pt modelId="{3ACBA612-23D3-4B1E-9B4C-F4B609816201}" type="pres">
      <dgm:prSet presAssocID="{C1E85652-E5FF-4227-ADEE-D1C0E4FAB223}" presName="tx1" presStyleLbl="revTx" presStyleIdx="6" presStyleCnt="7"/>
      <dgm:spPr/>
    </dgm:pt>
    <dgm:pt modelId="{211BFB23-6D94-40BC-AB51-B57928177D3B}" type="pres">
      <dgm:prSet presAssocID="{C1E85652-E5FF-4227-ADEE-D1C0E4FAB223}" presName="vert1" presStyleCnt="0"/>
      <dgm:spPr/>
    </dgm:pt>
  </dgm:ptLst>
  <dgm:cxnLst>
    <dgm:cxn modelId="{92098960-577D-477A-B342-E5855E5295F8}" type="presOf" srcId="{486B3A27-3B36-44B1-AAA1-A9DB109CE23E}" destId="{F6C678E4-BE38-47E4-876F-1EBF1FB23026}" srcOrd="0" destOrd="0" presId="urn:microsoft.com/office/officeart/2008/layout/LinedList"/>
    <dgm:cxn modelId="{510F6544-B7A9-4983-AEAF-816CDA198A42}" srcId="{486B3A27-3B36-44B1-AAA1-A9DB109CE23E}" destId="{EAFC85BE-DB89-4492-ABC9-8B1A321E85DB}" srcOrd="2" destOrd="0" parTransId="{2531E084-F2A5-4912-AD40-7F9BACDFC78E}" sibTransId="{96EF2330-BA16-48EF-9A4B-77C2B76EB816}"/>
    <dgm:cxn modelId="{2931A270-D5C2-477A-B7C1-B8EDF65957C5}" srcId="{486B3A27-3B36-44B1-AAA1-A9DB109CE23E}" destId="{C1CE74C4-1E3E-4EC8-8EC5-7E771F791FD3}" srcOrd="3" destOrd="0" parTransId="{0CF6EB9A-8783-44BC-98A6-C984EAA107FD}" sibTransId="{0C549088-3D7B-4D55-A3BB-2D0EFBA7E6E5}"/>
    <dgm:cxn modelId="{B8B9EB53-74F5-4876-A0A4-A41BE4EB5054}" type="presOf" srcId="{32A2F07E-A896-4ADB-8B52-2D0E852CE69C}" destId="{39DB76F7-2EB8-435C-8221-11EA0E2364D9}" srcOrd="0" destOrd="0" presId="urn:microsoft.com/office/officeart/2008/layout/LinedList"/>
    <dgm:cxn modelId="{7D993259-0634-4808-A833-CF4587938DD3}" srcId="{486B3A27-3B36-44B1-AAA1-A9DB109CE23E}" destId="{DF9C61C3-44CF-407B-AC94-A9F11DDBD337}" srcOrd="5" destOrd="0" parTransId="{13AFF8B0-10CE-4BF5-A3DD-4284FC5BA89E}" sibTransId="{C72F0961-06AD-4336-8578-F29FCDED54AA}"/>
    <dgm:cxn modelId="{A3E0E67C-F95E-49EB-9680-9238C9946C8E}" type="presOf" srcId="{C1CE74C4-1E3E-4EC8-8EC5-7E771F791FD3}" destId="{6DA8A308-FB19-4D4D-A414-84E1E5CC32B9}" srcOrd="0" destOrd="0" presId="urn:microsoft.com/office/officeart/2008/layout/LinedList"/>
    <dgm:cxn modelId="{6F0EC57E-99BB-49D6-B5B1-E15B91C2F125}" type="presOf" srcId="{BFA32D6C-35A0-495E-9C52-1F948D7F0F18}" destId="{4CF409BF-ADD4-4AD2-8457-F9951B716317}" srcOrd="0" destOrd="0" presId="urn:microsoft.com/office/officeart/2008/layout/LinedList"/>
    <dgm:cxn modelId="{44620480-75A0-438B-A404-5823C0A48D67}" srcId="{486B3A27-3B36-44B1-AAA1-A9DB109CE23E}" destId="{C59EF2E8-3E0D-48E3-A628-6F452FE6DD7E}" srcOrd="1" destOrd="0" parTransId="{117528CC-90EE-4321-B579-13686FF3544C}" sibTransId="{FDC0EFB6-DE46-409A-B035-42BBE57E70C6}"/>
    <dgm:cxn modelId="{0464A681-D8EC-4668-BB2E-632C285A6C73}" srcId="{486B3A27-3B36-44B1-AAA1-A9DB109CE23E}" destId="{C1E85652-E5FF-4227-ADEE-D1C0E4FAB223}" srcOrd="6" destOrd="0" parTransId="{2B0BCB1C-83C9-4764-BDE0-B46530B4403E}" sibTransId="{4AFF902D-25DE-4EE1-BD7A-5E8ED487D357}"/>
    <dgm:cxn modelId="{ED78DD98-7F40-4051-8521-07105653AEBC}" type="presOf" srcId="{EAFC85BE-DB89-4492-ABC9-8B1A321E85DB}" destId="{6474D3C9-28D3-4A49-AF9A-8A37A9DB8D85}" srcOrd="0" destOrd="0" presId="urn:microsoft.com/office/officeart/2008/layout/LinedList"/>
    <dgm:cxn modelId="{57855CA8-4396-4B89-85CC-D790B3BA1C3A}" srcId="{486B3A27-3B36-44B1-AAA1-A9DB109CE23E}" destId="{BFA32D6C-35A0-495E-9C52-1F948D7F0F18}" srcOrd="4" destOrd="0" parTransId="{40ADBBAB-FBF1-4799-9809-E5517AD181BF}" sibTransId="{B9F1FFC4-3958-4111-A867-AAE9F9DDE480}"/>
    <dgm:cxn modelId="{B3F31CC6-2B62-49A0-9AD6-D1177D50E850}" type="presOf" srcId="{C59EF2E8-3E0D-48E3-A628-6F452FE6DD7E}" destId="{12595D35-19B0-4874-9918-9694B7738883}" srcOrd="0" destOrd="0" presId="urn:microsoft.com/office/officeart/2008/layout/LinedList"/>
    <dgm:cxn modelId="{4FA52FC9-ED94-437D-8C50-FB540ED0F3E1}" type="presOf" srcId="{C1E85652-E5FF-4227-ADEE-D1C0E4FAB223}" destId="{3ACBA612-23D3-4B1E-9B4C-F4B609816201}" srcOrd="0" destOrd="0" presId="urn:microsoft.com/office/officeart/2008/layout/LinedList"/>
    <dgm:cxn modelId="{C003AAD7-4DFB-4BA0-BD6C-8277351E9706}" srcId="{486B3A27-3B36-44B1-AAA1-A9DB109CE23E}" destId="{32A2F07E-A896-4ADB-8B52-2D0E852CE69C}" srcOrd="0" destOrd="0" parTransId="{8EDF924D-F9E1-4953-AB08-5595E174E574}" sibTransId="{B5CB6DC3-21EA-49C0-B2E6-62D1C5573AAB}"/>
    <dgm:cxn modelId="{C20DE7DA-2041-4259-823D-23E06E548D54}" type="presOf" srcId="{DF9C61C3-44CF-407B-AC94-A9F11DDBD337}" destId="{DD762FFF-76D2-4300-BAEA-D95B5C1CECAE}" srcOrd="0" destOrd="0" presId="urn:microsoft.com/office/officeart/2008/layout/LinedList"/>
    <dgm:cxn modelId="{F9A85C42-B7CC-4375-8DDF-FA95A568696A}" type="presParOf" srcId="{F6C678E4-BE38-47E4-876F-1EBF1FB23026}" destId="{4D96C632-27D6-45C7-B43B-291D7D8FDE2A}" srcOrd="0" destOrd="0" presId="urn:microsoft.com/office/officeart/2008/layout/LinedList"/>
    <dgm:cxn modelId="{19F65EFD-615F-424E-A956-81A1BC3C8384}" type="presParOf" srcId="{F6C678E4-BE38-47E4-876F-1EBF1FB23026}" destId="{BB126552-7BDF-4A1C-9C2A-9ADB27CFE3D9}" srcOrd="1" destOrd="0" presId="urn:microsoft.com/office/officeart/2008/layout/LinedList"/>
    <dgm:cxn modelId="{091269DC-9D15-4B71-AAA3-BBEDA9E48677}" type="presParOf" srcId="{BB126552-7BDF-4A1C-9C2A-9ADB27CFE3D9}" destId="{39DB76F7-2EB8-435C-8221-11EA0E2364D9}" srcOrd="0" destOrd="0" presId="urn:microsoft.com/office/officeart/2008/layout/LinedList"/>
    <dgm:cxn modelId="{D9F3E6CE-AEDF-47C2-96ED-A7F4BEB30B25}" type="presParOf" srcId="{BB126552-7BDF-4A1C-9C2A-9ADB27CFE3D9}" destId="{9A217283-D068-4DF5-ABD6-9B45EB2A0817}" srcOrd="1" destOrd="0" presId="urn:microsoft.com/office/officeart/2008/layout/LinedList"/>
    <dgm:cxn modelId="{21171D45-C3F2-4E48-8977-9668649708E0}" type="presParOf" srcId="{F6C678E4-BE38-47E4-876F-1EBF1FB23026}" destId="{E9D37F0B-53EB-4E78-9C75-12B27528EAE7}" srcOrd="2" destOrd="0" presId="urn:microsoft.com/office/officeart/2008/layout/LinedList"/>
    <dgm:cxn modelId="{6221CF60-B304-475E-8DF0-1424B0D8D463}" type="presParOf" srcId="{F6C678E4-BE38-47E4-876F-1EBF1FB23026}" destId="{80EF1906-6636-495A-9176-CAE8495775DA}" srcOrd="3" destOrd="0" presId="urn:microsoft.com/office/officeart/2008/layout/LinedList"/>
    <dgm:cxn modelId="{2B01A372-1870-47A7-A3B6-78CFEC65728A}" type="presParOf" srcId="{80EF1906-6636-495A-9176-CAE8495775DA}" destId="{12595D35-19B0-4874-9918-9694B7738883}" srcOrd="0" destOrd="0" presId="urn:microsoft.com/office/officeart/2008/layout/LinedList"/>
    <dgm:cxn modelId="{03C9B7DA-5F23-4E91-8BE9-CE6958005F9F}" type="presParOf" srcId="{80EF1906-6636-495A-9176-CAE8495775DA}" destId="{E303D235-2084-4BF9-9BFF-06B056D8D977}" srcOrd="1" destOrd="0" presId="urn:microsoft.com/office/officeart/2008/layout/LinedList"/>
    <dgm:cxn modelId="{324207A3-D218-44AF-BD21-17FF0637DCC1}" type="presParOf" srcId="{F6C678E4-BE38-47E4-876F-1EBF1FB23026}" destId="{64F5C304-D4E0-47A0-9070-6DD59F63136A}" srcOrd="4" destOrd="0" presId="urn:microsoft.com/office/officeart/2008/layout/LinedList"/>
    <dgm:cxn modelId="{52796528-2E1F-4DAC-854D-11E3060ACBB7}" type="presParOf" srcId="{F6C678E4-BE38-47E4-876F-1EBF1FB23026}" destId="{A7EF7C8D-2798-485F-950E-97D9E934987A}" srcOrd="5" destOrd="0" presId="urn:microsoft.com/office/officeart/2008/layout/LinedList"/>
    <dgm:cxn modelId="{75FC9124-4A33-4E14-83A8-03C8B92D66F8}" type="presParOf" srcId="{A7EF7C8D-2798-485F-950E-97D9E934987A}" destId="{6474D3C9-28D3-4A49-AF9A-8A37A9DB8D85}" srcOrd="0" destOrd="0" presId="urn:microsoft.com/office/officeart/2008/layout/LinedList"/>
    <dgm:cxn modelId="{1008C7BC-7C36-4955-AB32-2CB816E68FF6}" type="presParOf" srcId="{A7EF7C8D-2798-485F-950E-97D9E934987A}" destId="{271FBFAD-ECDF-469D-B2A1-31EBD25F303F}" srcOrd="1" destOrd="0" presId="urn:microsoft.com/office/officeart/2008/layout/LinedList"/>
    <dgm:cxn modelId="{47C78CEA-B20D-44A3-A705-402F4B37DD12}" type="presParOf" srcId="{F6C678E4-BE38-47E4-876F-1EBF1FB23026}" destId="{B4D90888-5546-492B-BDFD-67F61EC51943}" srcOrd="6" destOrd="0" presId="urn:microsoft.com/office/officeart/2008/layout/LinedList"/>
    <dgm:cxn modelId="{1BAABD68-E020-4F9C-A3B4-2B95BE2F84C2}" type="presParOf" srcId="{F6C678E4-BE38-47E4-876F-1EBF1FB23026}" destId="{40624BFE-E706-43B8-A545-5460CA108023}" srcOrd="7" destOrd="0" presId="urn:microsoft.com/office/officeart/2008/layout/LinedList"/>
    <dgm:cxn modelId="{87B28341-5C0F-41B7-893C-963E6498DCDB}" type="presParOf" srcId="{40624BFE-E706-43B8-A545-5460CA108023}" destId="{6DA8A308-FB19-4D4D-A414-84E1E5CC32B9}" srcOrd="0" destOrd="0" presId="urn:microsoft.com/office/officeart/2008/layout/LinedList"/>
    <dgm:cxn modelId="{32F5229F-AE50-43DA-81FA-64A0DE32D51C}" type="presParOf" srcId="{40624BFE-E706-43B8-A545-5460CA108023}" destId="{CBBF1796-7D20-4AB0-BB2F-FFAC1F5507A3}" srcOrd="1" destOrd="0" presId="urn:microsoft.com/office/officeart/2008/layout/LinedList"/>
    <dgm:cxn modelId="{C362255E-66B3-4989-8C0A-AC1574D56281}" type="presParOf" srcId="{F6C678E4-BE38-47E4-876F-1EBF1FB23026}" destId="{02F967B9-DAC2-486D-B56C-B0806F91E9F3}" srcOrd="8" destOrd="0" presId="urn:microsoft.com/office/officeart/2008/layout/LinedList"/>
    <dgm:cxn modelId="{4136CD9D-54C4-4450-877B-558DD8BFCDF5}" type="presParOf" srcId="{F6C678E4-BE38-47E4-876F-1EBF1FB23026}" destId="{A230A965-CFB9-436A-B488-83659A69466F}" srcOrd="9" destOrd="0" presId="urn:microsoft.com/office/officeart/2008/layout/LinedList"/>
    <dgm:cxn modelId="{E44E4B9C-909D-40B8-98D3-1EC282123562}" type="presParOf" srcId="{A230A965-CFB9-436A-B488-83659A69466F}" destId="{4CF409BF-ADD4-4AD2-8457-F9951B716317}" srcOrd="0" destOrd="0" presId="urn:microsoft.com/office/officeart/2008/layout/LinedList"/>
    <dgm:cxn modelId="{0DD2E70C-32A9-47F1-8B59-2E1BA8E55D31}" type="presParOf" srcId="{A230A965-CFB9-436A-B488-83659A69466F}" destId="{C67CF4B3-B8D7-42F4-8BA9-9D5370B4092A}" srcOrd="1" destOrd="0" presId="urn:microsoft.com/office/officeart/2008/layout/LinedList"/>
    <dgm:cxn modelId="{CB88F53F-C5A7-45BB-A35D-B3C60F82A62A}" type="presParOf" srcId="{F6C678E4-BE38-47E4-876F-1EBF1FB23026}" destId="{B0E5C8EB-FD42-4D3A-B8F8-DE24C068E9E1}" srcOrd="10" destOrd="0" presId="urn:microsoft.com/office/officeart/2008/layout/LinedList"/>
    <dgm:cxn modelId="{B07066B7-7341-4C05-9676-24511277660F}" type="presParOf" srcId="{F6C678E4-BE38-47E4-876F-1EBF1FB23026}" destId="{5086F96F-34A1-47D0-8DEA-B6D4D8549CA8}" srcOrd="11" destOrd="0" presId="urn:microsoft.com/office/officeart/2008/layout/LinedList"/>
    <dgm:cxn modelId="{14B2E099-BC42-4EF2-B64C-C682D266BBDB}" type="presParOf" srcId="{5086F96F-34A1-47D0-8DEA-B6D4D8549CA8}" destId="{DD762FFF-76D2-4300-BAEA-D95B5C1CECAE}" srcOrd="0" destOrd="0" presId="urn:microsoft.com/office/officeart/2008/layout/LinedList"/>
    <dgm:cxn modelId="{E821EC11-A9AB-4767-8A47-1EC70E3E85A8}" type="presParOf" srcId="{5086F96F-34A1-47D0-8DEA-B6D4D8549CA8}" destId="{B11576F2-E8DC-42BB-BF58-D6426492AD0A}" srcOrd="1" destOrd="0" presId="urn:microsoft.com/office/officeart/2008/layout/LinedList"/>
    <dgm:cxn modelId="{817624CD-F27B-4385-8A36-DA9F19317A7E}" type="presParOf" srcId="{F6C678E4-BE38-47E4-876F-1EBF1FB23026}" destId="{D05B62EE-AE37-411A-99E9-F9AF00DF80BB}" srcOrd="12" destOrd="0" presId="urn:microsoft.com/office/officeart/2008/layout/LinedList"/>
    <dgm:cxn modelId="{55B86D66-8DA7-4720-8109-25F02BB37869}" type="presParOf" srcId="{F6C678E4-BE38-47E4-876F-1EBF1FB23026}" destId="{6689AC5A-E404-4EDC-9251-14C610D48DA1}" srcOrd="13" destOrd="0" presId="urn:microsoft.com/office/officeart/2008/layout/LinedList"/>
    <dgm:cxn modelId="{4C2B4B76-850C-49DE-BF2B-ED610CC8FB5A}" type="presParOf" srcId="{6689AC5A-E404-4EDC-9251-14C610D48DA1}" destId="{3ACBA612-23D3-4B1E-9B4C-F4B609816201}" srcOrd="0" destOrd="0" presId="urn:microsoft.com/office/officeart/2008/layout/LinedList"/>
    <dgm:cxn modelId="{C91D4942-7576-47C7-9158-D25C167AA217}" type="presParOf" srcId="{6689AC5A-E404-4EDC-9251-14C610D48DA1}" destId="{211BFB23-6D94-40BC-AB51-B57928177D3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2311D75-0957-4E68-935A-183BDD8327D7}" type="doc">
      <dgm:prSet loTypeId="urn:microsoft.com/office/officeart/2005/8/layout/cycle7" loCatId="cycle" qsTypeId="urn:microsoft.com/office/officeart/2005/8/quickstyle/simple1" qsCatId="simple" csTypeId="urn:microsoft.com/office/officeart/2005/8/colors/accent0_1" csCatId="mainScheme" phldr="1"/>
      <dgm:spPr/>
      <dgm:t>
        <a:bodyPr/>
        <a:lstStyle/>
        <a:p>
          <a:endParaRPr lang="fr-CH"/>
        </a:p>
      </dgm:t>
    </dgm:pt>
    <dgm:pt modelId="{EACD6C3D-756F-4C73-BBE7-0632E4BD40DD}">
      <dgm:prSet phldrT="[Texte]"/>
      <dgm:spPr/>
      <dgm:t>
        <a:bodyPr/>
        <a:lstStyle/>
        <a:p>
          <a:r>
            <a:rPr lang="fr-CH" dirty="0"/>
            <a:t>CLIENT</a:t>
          </a:r>
        </a:p>
      </dgm:t>
    </dgm:pt>
    <dgm:pt modelId="{8E9DC185-75BD-4786-B30B-FEFEA463B982}" type="parTrans" cxnId="{8AEFF88F-5C0E-481C-841E-74CEA236A4E0}">
      <dgm:prSet/>
      <dgm:spPr/>
      <dgm:t>
        <a:bodyPr/>
        <a:lstStyle/>
        <a:p>
          <a:endParaRPr lang="fr-CH"/>
        </a:p>
      </dgm:t>
    </dgm:pt>
    <dgm:pt modelId="{6DA4908D-A8D3-407F-87B2-89FA77EB1FE4}" type="sibTrans" cxnId="{8AEFF88F-5C0E-481C-841E-74CEA236A4E0}">
      <dgm:prSet/>
      <dgm:spPr/>
      <dgm:t>
        <a:bodyPr/>
        <a:lstStyle/>
        <a:p>
          <a:endParaRPr lang="fr-CH"/>
        </a:p>
      </dgm:t>
    </dgm:pt>
    <dgm:pt modelId="{71799350-6BBB-44DF-9C69-126F3F596053}">
      <dgm:prSet phldrT="[Texte]"/>
      <dgm:spPr/>
      <dgm:t>
        <a:bodyPr/>
        <a:lstStyle/>
        <a:p>
          <a:r>
            <a:rPr lang="fr-CH" dirty="0"/>
            <a:t>APP</a:t>
          </a:r>
        </a:p>
      </dgm:t>
    </dgm:pt>
    <dgm:pt modelId="{A427EFED-7FCB-4810-BBD2-E7D4AA87DAC1}" type="parTrans" cxnId="{C1A2866B-F0B3-4698-B42D-3CCC9AFCDA7A}">
      <dgm:prSet/>
      <dgm:spPr/>
      <dgm:t>
        <a:bodyPr/>
        <a:lstStyle/>
        <a:p>
          <a:endParaRPr lang="fr-CH"/>
        </a:p>
      </dgm:t>
    </dgm:pt>
    <dgm:pt modelId="{46DB3BBB-EE51-49DB-98CE-C9283E6EFDE7}" type="sibTrans" cxnId="{C1A2866B-F0B3-4698-B42D-3CCC9AFCDA7A}">
      <dgm:prSet/>
      <dgm:spPr/>
      <dgm:t>
        <a:bodyPr/>
        <a:lstStyle/>
        <a:p>
          <a:endParaRPr lang="fr-CH"/>
        </a:p>
      </dgm:t>
    </dgm:pt>
    <dgm:pt modelId="{5B272823-CC57-404D-B1BB-DC2F66CECAA2}">
      <dgm:prSet phldrT="[Texte]"/>
      <dgm:spPr/>
      <dgm:t>
        <a:bodyPr/>
        <a:lstStyle/>
        <a:p>
          <a:r>
            <a:rPr lang="fr-CH" dirty="0"/>
            <a:t>API</a:t>
          </a:r>
          <a:br>
            <a:rPr lang="fr-CH" dirty="0"/>
          </a:br>
          <a:r>
            <a:rPr lang="fr-CH" dirty="0"/>
            <a:t>CLASS RATING</a:t>
          </a:r>
        </a:p>
      </dgm:t>
    </dgm:pt>
    <dgm:pt modelId="{5B499ED6-E162-41DA-87EA-3F144FE45B21}" type="parTrans" cxnId="{56024652-251F-4364-831B-8B115AF19760}">
      <dgm:prSet/>
      <dgm:spPr/>
      <dgm:t>
        <a:bodyPr/>
        <a:lstStyle/>
        <a:p>
          <a:endParaRPr lang="fr-CH"/>
        </a:p>
      </dgm:t>
    </dgm:pt>
    <dgm:pt modelId="{15670FF5-689A-4551-9F43-81F8CEEB67BC}" type="sibTrans" cxnId="{56024652-251F-4364-831B-8B115AF19760}">
      <dgm:prSet/>
      <dgm:spPr/>
      <dgm:t>
        <a:bodyPr/>
        <a:lstStyle/>
        <a:p>
          <a:endParaRPr lang="fr-CH"/>
        </a:p>
      </dgm:t>
    </dgm:pt>
    <dgm:pt modelId="{478CDBAE-2430-4254-AF72-ABEB293EED44}">
      <dgm:prSet phldrT="[Texte]"/>
      <dgm:spPr/>
      <dgm:t>
        <a:bodyPr/>
        <a:lstStyle/>
        <a:p>
          <a:r>
            <a:rPr lang="fr-CH" dirty="0"/>
            <a:t>BD</a:t>
          </a:r>
        </a:p>
      </dgm:t>
    </dgm:pt>
    <dgm:pt modelId="{4F2F2061-5558-4269-8FBB-14F1D86BFFF8}" type="parTrans" cxnId="{EC85889A-1140-4F9E-B72F-E522D2246B15}">
      <dgm:prSet/>
      <dgm:spPr/>
      <dgm:t>
        <a:bodyPr/>
        <a:lstStyle/>
        <a:p>
          <a:endParaRPr lang="fr-CH"/>
        </a:p>
      </dgm:t>
    </dgm:pt>
    <dgm:pt modelId="{7AC9546F-1638-4FDB-975E-A3641131DAC6}" type="sibTrans" cxnId="{EC85889A-1140-4F9E-B72F-E522D2246B15}">
      <dgm:prSet/>
      <dgm:spPr>
        <a:solidFill>
          <a:schemeClr val="bg1"/>
        </a:solidFill>
      </dgm:spPr>
      <dgm:t>
        <a:bodyPr/>
        <a:lstStyle/>
        <a:p>
          <a:endParaRPr lang="fr-CH"/>
        </a:p>
      </dgm:t>
    </dgm:pt>
    <dgm:pt modelId="{691B2CED-D398-4C35-81D7-D5E8943E1EAB}" type="pres">
      <dgm:prSet presAssocID="{12311D75-0957-4E68-935A-183BDD8327D7}" presName="Name0" presStyleCnt="0">
        <dgm:presLayoutVars>
          <dgm:dir/>
          <dgm:resizeHandles val="exact"/>
        </dgm:presLayoutVars>
      </dgm:prSet>
      <dgm:spPr/>
    </dgm:pt>
    <dgm:pt modelId="{6CBED3D4-7135-4395-ACCA-A0B9C8E16176}" type="pres">
      <dgm:prSet presAssocID="{EACD6C3D-756F-4C73-BBE7-0632E4BD40DD}" presName="node" presStyleLbl="node1" presStyleIdx="0" presStyleCnt="4" custRadScaleRad="159408" custRadScaleInc="-163644">
        <dgm:presLayoutVars>
          <dgm:bulletEnabled val="1"/>
        </dgm:presLayoutVars>
      </dgm:prSet>
      <dgm:spPr/>
    </dgm:pt>
    <dgm:pt modelId="{23BA8F39-5DB9-482B-8CDE-867B17757A16}" type="pres">
      <dgm:prSet presAssocID="{6DA4908D-A8D3-407F-87B2-89FA77EB1FE4}" presName="sibTrans" presStyleLbl="sibTrans2D1" presStyleIdx="0" presStyleCnt="4"/>
      <dgm:spPr/>
    </dgm:pt>
    <dgm:pt modelId="{AED3C4D3-B711-48A8-8FF5-83CC45536580}" type="pres">
      <dgm:prSet presAssocID="{6DA4908D-A8D3-407F-87B2-89FA77EB1FE4}" presName="connectorText" presStyleLbl="sibTrans2D1" presStyleIdx="0" presStyleCnt="4"/>
      <dgm:spPr/>
    </dgm:pt>
    <dgm:pt modelId="{E527379F-491F-4A2F-BB4D-69528F5EF6AB}" type="pres">
      <dgm:prSet presAssocID="{71799350-6BBB-44DF-9C69-126F3F596053}" presName="node" presStyleLbl="node1" presStyleIdx="1" presStyleCnt="4" custRadScaleRad="60139" custRadScaleInc="-108567">
        <dgm:presLayoutVars>
          <dgm:bulletEnabled val="1"/>
        </dgm:presLayoutVars>
      </dgm:prSet>
      <dgm:spPr/>
    </dgm:pt>
    <dgm:pt modelId="{A88BA543-1A57-4D1C-A300-5CCFC72BB26B}" type="pres">
      <dgm:prSet presAssocID="{46DB3BBB-EE51-49DB-98CE-C9283E6EFDE7}" presName="sibTrans" presStyleLbl="sibTrans2D1" presStyleIdx="1" presStyleCnt="4"/>
      <dgm:spPr/>
    </dgm:pt>
    <dgm:pt modelId="{3DA4DCFD-8E83-4F4E-9853-3E857FB63B56}" type="pres">
      <dgm:prSet presAssocID="{46DB3BBB-EE51-49DB-98CE-C9283E6EFDE7}" presName="connectorText" presStyleLbl="sibTrans2D1" presStyleIdx="1" presStyleCnt="4"/>
      <dgm:spPr/>
    </dgm:pt>
    <dgm:pt modelId="{A7301815-2B3E-41A8-A34B-803C82CD6444}" type="pres">
      <dgm:prSet presAssocID="{5B272823-CC57-404D-B1BB-DC2F66CECAA2}" presName="node" presStyleLbl="node1" presStyleIdx="2" presStyleCnt="4" custRadScaleRad="91850" custRadScaleInc="-65779">
        <dgm:presLayoutVars>
          <dgm:bulletEnabled val="1"/>
        </dgm:presLayoutVars>
      </dgm:prSet>
      <dgm:spPr/>
    </dgm:pt>
    <dgm:pt modelId="{DDF35FBD-77F9-4964-94BA-F3CBBC27E384}" type="pres">
      <dgm:prSet presAssocID="{15670FF5-689A-4551-9F43-81F8CEEB67BC}" presName="sibTrans" presStyleLbl="sibTrans2D1" presStyleIdx="2" presStyleCnt="4"/>
      <dgm:spPr/>
    </dgm:pt>
    <dgm:pt modelId="{F36BF0DC-7139-40FD-8784-7B69B10FD4AF}" type="pres">
      <dgm:prSet presAssocID="{15670FF5-689A-4551-9F43-81F8CEEB67BC}" presName="connectorText" presStyleLbl="sibTrans2D1" presStyleIdx="2" presStyleCnt="4"/>
      <dgm:spPr/>
    </dgm:pt>
    <dgm:pt modelId="{B6DE5AEE-86AE-4D04-967B-6C68DAF6C081}" type="pres">
      <dgm:prSet presAssocID="{478CDBAE-2430-4254-AF72-ABEB293EED44}" presName="node" presStyleLbl="node1" presStyleIdx="3" presStyleCnt="4" custRadScaleRad="169184" custRadScaleInc="-62316">
        <dgm:presLayoutVars>
          <dgm:bulletEnabled val="1"/>
        </dgm:presLayoutVars>
      </dgm:prSet>
      <dgm:spPr/>
    </dgm:pt>
    <dgm:pt modelId="{1440274E-841A-4F48-BE3E-2C62F4314A5A}" type="pres">
      <dgm:prSet presAssocID="{7AC9546F-1638-4FDB-975E-A3641131DAC6}" presName="sibTrans" presStyleLbl="sibTrans2D1" presStyleIdx="3" presStyleCnt="4"/>
      <dgm:spPr/>
    </dgm:pt>
    <dgm:pt modelId="{E1C6B5BF-8A80-4132-9CAD-D0DC55A4527D}" type="pres">
      <dgm:prSet presAssocID="{7AC9546F-1638-4FDB-975E-A3641131DAC6}" presName="connectorText" presStyleLbl="sibTrans2D1" presStyleIdx="3" presStyleCnt="4"/>
      <dgm:spPr/>
    </dgm:pt>
  </dgm:ptLst>
  <dgm:cxnLst>
    <dgm:cxn modelId="{1C4CEE18-6C32-4D67-997D-393F5951BF03}" type="presOf" srcId="{EACD6C3D-756F-4C73-BBE7-0632E4BD40DD}" destId="{6CBED3D4-7135-4395-ACCA-A0B9C8E16176}" srcOrd="0" destOrd="0" presId="urn:microsoft.com/office/officeart/2005/8/layout/cycle7"/>
    <dgm:cxn modelId="{0D56031E-030A-43B0-BD59-DF3A8E641382}" type="presOf" srcId="{71799350-6BBB-44DF-9C69-126F3F596053}" destId="{E527379F-491F-4A2F-BB4D-69528F5EF6AB}" srcOrd="0" destOrd="0" presId="urn:microsoft.com/office/officeart/2005/8/layout/cycle7"/>
    <dgm:cxn modelId="{7F2DC51E-EE39-405E-87C2-15880D1BCC99}" type="presOf" srcId="{6DA4908D-A8D3-407F-87B2-89FA77EB1FE4}" destId="{AED3C4D3-B711-48A8-8FF5-83CC45536580}" srcOrd="1" destOrd="0" presId="urn:microsoft.com/office/officeart/2005/8/layout/cycle7"/>
    <dgm:cxn modelId="{7CCDF32B-CF45-4C0C-9846-282C86E7DA25}" type="presOf" srcId="{46DB3BBB-EE51-49DB-98CE-C9283E6EFDE7}" destId="{A88BA543-1A57-4D1C-A300-5CCFC72BB26B}" srcOrd="0" destOrd="0" presId="urn:microsoft.com/office/officeart/2005/8/layout/cycle7"/>
    <dgm:cxn modelId="{F830A732-0A11-441D-8608-A98DAC7C66D0}" type="presOf" srcId="{12311D75-0957-4E68-935A-183BDD8327D7}" destId="{691B2CED-D398-4C35-81D7-D5E8943E1EAB}" srcOrd="0" destOrd="0" presId="urn:microsoft.com/office/officeart/2005/8/layout/cycle7"/>
    <dgm:cxn modelId="{C1A2866B-F0B3-4698-B42D-3CCC9AFCDA7A}" srcId="{12311D75-0957-4E68-935A-183BDD8327D7}" destId="{71799350-6BBB-44DF-9C69-126F3F596053}" srcOrd="1" destOrd="0" parTransId="{A427EFED-7FCB-4810-BBD2-E7D4AA87DAC1}" sibTransId="{46DB3BBB-EE51-49DB-98CE-C9283E6EFDE7}"/>
    <dgm:cxn modelId="{4D8A854E-FECA-46B0-8F0B-C52176FC2C5B}" type="presOf" srcId="{6DA4908D-A8D3-407F-87B2-89FA77EB1FE4}" destId="{23BA8F39-5DB9-482B-8CDE-867B17757A16}" srcOrd="0" destOrd="0" presId="urn:microsoft.com/office/officeart/2005/8/layout/cycle7"/>
    <dgm:cxn modelId="{56024652-251F-4364-831B-8B115AF19760}" srcId="{12311D75-0957-4E68-935A-183BDD8327D7}" destId="{5B272823-CC57-404D-B1BB-DC2F66CECAA2}" srcOrd="2" destOrd="0" parTransId="{5B499ED6-E162-41DA-87EA-3F144FE45B21}" sibTransId="{15670FF5-689A-4551-9F43-81F8CEEB67BC}"/>
    <dgm:cxn modelId="{6F056555-9816-4487-A431-1BBE910FAFE3}" type="presOf" srcId="{46DB3BBB-EE51-49DB-98CE-C9283E6EFDE7}" destId="{3DA4DCFD-8E83-4F4E-9853-3E857FB63B56}" srcOrd="1" destOrd="0" presId="urn:microsoft.com/office/officeart/2005/8/layout/cycle7"/>
    <dgm:cxn modelId="{8AEFF88F-5C0E-481C-841E-74CEA236A4E0}" srcId="{12311D75-0957-4E68-935A-183BDD8327D7}" destId="{EACD6C3D-756F-4C73-BBE7-0632E4BD40DD}" srcOrd="0" destOrd="0" parTransId="{8E9DC185-75BD-4786-B30B-FEFEA463B982}" sibTransId="{6DA4908D-A8D3-407F-87B2-89FA77EB1FE4}"/>
    <dgm:cxn modelId="{EC85889A-1140-4F9E-B72F-E522D2246B15}" srcId="{12311D75-0957-4E68-935A-183BDD8327D7}" destId="{478CDBAE-2430-4254-AF72-ABEB293EED44}" srcOrd="3" destOrd="0" parTransId="{4F2F2061-5558-4269-8FBB-14F1D86BFFF8}" sibTransId="{7AC9546F-1638-4FDB-975E-A3641131DAC6}"/>
    <dgm:cxn modelId="{F1B36DB6-1246-4174-BD0D-A9752F833460}" type="presOf" srcId="{7AC9546F-1638-4FDB-975E-A3641131DAC6}" destId="{E1C6B5BF-8A80-4132-9CAD-D0DC55A4527D}" srcOrd="1" destOrd="0" presId="urn:microsoft.com/office/officeart/2005/8/layout/cycle7"/>
    <dgm:cxn modelId="{2EF61FB7-2BE0-42F7-AEAC-834DE7D41697}" type="presOf" srcId="{478CDBAE-2430-4254-AF72-ABEB293EED44}" destId="{B6DE5AEE-86AE-4D04-967B-6C68DAF6C081}" srcOrd="0" destOrd="0" presId="urn:microsoft.com/office/officeart/2005/8/layout/cycle7"/>
    <dgm:cxn modelId="{D5A0B7C5-F86E-4F37-8570-5EA1AD4668A9}" type="presOf" srcId="{5B272823-CC57-404D-B1BB-DC2F66CECAA2}" destId="{A7301815-2B3E-41A8-A34B-803C82CD6444}" srcOrd="0" destOrd="0" presId="urn:microsoft.com/office/officeart/2005/8/layout/cycle7"/>
    <dgm:cxn modelId="{7D8FBEC5-FF35-4B43-B993-5291798A2D18}" type="presOf" srcId="{7AC9546F-1638-4FDB-975E-A3641131DAC6}" destId="{1440274E-841A-4F48-BE3E-2C62F4314A5A}" srcOrd="0" destOrd="0" presId="urn:microsoft.com/office/officeart/2005/8/layout/cycle7"/>
    <dgm:cxn modelId="{7C10FFF4-34A6-4F40-A394-16BFE9ECBF13}" type="presOf" srcId="{15670FF5-689A-4551-9F43-81F8CEEB67BC}" destId="{DDF35FBD-77F9-4964-94BA-F3CBBC27E384}" srcOrd="0" destOrd="0" presId="urn:microsoft.com/office/officeart/2005/8/layout/cycle7"/>
    <dgm:cxn modelId="{029549FD-1D34-4445-9723-A3A968D22CA1}" type="presOf" srcId="{15670FF5-689A-4551-9F43-81F8CEEB67BC}" destId="{F36BF0DC-7139-40FD-8784-7B69B10FD4AF}" srcOrd="1" destOrd="0" presId="urn:microsoft.com/office/officeart/2005/8/layout/cycle7"/>
    <dgm:cxn modelId="{A935682D-F9B3-45F6-90F2-687382748F60}" type="presParOf" srcId="{691B2CED-D398-4C35-81D7-D5E8943E1EAB}" destId="{6CBED3D4-7135-4395-ACCA-A0B9C8E16176}" srcOrd="0" destOrd="0" presId="urn:microsoft.com/office/officeart/2005/8/layout/cycle7"/>
    <dgm:cxn modelId="{0427B0CB-2E3A-44F3-B1C7-5D88F110E1E2}" type="presParOf" srcId="{691B2CED-D398-4C35-81D7-D5E8943E1EAB}" destId="{23BA8F39-5DB9-482B-8CDE-867B17757A16}" srcOrd="1" destOrd="0" presId="urn:microsoft.com/office/officeart/2005/8/layout/cycle7"/>
    <dgm:cxn modelId="{57F13C15-CC38-4712-8084-3D4BD579DE49}" type="presParOf" srcId="{23BA8F39-5DB9-482B-8CDE-867B17757A16}" destId="{AED3C4D3-B711-48A8-8FF5-83CC45536580}" srcOrd="0" destOrd="0" presId="urn:microsoft.com/office/officeart/2005/8/layout/cycle7"/>
    <dgm:cxn modelId="{3DDA8DE2-2D56-4961-9744-9964A137BE87}" type="presParOf" srcId="{691B2CED-D398-4C35-81D7-D5E8943E1EAB}" destId="{E527379F-491F-4A2F-BB4D-69528F5EF6AB}" srcOrd="2" destOrd="0" presId="urn:microsoft.com/office/officeart/2005/8/layout/cycle7"/>
    <dgm:cxn modelId="{37EA4513-23D2-4DD1-A5B9-672018D77ADA}" type="presParOf" srcId="{691B2CED-D398-4C35-81D7-D5E8943E1EAB}" destId="{A88BA543-1A57-4D1C-A300-5CCFC72BB26B}" srcOrd="3" destOrd="0" presId="urn:microsoft.com/office/officeart/2005/8/layout/cycle7"/>
    <dgm:cxn modelId="{474D23CC-CB57-4951-B120-923F70C054B9}" type="presParOf" srcId="{A88BA543-1A57-4D1C-A300-5CCFC72BB26B}" destId="{3DA4DCFD-8E83-4F4E-9853-3E857FB63B56}" srcOrd="0" destOrd="0" presId="urn:microsoft.com/office/officeart/2005/8/layout/cycle7"/>
    <dgm:cxn modelId="{6E2C03E9-4DDD-4473-8A6C-778C7EF54DE8}" type="presParOf" srcId="{691B2CED-D398-4C35-81D7-D5E8943E1EAB}" destId="{A7301815-2B3E-41A8-A34B-803C82CD6444}" srcOrd="4" destOrd="0" presId="urn:microsoft.com/office/officeart/2005/8/layout/cycle7"/>
    <dgm:cxn modelId="{046D669C-B3D2-4C33-828B-B7127B8F937B}" type="presParOf" srcId="{691B2CED-D398-4C35-81D7-D5E8943E1EAB}" destId="{DDF35FBD-77F9-4964-94BA-F3CBBC27E384}" srcOrd="5" destOrd="0" presId="urn:microsoft.com/office/officeart/2005/8/layout/cycle7"/>
    <dgm:cxn modelId="{942B674E-A556-4459-924B-E9B27F1AD1E6}" type="presParOf" srcId="{DDF35FBD-77F9-4964-94BA-F3CBBC27E384}" destId="{F36BF0DC-7139-40FD-8784-7B69B10FD4AF}" srcOrd="0" destOrd="0" presId="urn:microsoft.com/office/officeart/2005/8/layout/cycle7"/>
    <dgm:cxn modelId="{CA23DC58-7801-44C4-A6C3-EB36362A64EA}" type="presParOf" srcId="{691B2CED-D398-4C35-81D7-D5E8943E1EAB}" destId="{B6DE5AEE-86AE-4D04-967B-6C68DAF6C081}" srcOrd="6" destOrd="0" presId="urn:microsoft.com/office/officeart/2005/8/layout/cycle7"/>
    <dgm:cxn modelId="{400D6A8A-BB62-45AF-98FF-EE446A3077D8}" type="presParOf" srcId="{691B2CED-D398-4C35-81D7-D5E8943E1EAB}" destId="{1440274E-841A-4F48-BE3E-2C62F4314A5A}" srcOrd="7" destOrd="0" presId="urn:microsoft.com/office/officeart/2005/8/layout/cycle7"/>
    <dgm:cxn modelId="{5C641875-FE73-4FC8-8886-73F53B265AE4}" type="presParOf" srcId="{1440274E-841A-4F48-BE3E-2C62F4314A5A}" destId="{E1C6B5BF-8A80-4132-9CAD-D0DC55A4527D}"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8705155-1F5F-4713-ABAE-26F0B72909AE}"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fr-CH"/>
        </a:p>
      </dgm:t>
    </dgm:pt>
    <dgm:pt modelId="{450BA18A-2DA1-4C50-9725-2BA821D999CC}">
      <dgm:prSet phldrT="[Texte]"/>
      <dgm:spPr/>
      <dgm:t>
        <a:bodyPr/>
        <a:lstStyle/>
        <a:p>
          <a:r>
            <a:rPr lang="fr-CH" dirty="0"/>
            <a:t>S’informer</a:t>
          </a:r>
        </a:p>
      </dgm:t>
    </dgm:pt>
    <dgm:pt modelId="{AB81FCBB-787D-404E-9A42-F9AF5D5F25DA}" type="parTrans" cxnId="{C34E8B9F-CDE9-49C0-B4AC-0D47E97AA46B}">
      <dgm:prSet/>
      <dgm:spPr/>
      <dgm:t>
        <a:bodyPr/>
        <a:lstStyle/>
        <a:p>
          <a:endParaRPr lang="fr-CH"/>
        </a:p>
      </dgm:t>
    </dgm:pt>
    <dgm:pt modelId="{0FA60332-7F05-48A0-B927-15E5CFDB29D0}" type="sibTrans" cxnId="{C34E8B9F-CDE9-49C0-B4AC-0D47E97AA46B}">
      <dgm:prSet/>
      <dgm:spPr/>
      <dgm:t>
        <a:bodyPr/>
        <a:lstStyle/>
        <a:p>
          <a:endParaRPr lang="fr-CH"/>
        </a:p>
      </dgm:t>
    </dgm:pt>
    <dgm:pt modelId="{BE1F1B14-DA59-4B8F-89FC-C351F8A2391D}">
      <dgm:prSet phldrT="[Texte]"/>
      <dgm:spPr/>
      <dgm:t>
        <a:bodyPr/>
        <a:lstStyle/>
        <a:p>
          <a:r>
            <a:rPr lang="fr-CH" dirty="0"/>
            <a:t>Planifier</a:t>
          </a:r>
        </a:p>
      </dgm:t>
    </dgm:pt>
    <dgm:pt modelId="{E21F9BD3-31B4-4D99-9F56-DF3E5CB27438}" type="parTrans" cxnId="{55F63DF9-8E1E-40E6-964A-18D57A9991D0}">
      <dgm:prSet/>
      <dgm:spPr/>
      <dgm:t>
        <a:bodyPr/>
        <a:lstStyle/>
        <a:p>
          <a:endParaRPr lang="fr-CH"/>
        </a:p>
      </dgm:t>
    </dgm:pt>
    <dgm:pt modelId="{F5D29A7F-B3F1-4075-92E4-C9423EBBD3C0}" type="sibTrans" cxnId="{55F63DF9-8E1E-40E6-964A-18D57A9991D0}">
      <dgm:prSet/>
      <dgm:spPr/>
      <dgm:t>
        <a:bodyPr/>
        <a:lstStyle/>
        <a:p>
          <a:endParaRPr lang="fr-CH"/>
        </a:p>
      </dgm:t>
    </dgm:pt>
    <dgm:pt modelId="{845CD321-3901-4C62-9542-915DEEA268E3}">
      <dgm:prSet phldrT="[Texte]"/>
      <dgm:spPr/>
      <dgm:t>
        <a:bodyPr/>
        <a:lstStyle/>
        <a:p>
          <a:r>
            <a:rPr lang="fr-CH" dirty="0"/>
            <a:t>Décider</a:t>
          </a:r>
        </a:p>
      </dgm:t>
    </dgm:pt>
    <dgm:pt modelId="{29CB810A-0BB3-4BF8-8D64-7CB315CE9A74}" type="parTrans" cxnId="{72162784-B408-4169-8157-8EA180119461}">
      <dgm:prSet/>
      <dgm:spPr/>
      <dgm:t>
        <a:bodyPr/>
        <a:lstStyle/>
        <a:p>
          <a:endParaRPr lang="fr-CH"/>
        </a:p>
      </dgm:t>
    </dgm:pt>
    <dgm:pt modelId="{8C88B3C6-706A-4E41-9CB8-BC6330BBE9C9}" type="sibTrans" cxnId="{72162784-B408-4169-8157-8EA180119461}">
      <dgm:prSet/>
      <dgm:spPr/>
      <dgm:t>
        <a:bodyPr/>
        <a:lstStyle/>
        <a:p>
          <a:endParaRPr lang="fr-CH"/>
        </a:p>
      </dgm:t>
    </dgm:pt>
    <dgm:pt modelId="{343CC62B-A30D-48B0-B58D-7AC6BD65DA91}">
      <dgm:prSet phldrT="[Texte]"/>
      <dgm:spPr/>
      <dgm:t>
        <a:bodyPr/>
        <a:lstStyle/>
        <a:p>
          <a:r>
            <a:rPr lang="fr-CH" dirty="0"/>
            <a:t>Réaliser</a:t>
          </a:r>
        </a:p>
      </dgm:t>
    </dgm:pt>
    <dgm:pt modelId="{17082688-60B6-4A18-900F-98D8A4F6BE26}" type="parTrans" cxnId="{8084122D-B7E2-4F23-BC35-3C1521F70CC0}">
      <dgm:prSet/>
      <dgm:spPr/>
      <dgm:t>
        <a:bodyPr/>
        <a:lstStyle/>
        <a:p>
          <a:endParaRPr lang="fr-CH"/>
        </a:p>
      </dgm:t>
    </dgm:pt>
    <dgm:pt modelId="{ADDFD0C4-8552-4E91-A17F-C3ABDECD8EAD}" type="sibTrans" cxnId="{8084122D-B7E2-4F23-BC35-3C1521F70CC0}">
      <dgm:prSet/>
      <dgm:spPr/>
      <dgm:t>
        <a:bodyPr/>
        <a:lstStyle/>
        <a:p>
          <a:endParaRPr lang="fr-CH"/>
        </a:p>
      </dgm:t>
    </dgm:pt>
    <dgm:pt modelId="{01816BE0-B3D1-46A8-8C97-E6B42A231699}">
      <dgm:prSet phldrT="[Texte]"/>
      <dgm:spPr/>
      <dgm:t>
        <a:bodyPr/>
        <a:lstStyle/>
        <a:p>
          <a:r>
            <a:rPr lang="fr-CH" dirty="0"/>
            <a:t>Contrôler</a:t>
          </a:r>
        </a:p>
      </dgm:t>
    </dgm:pt>
    <dgm:pt modelId="{1AE957EB-7FCF-499D-BC98-724D9922CE29}" type="parTrans" cxnId="{65F77146-2515-40B9-ABE4-C9B7FD0BAA07}">
      <dgm:prSet/>
      <dgm:spPr/>
      <dgm:t>
        <a:bodyPr/>
        <a:lstStyle/>
        <a:p>
          <a:endParaRPr lang="fr-CH"/>
        </a:p>
      </dgm:t>
    </dgm:pt>
    <dgm:pt modelId="{6ED472AD-E0A7-475B-BB81-F7AF58CDBE5D}" type="sibTrans" cxnId="{65F77146-2515-40B9-ABE4-C9B7FD0BAA07}">
      <dgm:prSet/>
      <dgm:spPr/>
      <dgm:t>
        <a:bodyPr/>
        <a:lstStyle/>
        <a:p>
          <a:endParaRPr lang="fr-CH"/>
        </a:p>
      </dgm:t>
    </dgm:pt>
    <dgm:pt modelId="{DA0F900B-158C-4207-A4AF-C28F9881A25C}">
      <dgm:prSet phldrT="[Texte]"/>
      <dgm:spPr/>
      <dgm:t>
        <a:bodyPr/>
        <a:lstStyle/>
        <a:p>
          <a:r>
            <a:rPr lang="fr-CH" dirty="0"/>
            <a:t>Evaluer</a:t>
          </a:r>
        </a:p>
      </dgm:t>
    </dgm:pt>
    <dgm:pt modelId="{6D937013-01A1-4222-B8C9-441F9DE7FA13}" type="parTrans" cxnId="{91085801-8D2D-461D-A774-2F11F5A8E664}">
      <dgm:prSet/>
      <dgm:spPr/>
      <dgm:t>
        <a:bodyPr/>
        <a:lstStyle/>
        <a:p>
          <a:endParaRPr lang="fr-CH"/>
        </a:p>
      </dgm:t>
    </dgm:pt>
    <dgm:pt modelId="{4B8C3571-C4F3-44A1-ACCA-4195AB4E659C}" type="sibTrans" cxnId="{91085801-8D2D-461D-A774-2F11F5A8E664}">
      <dgm:prSet/>
      <dgm:spPr/>
      <dgm:t>
        <a:bodyPr/>
        <a:lstStyle/>
        <a:p>
          <a:endParaRPr lang="fr-CH"/>
        </a:p>
      </dgm:t>
    </dgm:pt>
    <dgm:pt modelId="{271D72DB-F98F-4D95-BD80-EED2D7A8D857}" type="pres">
      <dgm:prSet presAssocID="{D8705155-1F5F-4713-ABAE-26F0B72909AE}" presName="cycle" presStyleCnt="0">
        <dgm:presLayoutVars>
          <dgm:dir/>
          <dgm:resizeHandles val="exact"/>
        </dgm:presLayoutVars>
      </dgm:prSet>
      <dgm:spPr/>
    </dgm:pt>
    <dgm:pt modelId="{C684A2AA-2B37-4D8C-879E-587408A2DA03}" type="pres">
      <dgm:prSet presAssocID="{450BA18A-2DA1-4C50-9725-2BA821D999CC}" presName="node" presStyleLbl="node1" presStyleIdx="0" presStyleCnt="6">
        <dgm:presLayoutVars>
          <dgm:bulletEnabled val="1"/>
        </dgm:presLayoutVars>
      </dgm:prSet>
      <dgm:spPr/>
    </dgm:pt>
    <dgm:pt modelId="{5C5A0710-825F-4438-A029-F567EA14E390}" type="pres">
      <dgm:prSet presAssocID="{0FA60332-7F05-48A0-B927-15E5CFDB29D0}" presName="sibTrans" presStyleLbl="sibTrans2D1" presStyleIdx="0" presStyleCnt="6"/>
      <dgm:spPr/>
    </dgm:pt>
    <dgm:pt modelId="{AF1B42C2-2389-416F-A5C5-8799FCD6F159}" type="pres">
      <dgm:prSet presAssocID="{0FA60332-7F05-48A0-B927-15E5CFDB29D0}" presName="connectorText" presStyleLbl="sibTrans2D1" presStyleIdx="0" presStyleCnt="6"/>
      <dgm:spPr/>
    </dgm:pt>
    <dgm:pt modelId="{416C9281-42DA-4AC5-9D69-4D14B22A2BC5}" type="pres">
      <dgm:prSet presAssocID="{BE1F1B14-DA59-4B8F-89FC-C351F8A2391D}" presName="node" presStyleLbl="node1" presStyleIdx="1" presStyleCnt="6">
        <dgm:presLayoutVars>
          <dgm:bulletEnabled val="1"/>
        </dgm:presLayoutVars>
      </dgm:prSet>
      <dgm:spPr/>
    </dgm:pt>
    <dgm:pt modelId="{345CDB92-96EC-401A-B201-7188EA62797B}" type="pres">
      <dgm:prSet presAssocID="{F5D29A7F-B3F1-4075-92E4-C9423EBBD3C0}" presName="sibTrans" presStyleLbl="sibTrans2D1" presStyleIdx="1" presStyleCnt="6"/>
      <dgm:spPr/>
    </dgm:pt>
    <dgm:pt modelId="{EAF9EBD8-780F-4302-93E0-2AFAA18EA111}" type="pres">
      <dgm:prSet presAssocID="{F5D29A7F-B3F1-4075-92E4-C9423EBBD3C0}" presName="connectorText" presStyleLbl="sibTrans2D1" presStyleIdx="1" presStyleCnt="6"/>
      <dgm:spPr/>
    </dgm:pt>
    <dgm:pt modelId="{9CCED4A6-FDB2-4F2B-9D42-E8A96E663FF9}" type="pres">
      <dgm:prSet presAssocID="{845CD321-3901-4C62-9542-915DEEA268E3}" presName="node" presStyleLbl="node1" presStyleIdx="2" presStyleCnt="6">
        <dgm:presLayoutVars>
          <dgm:bulletEnabled val="1"/>
        </dgm:presLayoutVars>
      </dgm:prSet>
      <dgm:spPr/>
    </dgm:pt>
    <dgm:pt modelId="{7883F06A-6F56-49E6-8FC3-A8F603F2FB03}" type="pres">
      <dgm:prSet presAssocID="{8C88B3C6-706A-4E41-9CB8-BC6330BBE9C9}" presName="sibTrans" presStyleLbl="sibTrans2D1" presStyleIdx="2" presStyleCnt="6"/>
      <dgm:spPr/>
    </dgm:pt>
    <dgm:pt modelId="{45B6E345-EABE-4C69-B8EC-890F0A11495B}" type="pres">
      <dgm:prSet presAssocID="{8C88B3C6-706A-4E41-9CB8-BC6330BBE9C9}" presName="connectorText" presStyleLbl="sibTrans2D1" presStyleIdx="2" presStyleCnt="6"/>
      <dgm:spPr/>
    </dgm:pt>
    <dgm:pt modelId="{06CB6B72-7F70-47D0-8529-E116D0740EA8}" type="pres">
      <dgm:prSet presAssocID="{343CC62B-A30D-48B0-B58D-7AC6BD65DA91}" presName="node" presStyleLbl="node1" presStyleIdx="3" presStyleCnt="6">
        <dgm:presLayoutVars>
          <dgm:bulletEnabled val="1"/>
        </dgm:presLayoutVars>
      </dgm:prSet>
      <dgm:spPr/>
    </dgm:pt>
    <dgm:pt modelId="{9FF6846C-6AA8-45A5-AE0F-B4E03D088ED7}" type="pres">
      <dgm:prSet presAssocID="{ADDFD0C4-8552-4E91-A17F-C3ABDECD8EAD}" presName="sibTrans" presStyleLbl="sibTrans2D1" presStyleIdx="3" presStyleCnt="6"/>
      <dgm:spPr/>
    </dgm:pt>
    <dgm:pt modelId="{26263B2E-D460-40AC-9A62-FD545FB1D06B}" type="pres">
      <dgm:prSet presAssocID="{ADDFD0C4-8552-4E91-A17F-C3ABDECD8EAD}" presName="connectorText" presStyleLbl="sibTrans2D1" presStyleIdx="3" presStyleCnt="6"/>
      <dgm:spPr/>
    </dgm:pt>
    <dgm:pt modelId="{95039396-00D2-489D-8BE7-7491BC6A77EE}" type="pres">
      <dgm:prSet presAssocID="{01816BE0-B3D1-46A8-8C97-E6B42A231699}" presName="node" presStyleLbl="node1" presStyleIdx="4" presStyleCnt="6">
        <dgm:presLayoutVars>
          <dgm:bulletEnabled val="1"/>
        </dgm:presLayoutVars>
      </dgm:prSet>
      <dgm:spPr/>
    </dgm:pt>
    <dgm:pt modelId="{1E37FC91-64F9-4EAC-B849-5F75F8DBAFE3}" type="pres">
      <dgm:prSet presAssocID="{6ED472AD-E0A7-475B-BB81-F7AF58CDBE5D}" presName="sibTrans" presStyleLbl="sibTrans2D1" presStyleIdx="4" presStyleCnt="6"/>
      <dgm:spPr/>
    </dgm:pt>
    <dgm:pt modelId="{D4BD1C1E-43B5-4997-AB0C-956DBB6EF58B}" type="pres">
      <dgm:prSet presAssocID="{6ED472AD-E0A7-475B-BB81-F7AF58CDBE5D}" presName="connectorText" presStyleLbl="sibTrans2D1" presStyleIdx="4" presStyleCnt="6"/>
      <dgm:spPr/>
    </dgm:pt>
    <dgm:pt modelId="{4AB806DD-9471-4D95-B77F-CBD14E15D6DC}" type="pres">
      <dgm:prSet presAssocID="{DA0F900B-158C-4207-A4AF-C28F9881A25C}" presName="node" presStyleLbl="node1" presStyleIdx="5" presStyleCnt="6">
        <dgm:presLayoutVars>
          <dgm:bulletEnabled val="1"/>
        </dgm:presLayoutVars>
      </dgm:prSet>
      <dgm:spPr/>
    </dgm:pt>
    <dgm:pt modelId="{25B19B5C-B9F9-4C33-BFEC-74E8E08AB951}" type="pres">
      <dgm:prSet presAssocID="{4B8C3571-C4F3-44A1-ACCA-4195AB4E659C}" presName="sibTrans" presStyleLbl="sibTrans2D1" presStyleIdx="5" presStyleCnt="6"/>
      <dgm:spPr/>
    </dgm:pt>
    <dgm:pt modelId="{CBA4D318-FB14-44CE-92B9-4248CD8A0476}" type="pres">
      <dgm:prSet presAssocID="{4B8C3571-C4F3-44A1-ACCA-4195AB4E659C}" presName="connectorText" presStyleLbl="sibTrans2D1" presStyleIdx="5" presStyleCnt="6"/>
      <dgm:spPr/>
    </dgm:pt>
  </dgm:ptLst>
  <dgm:cxnLst>
    <dgm:cxn modelId="{BB1C7600-72B5-41AF-9142-CFEDCAFE78AD}" type="presOf" srcId="{6ED472AD-E0A7-475B-BB81-F7AF58CDBE5D}" destId="{1E37FC91-64F9-4EAC-B849-5F75F8DBAFE3}" srcOrd="0" destOrd="0" presId="urn:microsoft.com/office/officeart/2005/8/layout/cycle2"/>
    <dgm:cxn modelId="{91085801-8D2D-461D-A774-2F11F5A8E664}" srcId="{D8705155-1F5F-4713-ABAE-26F0B72909AE}" destId="{DA0F900B-158C-4207-A4AF-C28F9881A25C}" srcOrd="5" destOrd="0" parTransId="{6D937013-01A1-4222-B8C9-441F9DE7FA13}" sibTransId="{4B8C3571-C4F3-44A1-ACCA-4195AB4E659C}"/>
    <dgm:cxn modelId="{383A7F01-F67E-413F-B459-E07630523345}" type="presOf" srcId="{845CD321-3901-4C62-9542-915DEEA268E3}" destId="{9CCED4A6-FDB2-4F2B-9D42-E8A96E663FF9}" srcOrd="0" destOrd="0" presId="urn:microsoft.com/office/officeart/2005/8/layout/cycle2"/>
    <dgm:cxn modelId="{B2066207-31AF-406D-9BD9-DE3A54DEA323}" type="presOf" srcId="{01816BE0-B3D1-46A8-8C97-E6B42A231699}" destId="{95039396-00D2-489D-8BE7-7491BC6A77EE}" srcOrd="0" destOrd="0" presId="urn:microsoft.com/office/officeart/2005/8/layout/cycle2"/>
    <dgm:cxn modelId="{8084122D-B7E2-4F23-BC35-3C1521F70CC0}" srcId="{D8705155-1F5F-4713-ABAE-26F0B72909AE}" destId="{343CC62B-A30D-48B0-B58D-7AC6BD65DA91}" srcOrd="3" destOrd="0" parTransId="{17082688-60B6-4A18-900F-98D8A4F6BE26}" sibTransId="{ADDFD0C4-8552-4E91-A17F-C3ABDECD8EAD}"/>
    <dgm:cxn modelId="{65F77146-2515-40B9-ABE4-C9B7FD0BAA07}" srcId="{D8705155-1F5F-4713-ABAE-26F0B72909AE}" destId="{01816BE0-B3D1-46A8-8C97-E6B42A231699}" srcOrd="4" destOrd="0" parTransId="{1AE957EB-7FCF-499D-BC98-724D9922CE29}" sibTransId="{6ED472AD-E0A7-475B-BB81-F7AF58CDBE5D}"/>
    <dgm:cxn modelId="{8B8A2849-C1D7-4D71-B45B-08F18E2CC290}" type="presOf" srcId="{4B8C3571-C4F3-44A1-ACCA-4195AB4E659C}" destId="{25B19B5C-B9F9-4C33-BFEC-74E8E08AB951}" srcOrd="0" destOrd="0" presId="urn:microsoft.com/office/officeart/2005/8/layout/cycle2"/>
    <dgm:cxn modelId="{1957B44A-D435-4A01-8FB3-83D814C0BF31}" type="presOf" srcId="{343CC62B-A30D-48B0-B58D-7AC6BD65DA91}" destId="{06CB6B72-7F70-47D0-8529-E116D0740EA8}" srcOrd="0" destOrd="0" presId="urn:microsoft.com/office/officeart/2005/8/layout/cycle2"/>
    <dgm:cxn modelId="{D074326F-4780-4D19-AA69-B983D6DC9B5C}" type="presOf" srcId="{D8705155-1F5F-4713-ABAE-26F0B72909AE}" destId="{271D72DB-F98F-4D95-BD80-EED2D7A8D857}" srcOrd="0" destOrd="0" presId="urn:microsoft.com/office/officeart/2005/8/layout/cycle2"/>
    <dgm:cxn modelId="{EC09E250-960B-4629-9162-F4FBFD69126B}" type="presOf" srcId="{8C88B3C6-706A-4E41-9CB8-BC6330BBE9C9}" destId="{45B6E345-EABE-4C69-B8EC-890F0A11495B}" srcOrd="1" destOrd="0" presId="urn:microsoft.com/office/officeart/2005/8/layout/cycle2"/>
    <dgm:cxn modelId="{BDE91171-6CFF-44A3-B83A-2D64CE3118F4}" type="presOf" srcId="{ADDFD0C4-8552-4E91-A17F-C3ABDECD8EAD}" destId="{26263B2E-D460-40AC-9A62-FD545FB1D06B}" srcOrd="1" destOrd="0" presId="urn:microsoft.com/office/officeart/2005/8/layout/cycle2"/>
    <dgm:cxn modelId="{D1676B71-B298-41F3-8E4B-0D30415F79C5}" type="presOf" srcId="{6ED472AD-E0A7-475B-BB81-F7AF58CDBE5D}" destId="{D4BD1C1E-43B5-4997-AB0C-956DBB6EF58B}" srcOrd="1" destOrd="0" presId="urn:microsoft.com/office/officeart/2005/8/layout/cycle2"/>
    <dgm:cxn modelId="{72162784-B408-4169-8157-8EA180119461}" srcId="{D8705155-1F5F-4713-ABAE-26F0B72909AE}" destId="{845CD321-3901-4C62-9542-915DEEA268E3}" srcOrd="2" destOrd="0" parTransId="{29CB810A-0BB3-4BF8-8D64-7CB315CE9A74}" sibTransId="{8C88B3C6-706A-4E41-9CB8-BC6330BBE9C9}"/>
    <dgm:cxn modelId="{3310C48B-CF01-410C-BD96-B8ACFDF1C33A}" type="presOf" srcId="{F5D29A7F-B3F1-4075-92E4-C9423EBBD3C0}" destId="{345CDB92-96EC-401A-B201-7188EA62797B}" srcOrd="0" destOrd="0" presId="urn:microsoft.com/office/officeart/2005/8/layout/cycle2"/>
    <dgm:cxn modelId="{E18ED090-B15C-4A4D-918C-7CC57E45D96B}" type="presOf" srcId="{DA0F900B-158C-4207-A4AF-C28F9881A25C}" destId="{4AB806DD-9471-4D95-B77F-CBD14E15D6DC}" srcOrd="0" destOrd="0" presId="urn:microsoft.com/office/officeart/2005/8/layout/cycle2"/>
    <dgm:cxn modelId="{A8673994-AA1C-43CE-93DD-08BF08E818F4}" type="presOf" srcId="{0FA60332-7F05-48A0-B927-15E5CFDB29D0}" destId="{AF1B42C2-2389-416F-A5C5-8799FCD6F159}" srcOrd="1" destOrd="0" presId="urn:microsoft.com/office/officeart/2005/8/layout/cycle2"/>
    <dgm:cxn modelId="{C34E8B9F-CDE9-49C0-B4AC-0D47E97AA46B}" srcId="{D8705155-1F5F-4713-ABAE-26F0B72909AE}" destId="{450BA18A-2DA1-4C50-9725-2BA821D999CC}" srcOrd="0" destOrd="0" parTransId="{AB81FCBB-787D-404E-9A42-F9AF5D5F25DA}" sibTransId="{0FA60332-7F05-48A0-B927-15E5CFDB29D0}"/>
    <dgm:cxn modelId="{52A877A2-9480-48FA-812A-C5F76955F3C7}" type="presOf" srcId="{F5D29A7F-B3F1-4075-92E4-C9423EBBD3C0}" destId="{EAF9EBD8-780F-4302-93E0-2AFAA18EA111}" srcOrd="1" destOrd="0" presId="urn:microsoft.com/office/officeart/2005/8/layout/cycle2"/>
    <dgm:cxn modelId="{2A4CE9C2-7A6D-4FEB-9762-7E1C8194490D}" type="presOf" srcId="{BE1F1B14-DA59-4B8F-89FC-C351F8A2391D}" destId="{416C9281-42DA-4AC5-9D69-4D14B22A2BC5}" srcOrd="0" destOrd="0" presId="urn:microsoft.com/office/officeart/2005/8/layout/cycle2"/>
    <dgm:cxn modelId="{11D066C3-20CE-4715-A760-37B8637654DB}" type="presOf" srcId="{ADDFD0C4-8552-4E91-A17F-C3ABDECD8EAD}" destId="{9FF6846C-6AA8-45A5-AE0F-B4E03D088ED7}" srcOrd="0" destOrd="0" presId="urn:microsoft.com/office/officeart/2005/8/layout/cycle2"/>
    <dgm:cxn modelId="{A4DE8ACE-65EE-4827-ADDB-9B7B79EED1AD}" type="presOf" srcId="{0FA60332-7F05-48A0-B927-15E5CFDB29D0}" destId="{5C5A0710-825F-4438-A029-F567EA14E390}" srcOrd="0" destOrd="0" presId="urn:microsoft.com/office/officeart/2005/8/layout/cycle2"/>
    <dgm:cxn modelId="{909204EA-C86F-4700-8BE0-CA34E7DB73F0}" type="presOf" srcId="{450BA18A-2DA1-4C50-9725-2BA821D999CC}" destId="{C684A2AA-2B37-4D8C-879E-587408A2DA03}" srcOrd="0" destOrd="0" presId="urn:microsoft.com/office/officeart/2005/8/layout/cycle2"/>
    <dgm:cxn modelId="{55F63DF9-8E1E-40E6-964A-18D57A9991D0}" srcId="{D8705155-1F5F-4713-ABAE-26F0B72909AE}" destId="{BE1F1B14-DA59-4B8F-89FC-C351F8A2391D}" srcOrd="1" destOrd="0" parTransId="{E21F9BD3-31B4-4D99-9F56-DF3E5CB27438}" sibTransId="{F5D29A7F-B3F1-4075-92E4-C9423EBBD3C0}"/>
    <dgm:cxn modelId="{39FA16FC-5F19-4598-B2C0-FE4C89E631A9}" type="presOf" srcId="{8C88B3C6-706A-4E41-9CB8-BC6330BBE9C9}" destId="{7883F06A-6F56-49E6-8FC3-A8F603F2FB03}" srcOrd="0" destOrd="0" presId="urn:microsoft.com/office/officeart/2005/8/layout/cycle2"/>
    <dgm:cxn modelId="{A33AD0FE-481D-4B72-8F03-26C1C3E9865C}" type="presOf" srcId="{4B8C3571-C4F3-44A1-ACCA-4195AB4E659C}" destId="{CBA4D318-FB14-44CE-92B9-4248CD8A0476}" srcOrd="1" destOrd="0" presId="urn:microsoft.com/office/officeart/2005/8/layout/cycle2"/>
    <dgm:cxn modelId="{A5B676B4-76DB-45CD-A5E2-8E74E6505541}" type="presParOf" srcId="{271D72DB-F98F-4D95-BD80-EED2D7A8D857}" destId="{C684A2AA-2B37-4D8C-879E-587408A2DA03}" srcOrd="0" destOrd="0" presId="urn:microsoft.com/office/officeart/2005/8/layout/cycle2"/>
    <dgm:cxn modelId="{489A3088-D5AA-46BA-8110-9697DFAE780A}" type="presParOf" srcId="{271D72DB-F98F-4D95-BD80-EED2D7A8D857}" destId="{5C5A0710-825F-4438-A029-F567EA14E390}" srcOrd="1" destOrd="0" presId="urn:microsoft.com/office/officeart/2005/8/layout/cycle2"/>
    <dgm:cxn modelId="{E48DAA9B-29C4-45DE-9DBE-19F90D836400}" type="presParOf" srcId="{5C5A0710-825F-4438-A029-F567EA14E390}" destId="{AF1B42C2-2389-416F-A5C5-8799FCD6F159}" srcOrd="0" destOrd="0" presId="urn:microsoft.com/office/officeart/2005/8/layout/cycle2"/>
    <dgm:cxn modelId="{5F1898CC-F028-4724-BDAD-C37896E987AF}" type="presParOf" srcId="{271D72DB-F98F-4D95-BD80-EED2D7A8D857}" destId="{416C9281-42DA-4AC5-9D69-4D14B22A2BC5}" srcOrd="2" destOrd="0" presId="urn:microsoft.com/office/officeart/2005/8/layout/cycle2"/>
    <dgm:cxn modelId="{3460AB29-B145-44BF-A8DE-9C3422A273C8}" type="presParOf" srcId="{271D72DB-F98F-4D95-BD80-EED2D7A8D857}" destId="{345CDB92-96EC-401A-B201-7188EA62797B}" srcOrd="3" destOrd="0" presId="urn:microsoft.com/office/officeart/2005/8/layout/cycle2"/>
    <dgm:cxn modelId="{ADD4ED6F-9BF4-4FB5-86B8-0792D66779C3}" type="presParOf" srcId="{345CDB92-96EC-401A-B201-7188EA62797B}" destId="{EAF9EBD8-780F-4302-93E0-2AFAA18EA111}" srcOrd="0" destOrd="0" presId="urn:microsoft.com/office/officeart/2005/8/layout/cycle2"/>
    <dgm:cxn modelId="{4745078F-D67D-4180-9098-56E3C30E5DB2}" type="presParOf" srcId="{271D72DB-F98F-4D95-BD80-EED2D7A8D857}" destId="{9CCED4A6-FDB2-4F2B-9D42-E8A96E663FF9}" srcOrd="4" destOrd="0" presId="urn:microsoft.com/office/officeart/2005/8/layout/cycle2"/>
    <dgm:cxn modelId="{B2E106C2-8CAE-4C36-B8AF-F6A81BF33C5D}" type="presParOf" srcId="{271D72DB-F98F-4D95-BD80-EED2D7A8D857}" destId="{7883F06A-6F56-49E6-8FC3-A8F603F2FB03}" srcOrd="5" destOrd="0" presId="urn:microsoft.com/office/officeart/2005/8/layout/cycle2"/>
    <dgm:cxn modelId="{3FA74ABD-72C9-440D-A5D2-8538BED4F6D6}" type="presParOf" srcId="{7883F06A-6F56-49E6-8FC3-A8F603F2FB03}" destId="{45B6E345-EABE-4C69-B8EC-890F0A11495B}" srcOrd="0" destOrd="0" presId="urn:microsoft.com/office/officeart/2005/8/layout/cycle2"/>
    <dgm:cxn modelId="{2BE51B22-3D95-45E2-BD51-09F2948ADB6A}" type="presParOf" srcId="{271D72DB-F98F-4D95-BD80-EED2D7A8D857}" destId="{06CB6B72-7F70-47D0-8529-E116D0740EA8}" srcOrd="6" destOrd="0" presId="urn:microsoft.com/office/officeart/2005/8/layout/cycle2"/>
    <dgm:cxn modelId="{22E6A7AF-9DCA-4B48-A2D5-A33CE922465B}" type="presParOf" srcId="{271D72DB-F98F-4D95-BD80-EED2D7A8D857}" destId="{9FF6846C-6AA8-45A5-AE0F-B4E03D088ED7}" srcOrd="7" destOrd="0" presId="urn:microsoft.com/office/officeart/2005/8/layout/cycle2"/>
    <dgm:cxn modelId="{77A8C5FF-79AF-4644-91EA-EAF4EE9A4201}" type="presParOf" srcId="{9FF6846C-6AA8-45A5-AE0F-B4E03D088ED7}" destId="{26263B2E-D460-40AC-9A62-FD545FB1D06B}" srcOrd="0" destOrd="0" presId="urn:microsoft.com/office/officeart/2005/8/layout/cycle2"/>
    <dgm:cxn modelId="{92A86309-BF9E-4C7F-A998-04AFAD745BF2}" type="presParOf" srcId="{271D72DB-F98F-4D95-BD80-EED2D7A8D857}" destId="{95039396-00D2-489D-8BE7-7491BC6A77EE}" srcOrd="8" destOrd="0" presId="urn:microsoft.com/office/officeart/2005/8/layout/cycle2"/>
    <dgm:cxn modelId="{A80D5F5D-0B51-4AF8-995D-1784DA8932A5}" type="presParOf" srcId="{271D72DB-F98F-4D95-BD80-EED2D7A8D857}" destId="{1E37FC91-64F9-4EAC-B849-5F75F8DBAFE3}" srcOrd="9" destOrd="0" presId="urn:microsoft.com/office/officeart/2005/8/layout/cycle2"/>
    <dgm:cxn modelId="{7EC7E909-D071-4401-87E2-459C7EC74A7E}" type="presParOf" srcId="{1E37FC91-64F9-4EAC-B849-5F75F8DBAFE3}" destId="{D4BD1C1E-43B5-4997-AB0C-956DBB6EF58B}" srcOrd="0" destOrd="0" presId="urn:microsoft.com/office/officeart/2005/8/layout/cycle2"/>
    <dgm:cxn modelId="{5BFC598B-BAFA-45AD-9583-B7242FE15B21}" type="presParOf" srcId="{271D72DB-F98F-4D95-BD80-EED2D7A8D857}" destId="{4AB806DD-9471-4D95-B77F-CBD14E15D6DC}" srcOrd="10" destOrd="0" presId="urn:microsoft.com/office/officeart/2005/8/layout/cycle2"/>
    <dgm:cxn modelId="{1B82896B-A50F-4CCA-B666-ACECF56256B4}" type="presParOf" srcId="{271D72DB-F98F-4D95-BD80-EED2D7A8D857}" destId="{25B19B5C-B9F9-4C33-BFEC-74E8E08AB951}" srcOrd="11" destOrd="0" presId="urn:microsoft.com/office/officeart/2005/8/layout/cycle2"/>
    <dgm:cxn modelId="{C2845662-D466-49F5-BADA-6D6155F4C050}" type="presParOf" srcId="{25B19B5C-B9F9-4C33-BFEC-74E8E08AB951}" destId="{CBA4D318-FB14-44CE-92B9-4248CD8A0476}"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56BBF1B-E45F-4A4F-B860-AE980CFC05E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fr-CH"/>
        </a:p>
      </dgm:t>
    </dgm:pt>
    <dgm:pt modelId="{3D6AE5D0-AFBE-4F28-8568-78F5585A0648}">
      <dgm:prSet phldrT="[Texte]"/>
      <dgm:spPr/>
      <dgm:t>
        <a:bodyPr/>
        <a:lstStyle/>
        <a:p>
          <a:pPr>
            <a:lnSpc>
              <a:spcPct val="100000"/>
            </a:lnSpc>
          </a:pPr>
          <a:r>
            <a:rPr lang="fr-CH"/>
            <a:t>Visuel</a:t>
          </a:r>
        </a:p>
      </dgm:t>
    </dgm:pt>
    <dgm:pt modelId="{D790ECDF-9629-4FEB-9BD7-C5D68BE67DA6}" type="parTrans" cxnId="{C13BFE4F-E5B5-4452-A8A2-C3B51AD41DD6}">
      <dgm:prSet/>
      <dgm:spPr/>
      <dgm:t>
        <a:bodyPr/>
        <a:lstStyle/>
        <a:p>
          <a:endParaRPr lang="fr-CH"/>
        </a:p>
      </dgm:t>
    </dgm:pt>
    <dgm:pt modelId="{79BC6DD4-2C58-4EC0-B88C-049426085D4C}" type="sibTrans" cxnId="{C13BFE4F-E5B5-4452-A8A2-C3B51AD41DD6}">
      <dgm:prSet/>
      <dgm:spPr/>
      <dgm:t>
        <a:bodyPr/>
        <a:lstStyle/>
        <a:p>
          <a:endParaRPr lang="fr-CH"/>
        </a:p>
      </dgm:t>
    </dgm:pt>
    <dgm:pt modelId="{ECAEF065-54AE-4230-ADA6-449FD5A6408A}">
      <dgm:prSet phldrT="[Texte]"/>
      <dgm:spPr/>
      <dgm:t>
        <a:bodyPr/>
        <a:lstStyle/>
        <a:p>
          <a:pPr>
            <a:lnSpc>
              <a:spcPct val="100000"/>
            </a:lnSpc>
          </a:pPr>
          <a:r>
            <a:rPr lang="fr-CH"/>
            <a:t>Recherche/filtrage en ajax</a:t>
          </a:r>
        </a:p>
      </dgm:t>
    </dgm:pt>
    <dgm:pt modelId="{4B9F6F2C-02D7-459A-AC6F-0BB662D77063}" type="sibTrans" cxnId="{897B4A98-96D8-458B-BD2B-72582BE06B97}">
      <dgm:prSet/>
      <dgm:spPr/>
      <dgm:t>
        <a:bodyPr/>
        <a:lstStyle/>
        <a:p>
          <a:endParaRPr lang="fr-CH"/>
        </a:p>
      </dgm:t>
    </dgm:pt>
    <dgm:pt modelId="{F234D353-C6B1-412D-AC63-037D46171064}" type="parTrans" cxnId="{897B4A98-96D8-458B-BD2B-72582BE06B97}">
      <dgm:prSet/>
      <dgm:spPr/>
      <dgm:t>
        <a:bodyPr/>
        <a:lstStyle/>
        <a:p>
          <a:endParaRPr lang="fr-CH"/>
        </a:p>
      </dgm:t>
    </dgm:pt>
    <dgm:pt modelId="{5FF823B1-C592-467D-B4F9-653B42DAF642}" type="pres">
      <dgm:prSet presAssocID="{156BBF1B-E45F-4A4F-B860-AE980CFC05E3}" presName="root" presStyleCnt="0">
        <dgm:presLayoutVars>
          <dgm:dir/>
          <dgm:resizeHandles val="exact"/>
        </dgm:presLayoutVars>
      </dgm:prSet>
      <dgm:spPr/>
    </dgm:pt>
    <dgm:pt modelId="{B57EB36A-9719-4595-B278-239AAC9D7857}" type="pres">
      <dgm:prSet presAssocID="{3D6AE5D0-AFBE-4F28-8568-78F5585A0648}" presName="compNode" presStyleCnt="0"/>
      <dgm:spPr/>
    </dgm:pt>
    <dgm:pt modelId="{86D5FC3B-68A3-4E2C-8934-5D324AF3061A}" type="pres">
      <dgm:prSet presAssocID="{3D6AE5D0-AFBE-4F28-8568-78F5585A064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Œil"/>
        </a:ext>
      </dgm:extLst>
    </dgm:pt>
    <dgm:pt modelId="{D45382C2-AAFB-4313-805A-BD6656461C1F}" type="pres">
      <dgm:prSet presAssocID="{3D6AE5D0-AFBE-4F28-8568-78F5585A0648}" presName="spaceRect" presStyleCnt="0"/>
      <dgm:spPr/>
    </dgm:pt>
    <dgm:pt modelId="{2F1317E5-0DBE-4360-8467-69F6AFE4FA0C}" type="pres">
      <dgm:prSet presAssocID="{3D6AE5D0-AFBE-4F28-8568-78F5585A0648}" presName="textRect" presStyleLbl="revTx" presStyleIdx="0" presStyleCnt="2">
        <dgm:presLayoutVars>
          <dgm:chMax val="1"/>
          <dgm:chPref val="1"/>
        </dgm:presLayoutVars>
      </dgm:prSet>
      <dgm:spPr/>
    </dgm:pt>
    <dgm:pt modelId="{FE9F7AB3-1222-4778-B6D8-A50012EB42D1}" type="pres">
      <dgm:prSet presAssocID="{79BC6DD4-2C58-4EC0-B88C-049426085D4C}" presName="sibTrans" presStyleCnt="0"/>
      <dgm:spPr/>
    </dgm:pt>
    <dgm:pt modelId="{9CCE2B78-D761-4507-BA57-7B2424DF6C43}" type="pres">
      <dgm:prSet presAssocID="{ECAEF065-54AE-4230-ADA6-449FD5A6408A}" presName="compNode" presStyleCnt="0"/>
      <dgm:spPr/>
    </dgm:pt>
    <dgm:pt modelId="{A0CC688E-6D26-41AB-B863-ABC1C81B1365}" type="pres">
      <dgm:prSet presAssocID="{ECAEF065-54AE-4230-ADA6-449FD5A6408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rer"/>
        </a:ext>
      </dgm:extLst>
    </dgm:pt>
    <dgm:pt modelId="{F1B028B8-D5A4-4BCE-A59F-2DD2AF1BC08C}" type="pres">
      <dgm:prSet presAssocID="{ECAEF065-54AE-4230-ADA6-449FD5A6408A}" presName="spaceRect" presStyleCnt="0"/>
      <dgm:spPr/>
    </dgm:pt>
    <dgm:pt modelId="{FD3409E4-92DC-4F9A-B2F8-A814B43B0C61}" type="pres">
      <dgm:prSet presAssocID="{ECAEF065-54AE-4230-ADA6-449FD5A6408A}" presName="textRect" presStyleLbl="revTx" presStyleIdx="1" presStyleCnt="2">
        <dgm:presLayoutVars>
          <dgm:chMax val="1"/>
          <dgm:chPref val="1"/>
        </dgm:presLayoutVars>
      </dgm:prSet>
      <dgm:spPr/>
    </dgm:pt>
  </dgm:ptLst>
  <dgm:cxnLst>
    <dgm:cxn modelId="{DB3C9A19-8BFD-43D4-84E5-4A0EE23D3A70}" type="presOf" srcId="{156BBF1B-E45F-4A4F-B860-AE980CFC05E3}" destId="{5FF823B1-C592-467D-B4F9-653B42DAF642}" srcOrd="0" destOrd="0" presId="urn:microsoft.com/office/officeart/2018/2/layout/IconLabelList"/>
    <dgm:cxn modelId="{C13BFE4F-E5B5-4452-A8A2-C3B51AD41DD6}" srcId="{156BBF1B-E45F-4A4F-B860-AE980CFC05E3}" destId="{3D6AE5D0-AFBE-4F28-8568-78F5585A0648}" srcOrd="0" destOrd="0" parTransId="{D790ECDF-9629-4FEB-9BD7-C5D68BE67DA6}" sibTransId="{79BC6DD4-2C58-4EC0-B88C-049426085D4C}"/>
    <dgm:cxn modelId="{189FA578-8458-4CC4-894A-B32DC6124F3D}" type="presOf" srcId="{3D6AE5D0-AFBE-4F28-8568-78F5585A0648}" destId="{2F1317E5-0DBE-4360-8467-69F6AFE4FA0C}" srcOrd="0" destOrd="0" presId="urn:microsoft.com/office/officeart/2018/2/layout/IconLabelList"/>
    <dgm:cxn modelId="{897B4A98-96D8-458B-BD2B-72582BE06B97}" srcId="{156BBF1B-E45F-4A4F-B860-AE980CFC05E3}" destId="{ECAEF065-54AE-4230-ADA6-449FD5A6408A}" srcOrd="1" destOrd="0" parTransId="{F234D353-C6B1-412D-AC63-037D46171064}" sibTransId="{4B9F6F2C-02D7-459A-AC6F-0BB662D77063}"/>
    <dgm:cxn modelId="{B4CB6CE3-A66D-4900-A8A1-98C562332559}" type="presOf" srcId="{ECAEF065-54AE-4230-ADA6-449FD5A6408A}" destId="{FD3409E4-92DC-4F9A-B2F8-A814B43B0C61}" srcOrd="0" destOrd="0" presId="urn:microsoft.com/office/officeart/2018/2/layout/IconLabelList"/>
    <dgm:cxn modelId="{5F773702-C1A2-4AE7-9C0B-10718B4A71FC}" type="presParOf" srcId="{5FF823B1-C592-467D-B4F9-653B42DAF642}" destId="{B57EB36A-9719-4595-B278-239AAC9D7857}" srcOrd="0" destOrd="0" presId="urn:microsoft.com/office/officeart/2018/2/layout/IconLabelList"/>
    <dgm:cxn modelId="{F8F1D243-230F-4CDB-84D4-1B47AB7C9655}" type="presParOf" srcId="{B57EB36A-9719-4595-B278-239AAC9D7857}" destId="{86D5FC3B-68A3-4E2C-8934-5D324AF3061A}" srcOrd="0" destOrd="0" presId="urn:microsoft.com/office/officeart/2018/2/layout/IconLabelList"/>
    <dgm:cxn modelId="{01797D35-8504-4C97-BC24-CC8962EBE36A}" type="presParOf" srcId="{B57EB36A-9719-4595-B278-239AAC9D7857}" destId="{D45382C2-AAFB-4313-805A-BD6656461C1F}" srcOrd="1" destOrd="0" presId="urn:microsoft.com/office/officeart/2018/2/layout/IconLabelList"/>
    <dgm:cxn modelId="{ECEAA806-1A59-4174-921C-0F65F56139C9}" type="presParOf" srcId="{B57EB36A-9719-4595-B278-239AAC9D7857}" destId="{2F1317E5-0DBE-4360-8467-69F6AFE4FA0C}" srcOrd="2" destOrd="0" presId="urn:microsoft.com/office/officeart/2018/2/layout/IconLabelList"/>
    <dgm:cxn modelId="{BBD4E952-5855-4BB3-938F-2440718B6EA0}" type="presParOf" srcId="{5FF823B1-C592-467D-B4F9-653B42DAF642}" destId="{FE9F7AB3-1222-4778-B6D8-A50012EB42D1}" srcOrd="1" destOrd="0" presId="urn:microsoft.com/office/officeart/2018/2/layout/IconLabelList"/>
    <dgm:cxn modelId="{B48742BC-AEF9-4C25-B3BF-23E401C42584}" type="presParOf" srcId="{5FF823B1-C592-467D-B4F9-653B42DAF642}" destId="{9CCE2B78-D761-4507-BA57-7B2424DF6C43}" srcOrd="2" destOrd="0" presId="urn:microsoft.com/office/officeart/2018/2/layout/IconLabelList"/>
    <dgm:cxn modelId="{54C1FA45-6B75-476A-A29D-31AB0075DBD8}" type="presParOf" srcId="{9CCE2B78-D761-4507-BA57-7B2424DF6C43}" destId="{A0CC688E-6D26-41AB-B863-ABC1C81B1365}" srcOrd="0" destOrd="0" presId="urn:microsoft.com/office/officeart/2018/2/layout/IconLabelList"/>
    <dgm:cxn modelId="{E769443B-2E51-411F-9612-FEE1E7565D8D}" type="presParOf" srcId="{9CCE2B78-D761-4507-BA57-7B2424DF6C43}" destId="{F1B028B8-D5A4-4BCE-A59F-2DD2AF1BC08C}" srcOrd="1" destOrd="0" presId="urn:microsoft.com/office/officeart/2018/2/layout/IconLabelList"/>
    <dgm:cxn modelId="{7DF939AC-2F98-46A2-B7D4-16098E07E6C7}" type="presParOf" srcId="{9CCE2B78-D761-4507-BA57-7B2424DF6C43}" destId="{FD3409E4-92DC-4F9A-B2F8-A814B43B0C6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E25DB90-BF4D-4DF5-8116-B66DF41F201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986118-16DD-4738-B820-8E610D395405}">
      <dgm:prSet/>
      <dgm:spPr/>
      <dgm:t>
        <a:bodyPr/>
        <a:lstStyle/>
        <a:p>
          <a:pPr>
            <a:lnSpc>
              <a:spcPct val="100000"/>
            </a:lnSpc>
          </a:pPr>
          <a:r>
            <a:rPr lang="fr-CH" dirty="0"/>
            <a:t>- Compétences en gestion de projet</a:t>
          </a:r>
          <a:endParaRPr lang="en-US" dirty="0"/>
        </a:p>
      </dgm:t>
    </dgm:pt>
    <dgm:pt modelId="{189AE9A3-449E-4B92-8FF6-26B5C61D0693}" type="parTrans" cxnId="{8BA3EFF1-E5E6-4A0D-994B-ED0B8B1ADE3E}">
      <dgm:prSet/>
      <dgm:spPr/>
      <dgm:t>
        <a:bodyPr/>
        <a:lstStyle/>
        <a:p>
          <a:endParaRPr lang="en-US"/>
        </a:p>
      </dgm:t>
    </dgm:pt>
    <dgm:pt modelId="{27A42043-63A6-400A-8130-4AEFD537AF36}" type="sibTrans" cxnId="{8BA3EFF1-E5E6-4A0D-994B-ED0B8B1ADE3E}">
      <dgm:prSet/>
      <dgm:spPr/>
      <dgm:t>
        <a:bodyPr/>
        <a:lstStyle/>
        <a:p>
          <a:endParaRPr lang="en-US"/>
        </a:p>
      </dgm:t>
    </dgm:pt>
    <dgm:pt modelId="{41A35553-02C5-4E90-A75D-13029A0BF1DA}">
      <dgm:prSet/>
      <dgm:spPr/>
      <dgm:t>
        <a:bodyPr/>
        <a:lstStyle/>
        <a:p>
          <a:pPr>
            <a:lnSpc>
              <a:spcPct val="100000"/>
            </a:lnSpc>
          </a:pPr>
          <a:r>
            <a:rPr lang="fr-CH" dirty="0"/>
            <a:t>- Expérience en développement d’API</a:t>
          </a:r>
          <a:endParaRPr lang="en-US" dirty="0"/>
        </a:p>
      </dgm:t>
    </dgm:pt>
    <dgm:pt modelId="{B62DE340-5C83-4A1B-9057-39C53B036EE3}" type="parTrans" cxnId="{F8582DB6-AD24-4A18-8819-63BC7F0480C8}">
      <dgm:prSet/>
      <dgm:spPr/>
      <dgm:t>
        <a:bodyPr/>
        <a:lstStyle/>
        <a:p>
          <a:endParaRPr lang="en-US"/>
        </a:p>
      </dgm:t>
    </dgm:pt>
    <dgm:pt modelId="{50507572-54F6-44FD-A914-29D9F43FE8C1}" type="sibTrans" cxnId="{F8582DB6-AD24-4A18-8819-63BC7F0480C8}">
      <dgm:prSet/>
      <dgm:spPr/>
      <dgm:t>
        <a:bodyPr/>
        <a:lstStyle/>
        <a:p>
          <a:endParaRPr lang="en-US"/>
        </a:p>
      </dgm:t>
    </dgm:pt>
    <dgm:pt modelId="{266F8B31-4044-41A4-A110-132CD2D0AF33}" type="pres">
      <dgm:prSet presAssocID="{0E25DB90-BF4D-4DF5-8116-B66DF41F2012}" presName="root" presStyleCnt="0">
        <dgm:presLayoutVars>
          <dgm:dir/>
          <dgm:resizeHandles val="exact"/>
        </dgm:presLayoutVars>
      </dgm:prSet>
      <dgm:spPr/>
    </dgm:pt>
    <dgm:pt modelId="{C4C35515-283F-49E0-A392-55D3BCB67ADF}" type="pres">
      <dgm:prSet presAssocID="{19986118-16DD-4738-B820-8E610D395405}" presName="compNode" presStyleCnt="0"/>
      <dgm:spPr/>
    </dgm:pt>
    <dgm:pt modelId="{782E6DD5-90D5-490F-AA19-E061109A0730}" type="pres">
      <dgm:prSet presAssocID="{19986118-16DD-4738-B820-8E610D395405}" presName="bgRect" presStyleLbl="bgShp" presStyleIdx="0" presStyleCnt="2"/>
      <dgm:spPr/>
    </dgm:pt>
    <dgm:pt modelId="{4FB538F6-42E5-45C4-9341-CA4E3D153AF3}" type="pres">
      <dgm:prSet presAssocID="{19986118-16DD-4738-B820-8E610D39540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6C78387-3D40-4B56-A659-E4A0658D73D2}" type="pres">
      <dgm:prSet presAssocID="{19986118-16DD-4738-B820-8E610D395405}" presName="spaceRect" presStyleCnt="0"/>
      <dgm:spPr/>
    </dgm:pt>
    <dgm:pt modelId="{A4774360-2215-4D64-98C1-4822E481E8CA}" type="pres">
      <dgm:prSet presAssocID="{19986118-16DD-4738-B820-8E610D395405}" presName="parTx" presStyleLbl="revTx" presStyleIdx="0" presStyleCnt="2">
        <dgm:presLayoutVars>
          <dgm:chMax val="0"/>
          <dgm:chPref val="0"/>
        </dgm:presLayoutVars>
      </dgm:prSet>
      <dgm:spPr/>
    </dgm:pt>
    <dgm:pt modelId="{0E102951-76DB-44CA-8BAE-304DD394FC45}" type="pres">
      <dgm:prSet presAssocID="{27A42043-63A6-400A-8130-4AEFD537AF36}" presName="sibTrans" presStyleCnt="0"/>
      <dgm:spPr/>
    </dgm:pt>
    <dgm:pt modelId="{89A157DE-9A8F-4558-9C62-A19C0650789A}" type="pres">
      <dgm:prSet presAssocID="{41A35553-02C5-4E90-A75D-13029A0BF1DA}" presName="compNode" presStyleCnt="0"/>
      <dgm:spPr/>
    </dgm:pt>
    <dgm:pt modelId="{F9431C2C-5335-4E6C-B248-CD3B757A1DB8}" type="pres">
      <dgm:prSet presAssocID="{41A35553-02C5-4E90-A75D-13029A0BF1DA}" presName="bgRect" presStyleLbl="bgShp" presStyleIdx="1" presStyleCnt="2"/>
      <dgm:spPr/>
    </dgm:pt>
    <dgm:pt modelId="{1B5CEACE-0505-4F03-85DD-CA79F38BD74F}" type="pres">
      <dgm:prSet presAssocID="{41A35553-02C5-4E90-A75D-13029A0BF1D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496CBBEC-1F9C-4F03-B21F-33A206AB063C}" type="pres">
      <dgm:prSet presAssocID="{41A35553-02C5-4E90-A75D-13029A0BF1DA}" presName="spaceRect" presStyleCnt="0"/>
      <dgm:spPr/>
    </dgm:pt>
    <dgm:pt modelId="{B7E84F8C-D7B8-43FF-A2C4-03139CE33593}" type="pres">
      <dgm:prSet presAssocID="{41A35553-02C5-4E90-A75D-13029A0BF1DA}" presName="parTx" presStyleLbl="revTx" presStyleIdx="1" presStyleCnt="2">
        <dgm:presLayoutVars>
          <dgm:chMax val="0"/>
          <dgm:chPref val="0"/>
        </dgm:presLayoutVars>
      </dgm:prSet>
      <dgm:spPr/>
    </dgm:pt>
  </dgm:ptLst>
  <dgm:cxnLst>
    <dgm:cxn modelId="{0DA7BA20-7484-426B-B65F-F8DBD880EE95}" type="presOf" srcId="{0E25DB90-BF4D-4DF5-8116-B66DF41F2012}" destId="{266F8B31-4044-41A4-A110-132CD2D0AF33}" srcOrd="0" destOrd="0" presId="urn:microsoft.com/office/officeart/2018/2/layout/IconVerticalSolidList"/>
    <dgm:cxn modelId="{ED377F6D-32DD-458A-A764-136913E0B1AA}" type="presOf" srcId="{19986118-16DD-4738-B820-8E610D395405}" destId="{A4774360-2215-4D64-98C1-4822E481E8CA}" srcOrd="0" destOrd="0" presId="urn:microsoft.com/office/officeart/2018/2/layout/IconVerticalSolidList"/>
    <dgm:cxn modelId="{F8582DB6-AD24-4A18-8819-63BC7F0480C8}" srcId="{0E25DB90-BF4D-4DF5-8116-B66DF41F2012}" destId="{41A35553-02C5-4E90-A75D-13029A0BF1DA}" srcOrd="1" destOrd="0" parTransId="{B62DE340-5C83-4A1B-9057-39C53B036EE3}" sibTransId="{50507572-54F6-44FD-A914-29D9F43FE8C1}"/>
    <dgm:cxn modelId="{8BA3EFF1-E5E6-4A0D-994B-ED0B8B1ADE3E}" srcId="{0E25DB90-BF4D-4DF5-8116-B66DF41F2012}" destId="{19986118-16DD-4738-B820-8E610D395405}" srcOrd="0" destOrd="0" parTransId="{189AE9A3-449E-4B92-8FF6-26B5C61D0693}" sibTransId="{27A42043-63A6-400A-8130-4AEFD537AF36}"/>
    <dgm:cxn modelId="{DA6D2BF9-78C7-409B-A4C5-941FFECAC7FB}" type="presOf" srcId="{41A35553-02C5-4E90-A75D-13029A0BF1DA}" destId="{B7E84F8C-D7B8-43FF-A2C4-03139CE33593}" srcOrd="0" destOrd="0" presId="urn:microsoft.com/office/officeart/2018/2/layout/IconVerticalSolidList"/>
    <dgm:cxn modelId="{CC95B343-4889-415E-81AD-54A48E84C428}" type="presParOf" srcId="{266F8B31-4044-41A4-A110-132CD2D0AF33}" destId="{C4C35515-283F-49E0-A392-55D3BCB67ADF}" srcOrd="0" destOrd="0" presId="urn:microsoft.com/office/officeart/2018/2/layout/IconVerticalSolidList"/>
    <dgm:cxn modelId="{2CE5D3A3-40FE-4565-A6D8-C7F5F07CCC17}" type="presParOf" srcId="{C4C35515-283F-49E0-A392-55D3BCB67ADF}" destId="{782E6DD5-90D5-490F-AA19-E061109A0730}" srcOrd="0" destOrd="0" presId="urn:microsoft.com/office/officeart/2018/2/layout/IconVerticalSolidList"/>
    <dgm:cxn modelId="{F4A33279-0606-4187-8636-A9B7689C2120}" type="presParOf" srcId="{C4C35515-283F-49E0-A392-55D3BCB67ADF}" destId="{4FB538F6-42E5-45C4-9341-CA4E3D153AF3}" srcOrd="1" destOrd="0" presId="urn:microsoft.com/office/officeart/2018/2/layout/IconVerticalSolidList"/>
    <dgm:cxn modelId="{7C999B40-AB58-4A7B-B1E4-1A682348CD98}" type="presParOf" srcId="{C4C35515-283F-49E0-A392-55D3BCB67ADF}" destId="{E6C78387-3D40-4B56-A659-E4A0658D73D2}" srcOrd="2" destOrd="0" presId="urn:microsoft.com/office/officeart/2018/2/layout/IconVerticalSolidList"/>
    <dgm:cxn modelId="{0132D51A-F038-45CD-86F0-662691A18EEE}" type="presParOf" srcId="{C4C35515-283F-49E0-A392-55D3BCB67ADF}" destId="{A4774360-2215-4D64-98C1-4822E481E8CA}" srcOrd="3" destOrd="0" presId="urn:microsoft.com/office/officeart/2018/2/layout/IconVerticalSolidList"/>
    <dgm:cxn modelId="{4C3EE525-F839-4248-B42A-12CC42104A61}" type="presParOf" srcId="{266F8B31-4044-41A4-A110-132CD2D0AF33}" destId="{0E102951-76DB-44CA-8BAE-304DD394FC45}" srcOrd="1" destOrd="0" presId="urn:microsoft.com/office/officeart/2018/2/layout/IconVerticalSolidList"/>
    <dgm:cxn modelId="{6354A191-A312-4E1B-9406-75A442B10126}" type="presParOf" srcId="{266F8B31-4044-41A4-A110-132CD2D0AF33}" destId="{89A157DE-9A8F-4558-9C62-A19C0650789A}" srcOrd="2" destOrd="0" presId="urn:microsoft.com/office/officeart/2018/2/layout/IconVerticalSolidList"/>
    <dgm:cxn modelId="{85C1A7B4-F205-4D5F-B577-70F5AE511F48}" type="presParOf" srcId="{89A157DE-9A8F-4558-9C62-A19C0650789A}" destId="{F9431C2C-5335-4E6C-B248-CD3B757A1DB8}" srcOrd="0" destOrd="0" presId="urn:microsoft.com/office/officeart/2018/2/layout/IconVerticalSolidList"/>
    <dgm:cxn modelId="{DBC0F5CD-9233-4CA7-B728-37E80791AAB6}" type="presParOf" srcId="{89A157DE-9A8F-4558-9C62-A19C0650789A}" destId="{1B5CEACE-0505-4F03-85DD-CA79F38BD74F}" srcOrd="1" destOrd="0" presId="urn:microsoft.com/office/officeart/2018/2/layout/IconVerticalSolidList"/>
    <dgm:cxn modelId="{EFA48F92-C886-4911-9F89-5D8CE99C132D}" type="presParOf" srcId="{89A157DE-9A8F-4558-9C62-A19C0650789A}" destId="{496CBBEC-1F9C-4F03-B21F-33A206AB063C}" srcOrd="2" destOrd="0" presId="urn:microsoft.com/office/officeart/2018/2/layout/IconVerticalSolidList"/>
    <dgm:cxn modelId="{B3134887-0C27-4123-9732-B0C0F18B6F08}" type="presParOf" srcId="{89A157DE-9A8F-4558-9C62-A19C0650789A}" destId="{B7E84F8C-D7B8-43FF-A2C4-03139CE3359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A6DF70-C101-4E7C-80B4-4E95387DA4C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fr-CH"/>
        </a:p>
      </dgm:t>
    </dgm:pt>
    <dgm:pt modelId="{E8BC959B-BC01-4E01-9DEC-BC2CB730D340}">
      <dgm:prSet phldrT="[Texte]"/>
      <dgm:spPr/>
      <dgm:t>
        <a:bodyPr/>
        <a:lstStyle/>
        <a:p>
          <a:pPr>
            <a:lnSpc>
              <a:spcPct val="100000"/>
            </a:lnSpc>
          </a:pPr>
          <a:r>
            <a:rPr lang="fr-CH" dirty="0"/>
            <a:t>Présentation</a:t>
          </a:r>
        </a:p>
      </dgm:t>
    </dgm:pt>
    <dgm:pt modelId="{B34B4C4E-A681-47D5-BE9B-7A68923CD3C8}" type="parTrans" cxnId="{720CBC5C-8F84-434E-8BF4-A083BE18FE12}">
      <dgm:prSet/>
      <dgm:spPr/>
      <dgm:t>
        <a:bodyPr/>
        <a:lstStyle/>
        <a:p>
          <a:endParaRPr lang="fr-CH"/>
        </a:p>
      </dgm:t>
    </dgm:pt>
    <dgm:pt modelId="{4B6A64A5-B370-466E-9AEB-C3DF8DF70D30}" type="sibTrans" cxnId="{720CBC5C-8F84-434E-8BF4-A083BE18FE12}">
      <dgm:prSet/>
      <dgm:spPr/>
      <dgm:t>
        <a:bodyPr/>
        <a:lstStyle/>
        <a:p>
          <a:endParaRPr lang="fr-CH"/>
        </a:p>
      </dgm:t>
    </dgm:pt>
    <dgm:pt modelId="{C35717C6-2638-46BA-9315-6B84241330E3}">
      <dgm:prSet phldrT="[Texte]"/>
      <dgm:spPr/>
      <dgm:t>
        <a:bodyPr/>
        <a:lstStyle/>
        <a:p>
          <a:pPr>
            <a:lnSpc>
              <a:spcPct val="100000"/>
            </a:lnSpc>
          </a:pPr>
          <a:r>
            <a:rPr lang="fr-CH" dirty="0"/>
            <a:t>Rappel de l’énoncé</a:t>
          </a:r>
        </a:p>
      </dgm:t>
    </dgm:pt>
    <dgm:pt modelId="{69350217-C131-416F-8614-0081E93C1920}" type="parTrans" cxnId="{CE9450F2-B1B4-423F-B428-391626C20956}">
      <dgm:prSet/>
      <dgm:spPr/>
      <dgm:t>
        <a:bodyPr/>
        <a:lstStyle/>
        <a:p>
          <a:endParaRPr lang="fr-CH"/>
        </a:p>
      </dgm:t>
    </dgm:pt>
    <dgm:pt modelId="{A6DECF04-6863-46BD-903C-40C55DCFCCD4}" type="sibTrans" cxnId="{CE9450F2-B1B4-423F-B428-391626C20956}">
      <dgm:prSet/>
      <dgm:spPr/>
      <dgm:t>
        <a:bodyPr/>
        <a:lstStyle/>
        <a:p>
          <a:endParaRPr lang="fr-CH"/>
        </a:p>
      </dgm:t>
    </dgm:pt>
    <dgm:pt modelId="{58500A73-8487-420F-8A88-F9369193D94B}">
      <dgm:prSet phldrT="[Texte]"/>
      <dgm:spPr/>
      <dgm:t>
        <a:bodyPr/>
        <a:lstStyle/>
        <a:p>
          <a:pPr>
            <a:lnSpc>
              <a:spcPct val="100000"/>
            </a:lnSpc>
          </a:pPr>
          <a:r>
            <a:rPr lang="fr-CH" dirty="0"/>
            <a:t>Objectifs</a:t>
          </a:r>
        </a:p>
      </dgm:t>
    </dgm:pt>
    <dgm:pt modelId="{4A216A45-8A76-454A-86F4-247F5E95B95C}" type="parTrans" cxnId="{BF8F6068-AC1F-4707-81DE-8AFB1ED9FC97}">
      <dgm:prSet/>
      <dgm:spPr/>
      <dgm:t>
        <a:bodyPr/>
        <a:lstStyle/>
        <a:p>
          <a:endParaRPr lang="fr-CH"/>
        </a:p>
      </dgm:t>
    </dgm:pt>
    <dgm:pt modelId="{6C427E1B-0282-42E2-91E2-5F482AAD2314}" type="sibTrans" cxnId="{BF8F6068-AC1F-4707-81DE-8AFB1ED9FC97}">
      <dgm:prSet/>
      <dgm:spPr/>
      <dgm:t>
        <a:bodyPr/>
        <a:lstStyle/>
        <a:p>
          <a:endParaRPr lang="fr-CH"/>
        </a:p>
      </dgm:t>
    </dgm:pt>
    <dgm:pt modelId="{ABA02F4E-37EC-416F-8C6E-F0D785CCD282}">
      <dgm:prSet phldrT="[Texte]"/>
      <dgm:spPr/>
      <dgm:t>
        <a:bodyPr/>
        <a:lstStyle/>
        <a:p>
          <a:pPr>
            <a:lnSpc>
              <a:spcPct val="100000"/>
            </a:lnSpc>
          </a:pPr>
          <a:r>
            <a:rPr lang="fr-CH" dirty="0"/>
            <a:t>Fonctionnalités</a:t>
          </a:r>
        </a:p>
      </dgm:t>
    </dgm:pt>
    <dgm:pt modelId="{719121BE-C00C-4F97-93D4-8E4C6184C21A}" type="parTrans" cxnId="{03A7B454-7C69-422F-B9F6-B7306D869E21}">
      <dgm:prSet/>
      <dgm:spPr/>
      <dgm:t>
        <a:bodyPr/>
        <a:lstStyle/>
        <a:p>
          <a:endParaRPr lang="fr-CH"/>
        </a:p>
      </dgm:t>
    </dgm:pt>
    <dgm:pt modelId="{BC98BDAF-5A3C-4EF7-8084-4410DBF7C0A0}" type="sibTrans" cxnId="{03A7B454-7C69-422F-B9F6-B7306D869E21}">
      <dgm:prSet/>
      <dgm:spPr/>
      <dgm:t>
        <a:bodyPr/>
        <a:lstStyle/>
        <a:p>
          <a:endParaRPr lang="fr-CH"/>
        </a:p>
      </dgm:t>
    </dgm:pt>
    <dgm:pt modelId="{6588F8CF-BEAB-4975-A07D-B05E1AA15ECC}">
      <dgm:prSet phldrT="[Texte]"/>
      <dgm:spPr/>
      <dgm:t>
        <a:bodyPr/>
        <a:lstStyle/>
        <a:p>
          <a:pPr>
            <a:lnSpc>
              <a:spcPct val="100000"/>
            </a:lnSpc>
          </a:pPr>
          <a:r>
            <a:rPr lang="fr-CH" dirty="0"/>
            <a:t>Environnements de développement et de tests</a:t>
          </a:r>
        </a:p>
      </dgm:t>
    </dgm:pt>
    <dgm:pt modelId="{14C97F52-CE2A-4F09-9DA4-E77F98BF6F4C}" type="parTrans" cxnId="{BC0CD708-96F6-467D-AE9F-222C7EF16BFC}">
      <dgm:prSet/>
      <dgm:spPr/>
      <dgm:t>
        <a:bodyPr/>
        <a:lstStyle/>
        <a:p>
          <a:endParaRPr lang="fr-CH"/>
        </a:p>
      </dgm:t>
    </dgm:pt>
    <dgm:pt modelId="{54A1C11F-CAA6-4C12-B51D-6D8303EE224B}" type="sibTrans" cxnId="{BC0CD708-96F6-467D-AE9F-222C7EF16BFC}">
      <dgm:prSet/>
      <dgm:spPr/>
      <dgm:t>
        <a:bodyPr/>
        <a:lstStyle/>
        <a:p>
          <a:endParaRPr lang="fr-CH"/>
        </a:p>
      </dgm:t>
    </dgm:pt>
    <dgm:pt modelId="{563EF643-38B9-4CC8-9CB5-40A04C796203}" type="pres">
      <dgm:prSet presAssocID="{F2A6DF70-C101-4E7C-80B4-4E95387DA4C4}" presName="root" presStyleCnt="0">
        <dgm:presLayoutVars>
          <dgm:dir/>
          <dgm:resizeHandles val="exact"/>
        </dgm:presLayoutVars>
      </dgm:prSet>
      <dgm:spPr/>
    </dgm:pt>
    <dgm:pt modelId="{DD08D5A1-CFB9-4DDC-8B9B-295D5E16C339}" type="pres">
      <dgm:prSet presAssocID="{E8BC959B-BC01-4E01-9DEC-BC2CB730D340}" presName="compNode" presStyleCnt="0"/>
      <dgm:spPr/>
    </dgm:pt>
    <dgm:pt modelId="{B1E59B61-4406-45F7-B780-5EF6D7DEDA9A}" type="pres">
      <dgm:prSet presAssocID="{E8BC959B-BC01-4E01-9DEC-BC2CB730D340}" presName="bgRect" presStyleLbl="bgShp" presStyleIdx="0" presStyleCnt="2"/>
      <dgm:spPr/>
    </dgm:pt>
    <dgm:pt modelId="{2C0AF641-6FB8-4357-BD7F-297DD90DD2F8}" type="pres">
      <dgm:prSet presAssocID="{E8BC959B-BC01-4E01-9DEC-BC2CB730D34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30FF693D-AF03-4434-AD39-0C5CE9D38A1E}" type="pres">
      <dgm:prSet presAssocID="{E8BC959B-BC01-4E01-9DEC-BC2CB730D340}" presName="spaceRect" presStyleCnt="0"/>
      <dgm:spPr/>
    </dgm:pt>
    <dgm:pt modelId="{1654A025-ACB5-456A-B101-DC5F8D1A3208}" type="pres">
      <dgm:prSet presAssocID="{E8BC959B-BC01-4E01-9DEC-BC2CB730D340}" presName="parTx" presStyleLbl="revTx" presStyleIdx="0" presStyleCnt="3">
        <dgm:presLayoutVars>
          <dgm:chMax val="0"/>
          <dgm:chPref val="0"/>
        </dgm:presLayoutVars>
      </dgm:prSet>
      <dgm:spPr/>
    </dgm:pt>
    <dgm:pt modelId="{F55D9D7D-8FC0-4EE4-8FE3-6114DE044C3F}" type="pres">
      <dgm:prSet presAssocID="{4B6A64A5-B370-466E-9AEB-C3DF8DF70D30}" presName="sibTrans" presStyleCnt="0"/>
      <dgm:spPr/>
    </dgm:pt>
    <dgm:pt modelId="{C2C52A9E-22FC-4BA7-8125-0A527C342137}" type="pres">
      <dgm:prSet presAssocID="{C35717C6-2638-46BA-9315-6B84241330E3}" presName="compNode" presStyleCnt="0"/>
      <dgm:spPr/>
    </dgm:pt>
    <dgm:pt modelId="{A3021BB6-01FD-4137-B05F-886D8E2EF25B}" type="pres">
      <dgm:prSet presAssocID="{C35717C6-2638-46BA-9315-6B84241330E3}" presName="bgRect" presStyleLbl="bgShp" presStyleIdx="1" presStyleCnt="2"/>
      <dgm:spPr/>
    </dgm:pt>
    <dgm:pt modelId="{C27D1FB4-624A-42CA-8245-DEDC9BB4D38D}" type="pres">
      <dgm:prSet presAssocID="{C35717C6-2638-46BA-9315-6B84241330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rdinateur portable"/>
        </a:ext>
      </dgm:extLst>
    </dgm:pt>
    <dgm:pt modelId="{2B4E9126-B31B-48E1-B644-13C7803DFFF9}" type="pres">
      <dgm:prSet presAssocID="{C35717C6-2638-46BA-9315-6B84241330E3}" presName="spaceRect" presStyleCnt="0"/>
      <dgm:spPr/>
    </dgm:pt>
    <dgm:pt modelId="{8209786C-3BF5-4DFD-BF90-FD7EED18C02A}" type="pres">
      <dgm:prSet presAssocID="{C35717C6-2638-46BA-9315-6B84241330E3}" presName="parTx" presStyleLbl="revTx" presStyleIdx="1" presStyleCnt="3">
        <dgm:presLayoutVars>
          <dgm:chMax val="0"/>
          <dgm:chPref val="0"/>
        </dgm:presLayoutVars>
      </dgm:prSet>
      <dgm:spPr/>
    </dgm:pt>
    <dgm:pt modelId="{9F8685E0-0F1B-4D24-8661-90C62749E022}" type="pres">
      <dgm:prSet presAssocID="{C35717C6-2638-46BA-9315-6B84241330E3}" presName="desTx" presStyleLbl="revTx" presStyleIdx="2" presStyleCnt="3">
        <dgm:presLayoutVars/>
      </dgm:prSet>
      <dgm:spPr/>
    </dgm:pt>
  </dgm:ptLst>
  <dgm:cxnLst>
    <dgm:cxn modelId="{BC0CD708-96F6-467D-AE9F-222C7EF16BFC}" srcId="{C35717C6-2638-46BA-9315-6B84241330E3}" destId="{6588F8CF-BEAB-4975-A07D-B05E1AA15ECC}" srcOrd="2" destOrd="0" parTransId="{14C97F52-CE2A-4F09-9DA4-E77F98BF6F4C}" sibTransId="{54A1C11F-CAA6-4C12-B51D-6D8303EE224B}"/>
    <dgm:cxn modelId="{454AB53B-4350-4BBD-9B8C-9E82EE886ABA}" type="presOf" srcId="{58500A73-8487-420F-8A88-F9369193D94B}" destId="{9F8685E0-0F1B-4D24-8661-90C62749E022}" srcOrd="0" destOrd="0" presId="urn:microsoft.com/office/officeart/2018/2/layout/IconVerticalSolidList"/>
    <dgm:cxn modelId="{720CBC5C-8F84-434E-8BF4-A083BE18FE12}" srcId="{F2A6DF70-C101-4E7C-80B4-4E95387DA4C4}" destId="{E8BC959B-BC01-4E01-9DEC-BC2CB730D340}" srcOrd="0" destOrd="0" parTransId="{B34B4C4E-A681-47D5-BE9B-7A68923CD3C8}" sibTransId="{4B6A64A5-B370-466E-9AEB-C3DF8DF70D30}"/>
    <dgm:cxn modelId="{BF8F6068-AC1F-4707-81DE-8AFB1ED9FC97}" srcId="{C35717C6-2638-46BA-9315-6B84241330E3}" destId="{58500A73-8487-420F-8A88-F9369193D94B}" srcOrd="0" destOrd="0" parTransId="{4A216A45-8A76-454A-86F4-247F5E95B95C}" sibTransId="{6C427E1B-0282-42E2-91E2-5F482AAD2314}"/>
    <dgm:cxn modelId="{25C85C6F-7FA6-4128-94A5-E8FC263C48B1}" type="presOf" srcId="{ABA02F4E-37EC-416F-8C6E-F0D785CCD282}" destId="{9F8685E0-0F1B-4D24-8661-90C62749E022}" srcOrd="0" destOrd="1" presId="urn:microsoft.com/office/officeart/2018/2/layout/IconVerticalSolidList"/>
    <dgm:cxn modelId="{E56F2A71-1EA1-4047-976A-29B5EDBA405C}" type="presOf" srcId="{6588F8CF-BEAB-4975-A07D-B05E1AA15ECC}" destId="{9F8685E0-0F1B-4D24-8661-90C62749E022}" srcOrd="0" destOrd="2" presId="urn:microsoft.com/office/officeart/2018/2/layout/IconVerticalSolidList"/>
    <dgm:cxn modelId="{03A7B454-7C69-422F-B9F6-B7306D869E21}" srcId="{C35717C6-2638-46BA-9315-6B84241330E3}" destId="{ABA02F4E-37EC-416F-8C6E-F0D785CCD282}" srcOrd="1" destOrd="0" parTransId="{719121BE-C00C-4F97-93D4-8E4C6184C21A}" sibTransId="{BC98BDAF-5A3C-4EF7-8084-4410DBF7C0A0}"/>
    <dgm:cxn modelId="{D146E280-E82C-4655-AB3A-EEF5E797CFDD}" type="presOf" srcId="{F2A6DF70-C101-4E7C-80B4-4E95387DA4C4}" destId="{563EF643-38B9-4CC8-9CB5-40A04C796203}" srcOrd="0" destOrd="0" presId="urn:microsoft.com/office/officeart/2018/2/layout/IconVerticalSolidList"/>
    <dgm:cxn modelId="{163983CA-BD11-4BDC-ABE0-92426224042A}" type="presOf" srcId="{C35717C6-2638-46BA-9315-6B84241330E3}" destId="{8209786C-3BF5-4DFD-BF90-FD7EED18C02A}" srcOrd="0" destOrd="0" presId="urn:microsoft.com/office/officeart/2018/2/layout/IconVerticalSolidList"/>
    <dgm:cxn modelId="{B5ABF7D7-9E76-4EDD-A6B4-D215978D3F1B}" type="presOf" srcId="{E8BC959B-BC01-4E01-9DEC-BC2CB730D340}" destId="{1654A025-ACB5-456A-B101-DC5F8D1A3208}" srcOrd="0" destOrd="0" presId="urn:microsoft.com/office/officeart/2018/2/layout/IconVerticalSolidList"/>
    <dgm:cxn modelId="{CE9450F2-B1B4-423F-B428-391626C20956}" srcId="{F2A6DF70-C101-4E7C-80B4-4E95387DA4C4}" destId="{C35717C6-2638-46BA-9315-6B84241330E3}" srcOrd="1" destOrd="0" parTransId="{69350217-C131-416F-8614-0081E93C1920}" sibTransId="{A6DECF04-6863-46BD-903C-40C55DCFCCD4}"/>
    <dgm:cxn modelId="{854CAD88-43B0-4237-8462-5323AA86BD28}" type="presParOf" srcId="{563EF643-38B9-4CC8-9CB5-40A04C796203}" destId="{DD08D5A1-CFB9-4DDC-8B9B-295D5E16C339}" srcOrd="0" destOrd="0" presId="urn:microsoft.com/office/officeart/2018/2/layout/IconVerticalSolidList"/>
    <dgm:cxn modelId="{E2D93E73-D170-40EB-AE22-997187C26771}" type="presParOf" srcId="{DD08D5A1-CFB9-4DDC-8B9B-295D5E16C339}" destId="{B1E59B61-4406-45F7-B780-5EF6D7DEDA9A}" srcOrd="0" destOrd="0" presId="urn:microsoft.com/office/officeart/2018/2/layout/IconVerticalSolidList"/>
    <dgm:cxn modelId="{72BD2791-6FF5-4521-B2A8-2096CADEA073}" type="presParOf" srcId="{DD08D5A1-CFB9-4DDC-8B9B-295D5E16C339}" destId="{2C0AF641-6FB8-4357-BD7F-297DD90DD2F8}" srcOrd="1" destOrd="0" presId="urn:microsoft.com/office/officeart/2018/2/layout/IconVerticalSolidList"/>
    <dgm:cxn modelId="{468490A8-39CE-4BE9-8AA2-6605E40C31F5}" type="presParOf" srcId="{DD08D5A1-CFB9-4DDC-8B9B-295D5E16C339}" destId="{30FF693D-AF03-4434-AD39-0C5CE9D38A1E}" srcOrd="2" destOrd="0" presId="urn:microsoft.com/office/officeart/2018/2/layout/IconVerticalSolidList"/>
    <dgm:cxn modelId="{015E2F7E-4621-4B40-863D-9119194CDB42}" type="presParOf" srcId="{DD08D5A1-CFB9-4DDC-8B9B-295D5E16C339}" destId="{1654A025-ACB5-456A-B101-DC5F8D1A3208}" srcOrd="3" destOrd="0" presId="urn:microsoft.com/office/officeart/2018/2/layout/IconVerticalSolidList"/>
    <dgm:cxn modelId="{4B813AE3-8878-4007-B8EC-B7FF48EEF60A}" type="presParOf" srcId="{563EF643-38B9-4CC8-9CB5-40A04C796203}" destId="{F55D9D7D-8FC0-4EE4-8FE3-6114DE044C3F}" srcOrd="1" destOrd="0" presId="urn:microsoft.com/office/officeart/2018/2/layout/IconVerticalSolidList"/>
    <dgm:cxn modelId="{C04D8FBD-F917-4B00-905D-4BB42CA4C6DE}" type="presParOf" srcId="{563EF643-38B9-4CC8-9CB5-40A04C796203}" destId="{C2C52A9E-22FC-4BA7-8125-0A527C342137}" srcOrd="2" destOrd="0" presId="urn:microsoft.com/office/officeart/2018/2/layout/IconVerticalSolidList"/>
    <dgm:cxn modelId="{7FDE5B8F-3E8F-44F3-A9EF-084340085F18}" type="presParOf" srcId="{C2C52A9E-22FC-4BA7-8125-0A527C342137}" destId="{A3021BB6-01FD-4137-B05F-886D8E2EF25B}" srcOrd="0" destOrd="0" presId="urn:microsoft.com/office/officeart/2018/2/layout/IconVerticalSolidList"/>
    <dgm:cxn modelId="{32895840-49AE-41E9-B4D6-2BF9A448E2BD}" type="presParOf" srcId="{C2C52A9E-22FC-4BA7-8125-0A527C342137}" destId="{C27D1FB4-624A-42CA-8245-DEDC9BB4D38D}" srcOrd="1" destOrd="0" presId="urn:microsoft.com/office/officeart/2018/2/layout/IconVerticalSolidList"/>
    <dgm:cxn modelId="{655434D1-C244-4B82-96D3-13059821562E}" type="presParOf" srcId="{C2C52A9E-22FC-4BA7-8125-0A527C342137}" destId="{2B4E9126-B31B-48E1-B644-13C7803DFFF9}" srcOrd="2" destOrd="0" presId="urn:microsoft.com/office/officeart/2018/2/layout/IconVerticalSolidList"/>
    <dgm:cxn modelId="{97F9882E-1B8C-492E-B052-103FE59B7A00}" type="presParOf" srcId="{C2C52A9E-22FC-4BA7-8125-0A527C342137}" destId="{8209786C-3BF5-4DFD-BF90-FD7EED18C02A}" srcOrd="3" destOrd="0" presId="urn:microsoft.com/office/officeart/2018/2/layout/IconVerticalSolidList"/>
    <dgm:cxn modelId="{18AEEAB1-618E-40C2-9C8F-64C203D315B9}" type="presParOf" srcId="{C2C52A9E-22FC-4BA7-8125-0A527C342137}" destId="{9F8685E0-0F1B-4D24-8661-90C62749E02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114300-65F9-4C50-B64B-DB21AB101AA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C1CA14B-E39A-41C4-8E95-2CD051BFEC56}">
      <dgm:prSet/>
      <dgm:spPr/>
      <dgm:t>
        <a:bodyPr/>
        <a:lstStyle/>
        <a:p>
          <a:r>
            <a:rPr lang="fr-CH" dirty="0"/>
            <a:t>Site web</a:t>
          </a:r>
          <a:endParaRPr lang="en-US" dirty="0"/>
        </a:p>
      </dgm:t>
    </dgm:pt>
    <dgm:pt modelId="{3656C242-A278-416F-AB31-0A674E699A34}" type="parTrans" cxnId="{9C5C0F50-C71D-44C1-AC6A-ED2F798D7765}">
      <dgm:prSet/>
      <dgm:spPr/>
      <dgm:t>
        <a:bodyPr/>
        <a:lstStyle/>
        <a:p>
          <a:endParaRPr lang="en-US"/>
        </a:p>
      </dgm:t>
    </dgm:pt>
    <dgm:pt modelId="{256FAC42-64EF-4C5A-9F11-2DA62E5B332C}" type="sibTrans" cxnId="{9C5C0F50-C71D-44C1-AC6A-ED2F798D7765}">
      <dgm:prSet/>
      <dgm:spPr/>
      <dgm:t>
        <a:bodyPr/>
        <a:lstStyle/>
        <a:p>
          <a:endParaRPr lang="en-US"/>
        </a:p>
      </dgm:t>
    </dgm:pt>
    <dgm:pt modelId="{8032BC4B-EF8C-47D2-9726-83647BCD5777}">
      <dgm:prSet/>
      <dgm:spPr/>
      <dgm:t>
        <a:bodyPr/>
        <a:lstStyle/>
        <a:p>
          <a:r>
            <a:rPr lang="fr-CH" dirty="0"/>
            <a:t>Blog de recettes</a:t>
          </a:r>
          <a:endParaRPr lang="en-US" dirty="0"/>
        </a:p>
      </dgm:t>
    </dgm:pt>
    <dgm:pt modelId="{C8F4DEB1-47CA-450E-876A-0674F339FE05}" type="parTrans" cxnId="{8806498C-BBCF-48CD-ACC9-0635E5B81E0A}">
      <dgm:prSet/>
      <dgm:spPr/>
      <dgm:t>
        <a:bodyPr/>
        <a:lstStyle/>
        <a:p>
          <a:endParaRPr lang="en-US"/>
        </a:p>
      </dgm:t>
    </dgm:pt>
    <dgm:pt modelId="{024604EE-1F2B-4621-9727-F37D5EE497B8}" type="sibTrans" cxnId="{8806498C-BBCF-48CD-ACC9-0635E5B81E0A}">
      <dgm:prSet/>
      <dgm:spPr/>
      <dgm:t>
        <a:bodyPr/>
        <a:lstStyle/>
        <a:p>
          <a:endParaRPr lang="en-US"/>
        </a:p>
      </dgm:t>
    </dgm:pt>
    <dgm:pt modelId="{14B30CCF-DB05-4830-A221-15CE8BCADFF5}">
      <dgm:prSet/>
      <dgm:spPr/>
      <dgm:t>
        <a:bodyPr/>
        <a:lstStyle/>
        <a:p>
          <a:r>
            <a:rPr lang="fr-CH" dirty="0"/>
            <a:t>Partage de recettes et opinions</a:t>
          </a:r>
          <a:endParaRPr lang="en-US" dirty="0"/>
        </a:p>
      </dgm:t>
    </dgm:pt>
    <dgm:pt modelId="{C156020B-A46E-4D72-B8C6-16BF6A331533}" type="parTrans" cxnId="{87B3FE15-752E-4FDF-850C-E80917707082}">
      <dgm:prSet/>
      <dgm:spPr/>
      <dgm:t>
        <a:bodyPr/>
        <a:lstStyle/>
        <a:p>
          <a:endParaRPr lang="en-US"/>
        </a:p>
      </dgm:t>
    </dgm:pt>
    <dgm:pt modelId="{074A6DE5-FBF0-4B62-B75B-555C5BD56123}" type="sibTrans" cxnId="{87B3FE15-752E-4FDF-850C-E80917707082}">
      <dgm:prSet/>
      <dgm:spPr/>
      <dgm:t>
        <a:bodyPr/>
        <a:lstStyle/>
        <a:p>
          <a:endParaRPr lang="en-US"/>
        </a:p>
      </dgm:t>
    </dgm:pt>
    <dgm:pt modelId="{ABE70A9A-621E-4A5F-B02F-C2E6F74A4489}" type="pres">
      <dgm:prSet presAssocID="{23114300-65F9-4C50-B64B-DB21AB101AA8}" presName="root" presStyleCnt="0">
        <dgm:presLayoutVars>
          <dgm:dir/>
          <dgm:resizeHandles val="exact"/>
        </dgm:presLayoutVars>
      </dgm:prSet>
      <dgm:spPr/>
    </dgm:pt>
    <dgm:pt modelId="{0A1BE866-6375-4C1A-B55B-905CBABDB19E}" type="pres">
      <dgm:prSet presAssocID="{CC1CA14B-E39A-41C4-8E95-2CD051BFEC56}" presName="compNode" presStyleCnt="0"/>
      <dgm:spPr/>
    </dgm:pt>
    <dgm:pt modelId="{1E967B21-9110-4163-A80F-A96184395104}" type="pres">
      <dgm:prSet presAssocID="{CC1CA14B-E39A-41C4-8E95-2CD051BFEC5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565A610E-5BFC-45D8-AC96-C17B5353390F}" type="pres">
      <dgm:prSet presAssocID="{CC1CA14B-E39A-41C4-8E95-2CD051BFEC56}" presName="spaceRect" presStyleCnt="0"/>
      <dgm:spPr/>
    </dgm:pt>
    <dgm:pt modelId="{837B9FE1-67EB-4748-9D9F-930EFD120CAE}" type="pres">
      <dgm:prSet presAssocID="{CC1CA14B-E39A-41C4-8E95-2CD051BFEC56}" presName="textRect" presStyleLbl="revTx" presStyleIdx="0" presStyleCnt="3">
        <dgm:presLayoutVars>
          <dgm:chMax val="1"/>
          <dgm:chPref val="1"/>
        </dgm:presLayoutVars>
      </dgm:prSet>
      <dgm:spPr/>
    </dgm:pt>
    <dgm:pt modelId="{58B9C080-E0FA-4171-9944-046D70E4138F}" type="pres">
      <dgm:prSet presAssocID="{256FAC42-64EF-4C5A-9F11-2DA62E5B332C}" presName="sibTrans" presStyleCnt="0"/>
      <dgm:spPr/>
    </dgm:pt>
    <dgm:pt modelId="{BBA67EF6-51E3-4A10-B0B8-289C09DA86D7}" type="pres">
      <dgm:prSet presAssocID="{8032BC4B-EF8C-47D2-9726-83647BCD5777}" presName="compNode" presStyleCnt="0"/>
      <dgm:spPr/>
    </dgm:pt>
    <dgm:pt modelId="{F64A6B37-BF59-4290-9E86-7A209305EB49}" type="pres">
      <dgm:prSet presAssocID="{8032BC4B-EF8C-47D2-9726-83647BCD57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casting"/>
        </a:ext>
      </dgm:extLst>
    </dgm:pt>
    <dgm:pt modelId="{5A189792-746A-418C-99B0-C30D95ACECC0}" type="pres">
      <dgm:prSet presAssocID="{8032BC4B-EF8C-47D2-9726-83647BCD5777}" presName="spaceRect" presStyleCnt="0"/>
      <dgm:spPr/>
    </dgm:pt>
    <dgm:pt modelId="{FCC709D0-B9A1-45D1-AD46-941E82F47F3B}" type="pres">
      <dgm:prSet presAssocID="{8032BC4B-EF8C-47D2-9726-83647BCD5777}" presName="textRect" presStyleLbl="revTx" presStyleIdx="1" presStyleCnt="3">
        <dgm:presLayoutVars>
          <dgm:chMax val="1"/>
          <dgm:chPref val="1"/>
        </dgm:presLayoutVars>
      </dgm:prSet>
      <dgm:spPr/>
    </dgm:pt>
    <dgm:pt modelId="{F7E4691A-DC1A-41F2-A014-39DAD2AA2F9A}" type="pres">
      <dgm:prSet presAssocID="{024604EE-1F2B-4621-9727-F37D5EE497B8}" presName="sibTrans" presStyleCnt="0"/>
      <dgm:spPr/>
    </dgm:pt>
    <dgm:pt modelId="{8A882DDD-DCC6-4051-B657-6CD18BEBED7B}" type="pres">
      <dgm:prSet presAssocID="{14B30CCF-DB05-4830-A221-15CE8BCADFF5}" presName="compNode" presStyleCnt="0"/>
      <dgm:spPr/>
    </dgm:pt>
    <dgm:pt modelId="{CBBC2016-FCCF-4A59-8258-40009C114B4A}" type="pres">
      <dgm:prSet presAssocID="{14B30CCF-DB05-4830-A221-15CE8BCADFF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07FC9089-8812-4F9E-BCB9-B441A542928A}" type="pres">
      <dgm:prSet presAssocID="{14B30CCF-DB05-4830-A221-15CE8BCADFF5}" presName="spaceRect" presStyleCnt="0"/>
      <dgm:spPr/>
    </dgm:pt>
    <dgm:pt modelId="{6C6DDC47-817D-425F-97A4-CC5FDD278F25}" type="pres">
      <dgm:prSet presAssocID="{14B30CCF-DB05-4830-A221-15CE8BCADFF5}" presName="textRect" presStyleLbl="revTx" presStyleIdx="2" presStyleCnt="3">
        <dgm:presLayoutVars>
          <dgm:chMax val="1"/>
          <dgm:chPref val="1"/>
        </dgm:presLayoutVars>
      </dgm:prSet>
      <dgm:spPr/>
    </dgm:pt>
  </dgm:ptLst>
  <dgm:cxnLst>
    <dgm:cxn modelId="{87B3FE15-752E-4FDF-850C-E80917707082}" srcId="{23114300-65F9-4C50-B64B-DB21AB101AA8}" destId="{14B30CCF-DB05-4830-A221-15CE8BCADFF5}" srcOrd="2" destOrd="0" parTransId="{C156020B-A46E-4D72-B8C6-16BF6A331533}" sibTransId="{074A6DE5-FBF0-4B62-B75B-555C5BD56123}"/>
    <dgm:cxn modelId="{9C5C0F50-C71D-44C1-AC6A-ED2F798D7765}" srcId="{23114300-65F9-4C50-B64B-DB21AB101AA8}" destId="{CC1CA14B-E39A-41C4-8E95-2CD051BFEC56}" srcOrd="0" destOrd="0" parTransId="{3656C242-A278-416F-AB31-0A674E699A34}" sibTransId="{256FAC42-64EF-4C5A-9F11-2DA62E5B332C}"/>
    <dgm:cxn modelId="{8806498C-BBCF-48CD-ACC9-0635E5B81E0A}" srcId="{23114300-65F9-4C50-B64B-DB21AB101AA8}" destId="{8032BC4B-EF8C-47D2-9726-83647BCD5777}" srcOrd="1" destOrd="0" parTransId="{C8F4DEB1-47CA-450E-876A-0674F339FE05}" sibTransId="{024604EE-1F2B-4621-9727-F37D5EE497B8}"/>
    <dgm:cxn modelId="{26E77E9B-1675-4967-A485-572D2E631E22}" type="presOf" srcId="{CC1CA14B-E39A-41C4-8E95-2CD051BFEC56}" destId="{837B9FE1-67EB-4748-9D9F-930EFD120CAE}" srcOrd="0" destOrd="0" presId="urn:microsoft.com/office/officeart/2018/2/layout/IconLabelList"/>
    <dgm:cxn modelId="{006760E4-6B25-4076-BB44-9CE047A16F29}" type="presOf" srcId="{8032BC4B-EF8C-47D2-9726-83647BCD5777}" destId="{FCC709D0-B9A1-45D1-AD46-941E82F47F3B}" srcOrd="0" destOrd="0" presId="urn:microsoft.com/office/officeart/2018/2/layout/IconLabelList"/>
    <dgm:cxn modelId="{C70236F0-C54A-49FD-8428-00C0C29C9CB9}" type="presOf" srcId="{23114300-65F9-4C50-B64B-DB21AB101AA8}" destId="{ABE70A9A-621E-4A5F-B02F-C2E6F74A4489}" srcOrd="0" destOrd="0" presId="urn:microsoft.com/office/officeart/2018/2/layout/IconLabelList"/>
    <dgm:cxn modelId="{116F48F8-782C-4D5D-91E9-713BE6C487E1}" type="presOf" srcId="{14B30CCF-DB05-4830-A221-15CE8BCADFF5}" destId="{6C6DDC47-817D-425F-97A4-CC5FDD278F25}" srcOrd="0" destOrd="0" presId="urn:microsoft.com/office/officeart/2018/2/layout/IconLabelList"/>
    <dgm:cxn modelId="{79644A54-567F-463F-99E9-0017A07E8156}" type="presParOf" srcId="{ABE70A9A-621E-4A5F-B02F-C2E6F74A4489}" destId="{0A1BE866-6375-4C1A-B55B-905CBABDB19E}" srcOrd="0" destOrd="0" presId="urn:microsoft.com/office/officeart/2018/2/layout/IconLabelList"/>
    <dgm:cxn modelId="{5105D6F3-C3DA-4235-B759-E1863C4504CB}" type="presParOf" srcId="{0A1BE866-6375-4C1A-B55B-905CBABDB19E}" destId="{1E967B21-9110-4163-A80F-A96184395104}" srcOrd="0" destOrd="0" presId="urn:microsoft.com/office/officeart/2018/2/layout/IconLabelList"/>
    <dgm:cxn modelId="{C0474ACF-CBC8-40A5-97A2-770712151095}" type="presParOf" srcId="{0A1BE866-6375-4C1A-B55B-905CBABDB19E}" destId="{565A610E-5BFC-45D8-AC96-C17B5353390F}" srcOrd="1" destOrd="0" presId="urn:microsoft.com/office/officeart/2018/2/layout/IconLabelList"/>
    <dgm:cxn modelId="{807BE2C4-245A-4067-8A87-3E7D7802726D}" type="presParOf" srcId="{0A1BE866-6375-4C1A-B55B-905CBABDB19E}" destId="{837B9FE1-67EB-4748-9D9F-930EFD120CAE}" srcOrd="2" destOrd="0" presId="urn:microsoft.com/office/officeart/2018/2/layout/IconLabelList"/>
    <dgm:cxn modelId="{3A8820AE-C5C7-45D7-A6E1-86D15B4C470D}" type="presParOf" srcId="{ABE70A9A-621E-4A5F-B02F-C2E6F74A4489}" destId="{58B9C080-E0FA-4171-9944-046D70E4138F}" srcOrd="1" destOrd="0" presId="urn:microsoft.com/office/officeart/2018/2/layout/IconLabelList"/>
    <dgm:cxn modelId="{80EA39A9-7160-4299-8D98-74D413194495}" type="presParOf" srcId="{ABE70A9A-621E-4A5F-B02F-C2E6F74A4489}" destId="{BBA67EF6-51E3-4A10-B0B8-289C09DA86D7}" srcOrd="2" destOrd="0" presId="urn:microsoft.com/office/officeart/2018/2/layout/IconLabelList"/>
    <dgm:cxn modelId="{7029F7CB-1709-47DF-BF79-C4B88754FC5E}" type="presParOf" srcId="{BBA67EF6-51E3-4A10-B0B8-289C09DA86D7}" destId="{F64A6B37-BF59-4290-9E86-7A209305EB49}" srcOrd="0" destOrd="0" presId="urn:microsoft.com/office/officeart/2018/2/layout/IconLabelList"/>
    <dgm:cxn modelId="{57743E88-C38A-41E0-9FB0-F97DB1045901}" type="presParOf" srcId="{BBA67EF6-51E3-4A10-B0B8-289C09DA86D7}" destId="{5A189792-746A-418C-99B0-C30D95ACECC0}" srcOrd="1" destOrd="0" presId="urn:microsoft.com/office/officeart/2018/2/layout/IconLabelList"/>
    <dgm:cxn modelId="{7E5B9AF5-0359-4297-B67E-0291FABC88A6}" type="presParOf" srcId="{BBA67EF6-51E3-4A10-B0B8-289C09DA86D7}" destId="{FCC709D0-B9A1-45D1-AD46-941E82F47F3B}" srcOrd="2" destOrd="0" presId="urn:microsoft.com/office/officeart/2018/2/layout/IconLabelList"/>
    <dgm:cxn modelId="{986BA4C1-A027-4E1B-A1E7-949541CC2432}" type="presParOf" srcId="{ABE70A9A-621E-4A5F-B02F-C2E6F74A4489}" destId="{F7E4691A-DC1A-41F2-A014-39DAD2AA2F9A}" srcOrd="3" destOrd="0" presId="urn:microsoft.com/office/officeart/2018/2/layout/IconLabelList"/>
    <dgm:cxn modelId="{B48167CF-246A-49CB-A40F-BAFA278CED68}" type="presParOf" srcId="{ABE70A9A-621E-4A5F-B02F-C2E6F74A4489}" destId="{8A882DDD-DCC6-4051-B657-6CD18BEBED7B}" srcOrd="4" destOrd="0" presId="urn:microsoft.com/office/officeart/2018/2/layout/IconLabelList"/>
    <dgm:cxn modelId="{8160538D-6F3B-4AAE-AF1C-4586F3B3E79C}" type="presParOf" srcId="{8A882DDD-DCC6-4051-B657-6CD18BEBED7B}" destId="{CBBC2016-FCCF-4A59-8258-40009C114B4A}" srcOrd="0" destOrd="0" presId="urn:microsoft.com/office/officeart/2018/2/layout/IconLabelList"/>
    <dgm:cxn modelId="{EAC34F47-65ED-4C56-B825-362D010D478B}" type="presParOf" srcId="{8A882DDD-DCC6-4051-B657-6CD18BEBED7B}" destId="{07FC9089-8812-4F9E-BCB9-B441A542928A}" srcOrd="1" destOrd="0" presId="urn:microsoft.com/office/officeart/2018/2/layout/IconLabelList"/>
    <dgm:cxn modelId="{BF171BF9-DF30-4AE7-890A-994FE92ABD15}" type="presParOf" srcId="{8A882DDD-DCC6-4051-B657-6CD18BEBED7B}" destId="{6C6DDC47-817D-425F-97A4-CC5FDD278F2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A66A21-72A7-4810-9F27-BEEC91FE07B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339F4E6-9ED6-4DAA-9746-EC9015D7218A}">
      <dgm:prSet/>
      <dgm:spPr/>
      <dgm:t>
        <a:bodyPr/>
        <a:lstStyle/>
        <a:p>
          <a:pPr>
            <a:lnSpc>
              <a:spcPct val="100000"/>
            </a:lnSpc>
          </a:pPr>
          <a:r>
            <a:rPr lang="fr-CH" dirty="0"/>
            <a:t>Recherche</a:t>
          </a:r>
          <a:endParaRPr lang="en-US" dirty="0"/>
        </a:p>
      </dgm:t>
    </dgm:pt>
    <dgm:pt modelId="{872FBE97-9217-4AC0-9653-A631220FA2E1}" type="parTrans" cxnId="{5DF80A1D-3ED4-465C-AD41-88398A54C5B7}">
      <dgm:prSet/>
      <dgm:spPr/>
      <dgm:t>
        <a:bodyPr/>
        <a:lstStyle/>
        <a:p>
          <a:endParaRPr lang="en-US"/>
        </a:p>
      </dgm:t>
    </dgm:pt>
    <dgm:pt modelId="{0ECAAAFC-CCE0-4196-AF70-0866DBB88EF4}" type="sibTrans" cxnId="{5DF80A1D-3ED4-465C-AD41-88398A54C5B7}">
      <dgm:prSet/>
      <dgm:spPr/>
      <dgm:t>
        <a:bodyPr/>
        <a:lstStyle/>
        <a:p>
          <a:pPr>
            <a:lnSpc>
              <a:spcPct val="100000"/>
            </a:lnSpc>
          </a:pPr>
          <a:endParaRPr lang="en-US"/>
        </a:p>
      </dgm:t>
    </dgm:pt>
    <dgm:pt modelId="{8323BCA9-0F20-4424-92D3-950556055FF6}">
      <dgm:prSet/>
      <dgm:spPr/>
      <dgm:t>
        <a:bodyPr/>
        <a:lstStyle/>
        <a:p>
          <a:pPr>
            <a:lnSpc>
              <a:spcPct val="100000"/>
            </a:lnSpc>
          </a:pPr>
          <a:r>
            <a:rPr lang="fr-CH" dirty="0"/>
            <a:t>Filtrage</a:t>
          </a:r>
          <a:endParaRPr lang="en-US" dirty="0"/>
        </a:p>
      </dgm:t>
    </dgm:pt>
    <dgm:pt modelId="{CE8091BA-C73A-450F-AE11-D23D39757B1B}" type="parTrans" cxnId="{A311703D-AFDF-44F1-ABEB-66F932D8B1AE}">
      <dgm:prSet/>
      <dgm:spPr/>
      <dgm:t>
        <a:bodyPr/>
        <a:lstStyle/>
        <a:p>
          <a:endParaRPr lang="en-US"/>
        </a:p>
      </dgm:t>
    </dgm:pt>
    <dgm:pt modelId="{D0E7789F-CB76-4DD5-A7D9-C23F0A4F1CAA}" type="sibTrans" cxnId="{A311703D-AFDF-44F1-ABEB-66F932D8B1AE}">
      <dgm:prSet/>
      <dgm:spPr/>
      <dgm:t>
        <a:bodyPr/>
        <a:lstStyle/>
        <a:p>
          <a:pPr>
            <a:lnSpc>
              <a:spcPct val="100000"/>
            </a:lnSpc>
          </a:pPr>
          <a:endParaRPr lang="en-US"/>
        </a:p>
      </dgm:t>
    </dgm:pt>
    <dgm:pt modelId="{36B31DCE-885F-4039-8478-5B375E191361}">
      <dgm:prSet/>
      <dgm:spPr/>
      <dgm:t>
        <a:bodyPr/>
        <a:lstStyle/>
        <a:p>
          <a:pPr>
            <a:lnSpc>
              <a:spcPct val="100000"/>
            </a:lnSpc>
          </a:pPr>
          <a:r>
            <a:rPr lang="fr-CH" dirty="0"/>
            <a:t>Création, modification, et suppression de compte</a:t>
          </a:r>
          <a:endParaRPr lang="en-US" dirty="0"/>
        </a:p>
      </dgm:t>
    </dgm:pt>
    <dgm:pt modelId="{2407CE0D-37DD-4981-9379-0E4B1261217F}" type="parTrans" cxnId="{F52BFA81-8786-469C-9E76-070D707378AD}">
      <dgm:prSet/>
      <dgm:spPr/>
      <dgm:t>
        <a:bodyPr/>
        <a:lstStyle/>
        <a:p>
          <a:endParaRPr lang="en-US"/>
        </a:p>
      </dgm:t>
    </dgm:pt>
    <dgm:pt modelId="{F39F043E-22AD-4842-B5FF-A12359792797}" type="sibTrans" cxnId="{F52BFA81-8786-469C-9E76-070D707378AD}">
      <dgm:prSet/>
      <dgm:spPr/>
      <dgm:t>
        <a:bodyPr/>
        <a:lstStyle/>
        <a:p>
          <a:pPr>
            <a:lnSpc>
              <a:spcPct val="100000"/>
            </a:lnSpc>
          </a:pPr>
          <a:endParaRPr lang="en-US"/>
        </a:p>
      </dgm:t>
    </dgm:pt>
    <dgm:pt modelId="{CB05A716-21BE-4EB9-9A27-04706CB13F7A}">
      <dgm:prSet/>
      <dgm:spPr/>
      <dgm:t>
        <a:bodyPr/>
        <a:lstStyle/>
        <a:p>
          <a:pPr>
            <a:lnSpc>
              <a:spcPct val="100000"/>
            </a:lnSpc>
          </a:pPr>
          <a:r>
            <a:rPr lang="fr-CH" dirty="0"/>
            <a:t>Connexion/Déconnexion</a:t>
          </a:r>
          <a:endParaRPr lang="en-US" dirty="0"/>
        </a:p>
      </dgm:t>
    </dgm:pt>
    <dgm:pt modelId="{F47D23AA-AEEB-4084-AB94-D90A3FB9DBD9}" type="parTrans" cxnId="{12B10B94-732D-4DC3-AC48-BF73697EC3BB}">
      <dgm:prSet/>
      <dgm:spPr/>
      <dgm:t>
        <a:bodyPr/>
        <a:lstStyle/>
        <a:p>
          <a:endParaRPr lang="en-US"/>
        </a:p>
      </dgm:t>
    </dgm:pt>
    <dgm:pt modelId="{07CD934D-D9DF-49D8-99F1-6754EFA5DF17}" type="sibTrans" cxnId="{12B10B94-732D-4DC3-AC48-BF73697EC3BB}">
      <dgm:prSet/>
      <dgm:spPr/>
      <dgm:t>
        <a:bodyPr/>
        <a:lstStyle/>
        <a:p>
          <a:pPr>
            <a:lnSpc>
              <a:spcPct val="100000"/>
            </a:lnSpc>
          </a:pPr>
          <a:endParaRPr lang="en-US"/>
        </a:p>
      </dgm:t>
    </dgm:pt>
    <dgm:pt modelId="{268081B8-44F3-4EDD-BF1F-CC90E94E3CAF}">
      <dgm:prSet/>
      <dgm:spPr/>
      <dgm:t>
        <a:bodyPr/>
        <a:lstStyle/>
        <a:p>
          <a:pPr>
            <a:lnSpc>
              <a:spcPct val="100000"/>
            </a:lnSpc>
          </a:pPr>
          <a:r>
            <a:rPr lang="fr-CH" dirty="0"/>
            <a:t>Création, Modification, Suppression et affichage de recettes</a:t>
          </a:r>
          <a:endParaRPr lang="en-US" dirty="0"/>
        </a:p>
      </dgm:t>
    </dgm:pt>
    <dgm:pt modelId="{9D5A1E84-0BC4-443D-BA88-6BAF026932DC}" type="parTrans" cxnId="{1D970AD3-F9B7-4BDA-9CFA-C4A84E73667B}">
      <dgm:prSet/>
      <dgm:spPr/>
      <dgm:t>
        <a:bodyPr/>
        <a:lstStyle/>
        <a:p>
          <a:endParaRPr lang="en-US"/>
        </a:p>
      </dgm:t>
    </dgm:pt>
    <dgm:pt modelId="{4530621B-1E48-4E11-AB4C-50ECF5C5002F}" type="sibTrans" cxnId="{1D970AD3-F9B7-4BDA-9CFA-C4A84E73667B}">
      <dgm:prSet/>
      <dgm:spPr/>
      <dgm:t>
        <a:bodyPr/>
        <a:lstStyle/>
        <a:p>
          <a:pPr>
            <a:lnSpc>
              <a:spcPct val="100000"/>
            </a:lnSpc>
          </a:pPr>
          <a:endParaRPr lang="en-US"/>
        </a:p>
      </dgm:t>
    </dgm:pt>
    <dgm:pt modelId="{9B7C4D7B-26F9-433E-BAD6-D3574066348D}">
      <dgm:prSet/>
      <dgm:spPr/>
      <dgm:t>
        <a:bodyPr/>
        <a:lstStyle/>
        <a:p>
          <a:pPr>
            <a:lnSpc>
              <a:spcPct val="100000"/>
            </a:lnSpc>
          </a:pPr>
          <a:r>
            <a:rPr lang="fr-CH" dirty="0"/>
            <a:t>Gestion d’un historique</a:t>
          </a:r>
          <a:endParaRPr lang="en-US" dirty="0"/>
        </a:p>
      </dgm:t>
    </dgm:pt>
    <dgm:pt modelId="{57E98371-D43F-46D0-94EB-CC37D26E9BD9}" type="parTrans" cxnId="{6751552B-67C4-4D0B-A34D-7F6D017AF7F1}">
      <dgm:prSet/>
      <dgm:spPr/>
      <dgm:t>
        <a:bodyPr/>
        <a:lstStyle/>
        <a:p>
          <a:endParaRPr lang="en-US"/>
        </a:p>
      </dgm:t>
    </dgm:pt>
    <dgm:pt modelId="{BD6DAEA7-1CA4-4FE7-907D-3CCA61DC2898}" type="sibTrans" cxnId="{6751552B-67C4-4D0B-A34D-7F6D017AF7F1}">
      <dgm:prSet/>
      <dgm:spPr/>
      <dgm:t>
        <a:bodyPr/>
        <a:lstStyle/>
        <a:p>
          <a:pPr>
            <a:lnSpc>
              <a:spcPct val="100000"/>
            </a:lnSpc>
          </a:pPr>
          <a:endParaRPr lang="en-US"/>
        </a:p>
      </dgm:t>
    </dgm:pt>
    <dgm:pt modelId="{5BCEF9B4-8087-480A-9D07-49DC95EBC0B1}">
      <dgm:prSet/>
      <dgm:spPr/>
      <dgm:t>
        <a:bodyPr/>
        <a:lstStyle/>
        <a:p>
          <a:pPr>
            <a:lnSpc>
              <a:spcPct val="100000"/>
            </a:lnSpc>
          </a:pPr>
          <a:r>
            <a:rPr lang="fr-CH" dirty="0"/>
            <a:t>Création de types de nourriture</a:t>
          </a:r>
          <a:endParaRPr lang="en-US" dirty="0"/>
        </a:p>
      </dgm:t>
    </dgm:pt>
    <dgm:pt modelId="{CCCB7E8C-DC95-4A4E-9BC7-389FFEEC34E3}" type="parTrans" cxnId="{34BE2ED8-BA51-4135-B0A2-95B0E6F4D439}">
      <dgm:prSet/>
      <dgm:spPr/>
      <dgm:t>
        <a:bodyPr/>
        <a:lstStyle/>
        <a:p>
          <a:endParaRPr lang="en-US"/>
        </a:p>
      </dgm:t>
    </dgm:pt>
    <dgm:pt modelId="{34547026-5926-4BFD-A7DE-1C2FA1A34966}" type="sibTrans" cxnId="{34BE2ED8-BA51-4135-B0A2-95B0E6F4D439}">
      <dgm:prSet/>
      <dgm:spPr/>
      <dgm:t>
        <a:bodyPr/>
        <a:lstStyle/>
        <a:p>
          <a:pPr>
            <a:lnSpc>
              <a:spcPct val="100000"/>
            </a:lnSpc>
          </a:pPr>
          <a:endParaRPr lang="en-US"/>
        </a:p>
      </dgm:t>
    </dgm:pt>
    <dgm:pt modelId="{3236B996-A81E-41CA-A41D-E38D5477FA93}">
      <dgm:prSet/>
      <dgm:spPr/>
      <dgm:t>
        <a:bodyPr/>
        <a:lstStyle/>
        <a:p>
          <a:pPr>
            <a:lnSpc>
              <a:spcPct val="100000"/>
            </a:lnSpc>
          </a:pPr>
          <a:r>
            <a:rPr lang="fr-CH" dirty="0"/>
            <a:t>Gestion d’évaluations de recettes</a:t>
          </a:r>
          <a:endParaRPr lang="en-US" dirty="0"/>
        </a:p>
      </dgm:t>
    </dgm:pt>
    <dgm:pt modelId="{072EF3FD-71E3-4005-BAD3-44A357A41A4D}" type="parTrans" cxnId="{4EBD31E3-DFB4-4861-BB1F-9514915699B4}">
      <dgm:prSet/>
      <dgm:spPr/>
      <dgm:t>
        <a:bodyPr/>
        <a:lstStyle/>
        <a:p>
          <a:endParaRPr lang="en-US"/>
        </a:p>
      </dgm:t>
    </dgm:pt>
    <dgm:pt modelId="{20AE8A42-71BA-4C98-999D-B8A1488810DE}" type="sibTrans" cxnId="{4EBD31E3-DFB4-4861-BB1F-9514915699B4}">
      <dgm:prSet/>
      <dgm:spPr/>
      <dgm:t>
        <a:bodyPr/>
        <a:lstStyle/>
        <a:p>
          <a:endParaRPr lang="en-US"/>
        </a:p>
      </dgm:t>
    </dgm:pt>
    <dgm:pt modelId="{2110CBE6-9B39-4193-9AC8-3455B89F89A1}" type="pres">
      <dgm:prSet presAssocID="{67A66A21-72A7-4810-9F27-BEEC91FE07BD}" presName="root" presStyleCnt="0">
        <dgm:presLayoutVars>
          <dgm:dir/>
          <dgm:resizeHandles val="exact"/>
        </dgm:presLayoutVars>
      </dgm:prSet>
      <dgm:spPr/>
    </dgm:pt>
    <dgm:pt modelId="{F62B2BF9-8D54-4890-BEE5-7FF8E61F0987}" type="pres">
      <dgm:prSet presAssocID="{67A66A21-72A7-4810-9F27-BEEC91FE07BD}" presName="container" presStyleCnt="0">
        <dgm:presLayoutVars>
          <dgm:dir/>
          <dgm:resizeHandles val="exact"/>
        </dgm:presLayoutVars>
      </dgm:prSet>
      <dgm:spPr/>
    </dgm:pt>
    <dgm:pt modelId="{145CDF04-ED8F-42EF-8648-D51474FBB354}" type="pres">
      <dgm:prSet presAssocID="{C339F4E6-9ED6-4DAA-9746-EC9015D7218A}" presName="compNode" presStyleCnt="0"/>
      <dgm:spPr/>
    </dgm:pt>
    <dgm:pt modelId="{2074E644-CBC4-43BA-A923-81AA93C0D197}" type="pres">
      <dgm:prSet presAssocID="{C339F4E6-9ED6-4DAA-9746-EC9015D7218A}" presName="iconBgRect" presStyleLbl="bgShp" presStyleIdx="0" presStyleCnt="8"/>
      <dgm:spPr/>
    </dgm:pt>
    <dgm:pt modelId="{03E1AABC-F424-4C23-BFC3-B2D4F7BDB731}" type="pres">
      <dgm:prSet presAssocID="{C339F4E6-9ED6-4DAA-9746-EC9015D7218A}"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3365F536-4940-412F-BF12-E761B739BB58}" type="pres">
      <dgm:prSet presAssocID="{C339F4E6-9ED6-4DAA-9746-EC9015D7218A}" presName="spaceRect" presStyleCnt="0"/>
      <dgm:spPr/>
    </dgm:pt>
    <dgm:pt modelId="{6D92E59A-2056-42E3-837F-9B27F994A6AD}" type="pres">
      <dgm:prSet presAssocID="{C339F4E6-9ED6-4DAA-9746-EC9015D7218A}" presName="textRect" presStyleLbl="revTx" presStyleIdx="0" presStyleCnt="8">
        <dgm:presLayoutVars>
          <dgm:chMax val="1"/>
          <dgm:chPref val="1"/>
        </dgm:presLayoutVars>
      </dgm:prSet>
      <dgm:spPr/>
    </dgm:pt>
    <dgm:pt modelId="{B7516D26-F1A0-431D-9C97-3DB59992B8B9}" type="pres">
      <dgm:prSet presAssocID="{0ECAAAFC-CCE0-4196-AF70-0866DBB88EF4}" presName="sibTrans" presStyleLbl="sibTrans2D1" presStyleIdx="0" presStyleCnt="0"/>
      <dgm:spPr/>
    </dgm:pt>
    <dgm:pt modelId="{517250BD-1E80-403D-B221-7367E2CADF25}" type="pres">
      <dgm:prSet presAssocID="{8323BCA9-0F20-4424-92D3-950556055FF6}" presName="compNode" presStyleCnt="0"/>
      <dgm:spPr/>
    </dgm:pt>
    <dgm:pt modelId="{E0D25CF5-84D9-47E3-9064-1BA135CC7734}" type="pres">
      <dgm:prSet presAssocID="{8323BCA9-0F20-4424-92D3-950556055FF6}" presName="iconBgRect" presStyleLbl="bgShp" presStyleIdx="1" presStyleCnt="8"/>
      <dgm:spPr/>
    </dgm:pt>
    <dgm:pt modelId="{F34EACF4-78D1-4B2C-81E9-7E1E021B5748}" type="pres">
      <dgm:prSet presAssocID="{8323BCA9-0F20-4424-92D3-950556055FF6}"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rer"/>
        </a:ext>
      </dgm:extLst>
    </dgm:pt>
    <dgm:pt modelId="{0AC3E285-D1B8-429B-9F5C-68BE1B08E1E5}" type="pres">
      <dgm:prSet presAssocID="{8323BCA9-0F20-4424-92D3-950556055FF6}" presName="spaceRect" presStyleCnt="0"/>
      <dgm:spPr/>
    </dgm:pt>
    <dgm:pt modelId="{530F3C49-BBA5-43A8-82EC-4CFB2DC6CDA5}" type="pres">
      <dgm:prSet presAssocID="{8323BCA9-0F20-4424-92D3-950556055FF6}" presName="textRect" presStyleLbl="revTx" presStyleIdx="1" presStyleCnt="8">
        <dgm:presLayoutVars>
          <dgm:chMax val="1"/>
          <dgm:chPref val="1"/>
        </dgm:presLayoutVars>
      </dgm:prSet>
      <dgm:spPr/>
    </dgm:pt>
    <dgm:pt modelId="{3808EE99-0017-427F-8644-617DD33C5296}" type="pres">
      <dgm:prSet presAssocID="{D0E7789F-CB76-4DD5-A7D9-C23F0A4F1CAA}" presName="sibTrans" presStyleLbl="sibTrans2D1" presStyleIdx="0" presStyleCnt="0"/>
      <dgm:spPr/>
    </dgm:pt>
    <dgm:pt modelId="{D300A3A4-95E3-4FE2-BEC6-5B6170700E7C}" type="pres">
      <dgm:prSet presAssocID="{36B31DCE-885F-4039-8478-5B375E191361}" presName="compNode" presStyleCnt="0"/>
      <dgm:spPr/>
    </dgm:pt>
    <dgm:pt modelId="{66BEBD12-5874-45B4-8E67-D2722BED8EAA}" type="pres">
      <dgm:prSet presAssocID="{36B31DCE-885F-4039-8478-5B375E191361}" presName="iconBgRect" presStyleLbl="bgShp" presStyleIdx="2" presStyleCnt="8"/>
      <dgm:spPr/>
    </dgm:pt>
    <dgm:pt modelId="{AB5EB478-4DBE-4E48-AD3E-4F3605676E57}" type="pres">
      <dgm:prSet presAssocID="{36B31DCE-885F-4039-8478-5B375E191361}"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éconnecté"/>
        </a:ext>
      </dgm:extLst>
    </dgm:pt>
    <dgm:pt modelId="{4A56552B-A7B3-49B5-B78A-D0D0EC244FA3}" type="pres">
      <dgm:prSet presAssocID="{36B31DCE-885F-4039-8478-5B375E191361}" presName="spaceRect" presStyleCnt="0"/>
      <dgm:spPr/>
    </dgm:pt>
    <dgm:pt modelId="{227D8273-8489-4748-B8F7-686390452B7B}" type="pres">
      <dgm:prSet presAssocID="{36B31DCE-885F-4039-8478-5B375E191361}" presName="textRect" presStyleLbl="revTx" presStyleIdx="2" presStyleCnt="8">
        <dgm:presLayoutVars>
          <dgm:chMax val="1"/>
          <dgm:chPref val="1"/>
        </dgm:presLayoutVars>
      </dgm:prSet>
      <dgm:spPr/>
    </dgm:pt>
    <dgm:pt modelId="{8DA0E108-1CF3-4D6C-A0A4-C0BCB96AD36B}" type="pres">
      <dgm:prSet presAssocID="{F39F043E-22AD-4842-B5FF-A12359792797}" presName="sibTrans" presStyleLbl="sibTrans2D1" presStyleIdx="0" presStyleCnt="0"/>
      <dgm:spPr/>
    </dgm:pt>
    <dgm:pt modelId="{47E3C508-227E-4756-9AEA-753732DC4C5D}" type="pres">
      <dgm:prSet presAssocID="{CB05A716-21BE-4EB9-9A27-04706CB13F7A}" presName="compNode" presStyleCnt="0"/>
      <dgm:spPr/>
    </dgm:pt>
    <dgm:pt modelId="{2285037E-C390-473C-865B-670C8E3C0230}" type="pres">
      <dgm:prSet presAssocID="{CB05A716-21BE-4EB9-9A27-04706CB13F7A}" presName="iconBgRect" presStyleLbl="bgShp" presStyleIdx="3" presStyleCnt="8"/>
      <dgm:spPr/>
    </dgm:pt>
    <dgm:pt modelId="{C7E130C7-FCAC-4D13-8522-F0FE3DBA2908}" type="pres">
      <dgm:prSet presAssocID="{CB05A716-21BE-4EB9-9A27-04706CB13F7A}"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tilisateur"/>
        </a:ext>
      </dgm:extLst>
    </dgm:pt>
    <dgm:pt modelId="{B700D0CB-F89B-4FEF-BF78-040783774A86}" type="pres">
      <dgm:prSet presAssocID="{CB05A716-21BE-4EB9-9A27-04706CB13F7A}" presName="spaceRect" presStyleCnt="0"/>
      <dgm:spPr/>
    </dgm:pt>
    <dgm:pt modelId="{6759D1A3-970C-4048-A3E9-7261427B59D2}" type="pres">
      <dgm:prSet presAssocID="{CB05A716-21BE-4EB9-9A27-04706CB13F7A}" presName="textRect" presStyleLbl="revTx" presStyleIdx="3" presStyleCnt="8">
        <dgm:presLayoutVars>
          <dgm:chMax val="1"/>
          <dgm:chPref val="1"/>
        </dgm:presLayoutVars>
      </dgm:prSet>
      <dgm:spPr/>
    </dgm:pt>
    <dgm:pt modelId="{4CE590AB-15DA-42D6-9538-B3F4542E69C3}" type="pres">
      <dgm:prSet presAssocID="{07CD934D-D9DF-49D8-99F1-6754EFA5DF17}" presName="sibTrans" presStyleLbl="sibTrans2D1" presStyleIdx="0" presStyleCnt="0"/>
      <dgm:spPr/>
    </dgm:pt>
    <dgm:pt modelId="{0098AF30-F6A6-477C-9086-9B0B2A783F5C}" type="pres">
      <dgm:prSet presAssocID="{268081B8-44F3-4EDD-BF1F-CC90E94E3CAF}" presName="compNode" presStyleCnt="0"/>
      <dgm:spPr/>
    </dgm:pt>
    <dgm:pt modelId="{DA031061-E3E6-4E3A-9D37-3A9E8327C5D2}" type="pres">
      <dgm:prSet presAssocID="{268081B8-44F3-4EDD-BF1F-CC90E94E3CAF}" presName="iconBgRect" presStyleLbl="bgShp" presStyleIdx="4" presStyleCnt="8"/>
      <dgm:spPr/>
    </dgm:pt>
    <dgm:pt modelId="{8847D8F4-95EF-402A-AB86-B50A0B22A48C}" type="pres">
      <dgm:prSet presAssocID="{268081B8-44F3-4EDD-BF1F-CC90E94E3CAF}"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Folder"/>
        </a:ext>
      </dgm:extLst>
    </dgm:pt>
    <dgm:pt modelId="{1CA9489B-D1A1-49D0-9B66-64012D7BF575}" type="pres">
      <dgm:prSet presAssocID="{268081B8-44F3-4EDD-BF1F-CC90E94E3CAF}" presName="spaceRect" presStyleCnt="0"/>
      <dgm:spPr/>
    </dgm:pt>
    <dgm:pt modelId="{7CE0E486-B530-4DFC-9D54-B21F88505655}" type="pres">
      <dgm:prSet presAssocID="{268081B8-44F3-4EDD-BF1F-CC90E94E3CAF}" presName="textRect" presStyleLbl="revTx" presStyleIdx="4" presStyleCnt="8">
        <dgm:presLayoutVars>
          <dgm:chMax val="1"/>
          <dgm:chPref val="1"/>
        </dgm:presLayoutVars>
      </dgm:prSet>
      <dgm:spPr/>
    </dgm:pt>
    <dgm:pt modelId="{78770013-0FB6-4F60-AAE7-42B77A6F8BF2}" type="pres">
      <dgm:prSet presAssocID="{4530621B-1E48-4E11-AB4C-50ECF5C5002F}" presName="sibTrans" presStyleLbl="sibTrans2D1" presStyleIdx="0" presStyleCnt="0"/>
      <dgm:spPr/>
    </dgm:pt>
    <dgm:pt modelId="{444E1CFC-B0A5-40EE-9CD5-523232A63BC1}" type="pres">
      <dgm:prSet presAssocID="{9B7C4D7B-26F9-433E-BAD6-D3574066348D}" presName="compNode" presStyleCnt="0"/>
      <dgm:spPr/>
    </dgm:pt>
    <dgm:pt modelId="{B3374395-F6E3-47EE-8CC2-CF0D6A912B08}" type="pres">
      <dgm:prSet presAssocID="{9B7C4D7B-26F9-433E-BAD6-D3574066348D}" presName="iconBgRect" presStyleLbl="bgShp" presStyleIdx="5" presStyleCnt="8"/>
      <dgm:spPr/>
    </dgm:pt>
    <dgm:pt modelId="{E57CBD97-EA84-4A1D-A73F-93AC77AFF136}" type="pres">
      <dgm:prSet presAssocID="{9B7C4D7B-26F9-433E-BAD6-D3574066348D}"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vres"/>
        </a:ext>
      </dgm:extLst>
    </dgm:pt>
    <dgm:pt modelId="{53E1CC5E-D5F5-4C99-80B5-760894859666}" type="pres">
      <dgm:prSet presAssocID="{9B7C4D7B-26F9-433E-BAD6-D3574066348D}" presName="spaceRect" presStyleCnt="0"/>
      <dgm:spPr/>
    </dgm:pt>
    <dgm:pt modelId="{3F3C85C2-92DC-4B29-BD66-EF643B5DF6F1}" type="pres">
      <dgm:prSet presAssocID="{9B7C4D7B-26F9-433E-BAD6-D3574066348D}" presName="textRect" presStyleLbl="revTx" presStyleIdx="5" presStyleCnt="8">
        <dgm:presLayoutVars>
          <dgm:chMax val="1"/>
          <dgm:chPref val="1"/>
        </dgm:presLayoutVars>
      </dgm:prSet>
      <dgm:spPr/>
    </dgm:pt>
    <dgm:pt modelId="{AF7EEC28-0AC4-4507-980F-2155CD3CAFF8}" type="pres">
      <dgm:prSet presAssocID="{BD6DAEA7-1CA4-4FE7-907D-3CCA61DC2898}" presName="sibTrans" presStyleLbl="sibTrans2D1" presStyleIdx="0" presStyleCnt="0"/>
      <dgm:spPr/>
    </dgm:pt>
    <dgm:pt modelId="{ABC22996-AABB-42BA-965F-98A02606B5B3}" type="pres">
      <dgm:prSet presAssocID="{5BCEF9B4-8087-480A-9D07-49DC95EBC0B1}" presName="compNode" presStyleCnt="0"/>
      <dgm:spPr/>
    </dgm:pt>
    <dgm:pt modelId="{C1679954-FC8E-40AB-B1B7-4AA5B57DA24E}" type="pres">
      <dgm:prSet presAssocID="{5BCEF9B4-8087-480A-9D07-49DC95EBC0B1}" presName="iconBgRect" presStyleLbl="bgShp" presStyleIdx="6" presStyleCnt="8"/>
      <dgm:spPr/>
    </dgm:pt>
    <dgm:pt modelId="{A0EBE1B6-215F-4ADB-8242-0D5055DA0E31}" type="pres">
      <dgm:prSet presAssocID="{5BCEF9B4-8087-480A-9D07-49DC95EBC0B1}"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ork and knife"/>
        </a:ext>
      </dgm:extLst>
    </dgm:pt>
    <dgm:pt modelId="{D07601EB-E715-487F-B5B7-195CC1B13C5F}" type="pres">
      <dgm:prSet presAssocID="{5BCEF9B4-8087-480A-9D07-49DC95EBC0B1}" presName="spaceRect" presStyleCnt="0"/>
      <dgm:spPr/>
    </dgm:pt>
    <dgm:pt modelId="{CF4B6BB0-93B7-481C-9054-C7F3466942E7}" type="pres">
      <dgm:prSet presAssocID="{5BCEF9B4-8087-480A-9D07-49DC95EBC0B1}" presName="textRect" presStyleLbl="revTx" presStyleIdx="6" presStyleCnt="8">
        <dgm:presLayoutVars>
          <dgm:chMax val="1"/>
          <dgm:chPref val="1"/>
        </dgm:presLayoutVars>
      </dgm:prSet>
      <dgm:spPr/>
    </dgm:pt>
    <dgm:pt modelId="{71995EA9-3FB7-42D0-8D77-72493B457EF4}" type="pres">
      <dgm:prSet presAssocID="{34547026-5926-4BFD-A7DE-1C2FA1A34966}" presName="sibTrans" presStyleLbl="sibTrans2D1" presStyleIdx="0" presStyleCnt="0"/>
      <dgm:spPr/>
    </dgm:pt>
    <dgm:pt modelId="{D17CC73F-56E8-472D-9404-1D32D6059B4C}" type="pres">
      <dgm:prSet presAssocID="{3236B996-A81E-41CA-A41D-E38D5477FA93}" presName="compNode" presStyleCnt="0"/>
      <dgm:spPr/>
    </dgm:pt>
    <dgm:pt modelId="{048DAE85-A102-44D5-A90D-EB7CAA174EFA}" type="pres">
      <dgm:prSet presAssocID="{3236B996-A81E-41CA-A41D-E38D5477FA93}" presName="iconBgRect" presStyleLbl="bgShp" presStyleIdx="7" presStyleCnt="8"/>
      <dgm:spPr/>
    </dgm:pt>
    <dgm:pt modelId="{3C1ADA4E-93B7-4349-B223-18172B9FC4A2}" type="pres">
      <dgm:prSet presAssocID="{3236B996-A81E-41CA-A41D-E38D5477FA93}" presName="iconRect" presStyleLbl="node1" presStyleIdx="7" presStyleCnt="8"/>
      <dgm:spPr>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a:noFill/>
        </a:ln>
      </dgm:spPr>
      <dgm:extLst>
        <a:ext uri="{E40237B7-FDA0-4F09-8148-C483321AD2D9}">
          <dgm14:cNvPr xmlns:dgm14="http://schemas.microsoft.com/office/drawing/2010/diagram" id="0" name="" descr="Étoile d'évaluation avec un remplissage uni"/>
        </a:ext>
      </dgm:extLst>
    </dgm:pt>
    <dgm:pt modelId="{49CA5574-E735-4785-A457-31C1AA164C0D}" type="pres">
      <dgm:prSet presAssocID="{3236B996-A81E-41CA-A41D-E38D5477FA93}" presName="spaceRect" presStyleCnt="0"/>
      <dgm:spPr/>
    </dgm:pt>
    <dgm:pt modelId="{C893D73A-6369-4725-BC41-87E1D4496902}" type="pres">
      <dgm:prSet presAssocID="{3236B996-A81E-41CA-A41D-E38D5477FA93}" presName="textRect" presStyleLbl="revTx" presStyleIdx="7" presStyleCnt="8">
        <dgm:presLayoutVars>
          <dgm:chMax val="1"/>
          <dgm:chPref val="1"/>
        </dgm:presLayoutVars>
      </dgm:prSet>
      <dgm:spPr/>
    </dgm:pt>
  </dgm:ptLst>
  <dgm:cxnLst>
    <dgm:cxn modelId="{7CBDD712-3402-4B8B-83F1-85DD96249229}" type="presOf" srcId="{C339F4E6-9ED6-4DAA-9746-EC9015D7218A}" destId="{6D92E59A-2056-42E3-837F-9B27F994A6AD}" srcOrd="0" destOrd="0" presId="urn:microsoft.com/office/officeart/2018/2/layout/IconCircleList"/>
    <dgm:cxn modelId="{5BEA931A-35D2-4508-99A7-D0E47CA7EA76}" type="presOf" srcId="{5BCEF9B4-8087-480A-9D07-49DC95EBC0B1}" destId="{CF4B6BB0-93B7-481C-9054-C7F3466942E7}" srcOrd="0" destOrd="0" presId="urn:microsoft.com/office/officeart/2018/2/layout/IconCircleList"/>
    <dgm:cxn modelId="{5DF80A1D-3ED4-465C-AD41-88398A54C5B7}" srcId="{67A66A21-72A7-4810-9F27-BEEC91FE07BD}" destId="{C339F4E6-9ED6-4DAA-9746-EC9015D7218A}" srcOrd="0" destOrd="0" parTransId="{872FBE97-9217-4AC0-9653-A631220FA2E1}" sibTransId="{0ECAAAFC-CCE0-4196-AF70-0866DBB88EF4}"/>
    <dgm:cxn modelId="{BEFFD51D-0D62-4363-B3D0-EF13DE46C065}" type="presOf" srcId="{CB05A716-21BE-4EB9-9A27-04706CB13F7A}" destId="{6759D1A3-970C-4048-A3E9-7261427B59D2}" srcOrd="0" destOrd="0" presId="urn:microsoft.com/office/officeart/2018/2/layout/IconCircleList"/>
    <dgm:cxn modelId="{D0BDA722-B49F-4DAE-8CC7-A041020A4C74}" type="presOf" srcId="{D0E7789F-CB76-4DD5-A7D9-C23F0A4F1CAA}" destId="{3808EE99-0017-427F-8644-617DD33C5296}" srcOrd="0" destOrd="0" presId="urn:microsoft.com/office/officeart/2018/2/layout/IconCircleList"/>
    <dgm:cxn modelId="{6751552B-67C4-4D0B-A34D-7F6D017AF7F1}" srcId="{67A66A21-72A7-4810-9F27-BEEC91FE07BD}" destId="{9B7C4D7B-26F9-433E-BAD6-D3574066348D}" srcOrd="5" destOrd="0" parTransId="{57E98371-D43F-46D0-94EB-CC37D26E9BD9}" sibTransId="{BD6DAEA7-1CA4-4FE7-907D-3CCA61DC2898}"/>
    <dgm:cxn modelId="{A311703D-AFDF-44F1-ABEB-66F932D8B1AE}" srcId="{67A66A21-72A7-4810-9F27-BEEC91FE07BD}" destId="{8323BCA9-0F20-4424-92D3-950556055FF6}" srcOrd="1" destOrd="0" parTransId="{CE8091BA-C73A-450F-AE11-D23D39757B1B}" sibTransId="{D0E7789F-CB76-4DD5-A7D9-C23F0A4F1CAA}"/>
    <dgm:cxn modelId="{6A5E5555-BED6-4340-BE0F-206774DB2E80}" type="presOf" srcId="{4530621B-1E48-4E11-AB4C-50ECF5C5002F}" destId="{78770013-0FB6-4F60-AAE7-42B77A6F8BF2}" srcOrd="0" destOrd="0" presId="urn:microsoft.com/office/officeart/2018/2/layout/IconCircleList"/>
    <dgm:cxn modelId="{37608A55-3B35-4113-9945-CF8B4BDC4612}" type="presOf" srcId="{07CD934D-D9DF-49D8-99F1-6754EFA5DF17}" destId="{4CE590AB-15DA-42D6-9538-B3F4542E69C3}" srcOrd="0" destOrd="0" presId="urn:microsoft.com/office/officeart/2018/2/layout/IconCircleList"/>
    <dgm:cxn modelId="{F52BFA81-8786-469C-9E76-070D707378AD}" srcId="{67A66A21-72A7-4810-9F27-BEEC91FE07BD}" destId="{36B31DCE-885F-4039-8478-5B375E191361}" srcOrd="2" destOrd="0" parTransId="{2407CE0D-37DD-4981-9379-0E4B1261217F}" sibTransId="{F39F043E-22AD-4842-B5FF-A12359792797}"/>
    <dgm:cxn modelId="{09C7D685-F895-4A30-A60A-41B566B2BF60}" type="presOf" srcId="{34547026-5926-4BFD-A7DE-1C2FA1A34966}" destId="{71995EA9-3FB7-42D0-8D77-72493B457EF4}" srcOrd="0" destOrd="0" presId="urn:microsoft.com/office/officeart/2018/2/layout/IconCircleList"/>
    <dgm:cxn modelId="{54BBF689-C3EB-4DEE-9141-D979167E7E5D}" type="presOf" srcId="{F39F043E-22AD-4842-B5FF-A12359792797}" destId="{8DA0E108-1CF3-4D6C-A0A4-C0BCB96AD36B}" srcOrd="0" destOrd="0" presId="urn:microsoft.com/office/officeart/2018/2/layout/IconCircleList"/>
    <dgm:cxn modelId="{12B10B94-732D-4DC3-AC48-BF73697EC3BB}" srcId="{67A66A21-72A7-4810-9F27-BEEC91FE07BD}" destId="{CB05A716-21BE-4EB9-9A27-04706CB13F7A}" srcOrd="3" destOrd="0" parTransId="{F47D23AA-AEEB-4084-AB94-D90A3FB9DBD9}" sibTransId="{07CD934D-D9DF-49D8-99F1-6754EFA5DF17}"/>
    <dgm:cxn modelId="{5EF49998-B092-45FF-8204-279E3916A6D7}" type="presOf" srcId="{67A66A21-72A7-4810-9F27-BEEC91FE07BD}" destId="{2110CBE6-9B39-4193-9AC8-3455B89F89A1}" srcOrd="0" destOrd="0" presId="urn:microsoft.com/office/officeart/2018/2/layout/IconCircleList"/>
    <dgm:cxn modelId="{ACAAC8BF-001C-4683-8460-0AE227041FAC}" type="presOf" srcId="{8323BCA9-0F20-4424-92D3-950556055FF6}" destId="{530F3C49-BBA5-43A8-82EC-4CFB2DC6CDA5}" srcOrd="0" destOrd="0" presId="urn:microsoft.com/office/officeart/2018/2/layout/IconCircleList"/>
    <dgm:cxn modelId="{59C586C7-C47E-46D4-A0C1-B55E171E1816}" type="presOf" srcId="{36B31DCE-885F-4039-8478-5B375E191361}" destId="{227D8273-8489-4748-B8F7-686390452B7B}" srcOrd="0" destOrd="0" presId="urn:microsoft.com/office/officeart/2018/2/layout/IconCircleList"/>
    <dgm:cxn modelId="{1D970AD3-F9B7-4BDA-9CFA-C4A84E73667B}" srcId="{67A66A21-72A7-4810-9F27-BEEC91FE07BD}" destId="{268081B8-44F3-4EDD-BF1F-CC90E94E3CAF}" srcOrd="4" destOrd="0" parTransId="{9D5A1E84-0BC4-443D-BA88-6BAF026932DC}" sibTransId="{4530621B-1E48-4E11-AB4C-50ECF5C5002F}"/>
    <dgm:cxn modelId="{DF0AC3D4-5F3D-4A2B-9C5C-B05DF299D562}" type="presOf" srcId="{268081B8-44F3-4EDD-BF1F-CC90E94E3CAF}" destId="{7CE0E486-B530-4DFC-9D54-B21F88505655}" srcOrd="0" destOrd="0" presId="urn:microsoft.com/office/officeart/2018/2/layout/IconCircleList"/>
    <dgm:cxn modelId="{34BE2ED8-BA51-4135-B0A2-95B0E6F4D439}" srcId="{67A66A21-72A7-4810-9F27-BEEC91FE07BD}" destId="{5BCEF9B4-8087-480A-9D07-49DC95EBC0B1}" srcOrd="6" destOrd="0" parTransId="{CCCB7E8C-DC95-4A4E-9BC7-389FFEEC34E3}" sibTransId="{34547026-5926-4BFD-A7DE-1C2FA1A34966}"/>
    <dgm:cxn modelId="{4EBD31E3-DFB4-4861-BB1F-9514915699B4}" srcId="{67A66A21-72A7-4810-9F27-BEEC91FE07BD}" destId="{3236B996-A81E-41CA-A41D-E38D5477FA93}" srcOrd="7" destOrd="0" parTransId="{072EF3FD-71E3-4005-BAD3-44A357A41A4D}" sibTransId="{20AE8A42-71BA-4C98-999D-B8A1488810DE}"/>
    <dgm:cxn modelId="{495DDBE3-177F-420B-9990-EACFC5220FBA}" type="presOf" srcId="{9B7C4D7B-26F9-433E-BAD6-D3574066348D}" destId="{3F3C85C2-92DC-4B29-BD66-EF643B5DF6F1}" srcOrd="0" destOrd="0" presId="urn:microsoft.com/office/officeart/2018/2/layout/IconCircleList"/>
    <dgm:cxn modelId="{8D2D48E7-2B1E-47CF-B5F1-655525F4315D}" type="presOf" srcId="{0ECAAAFC-CCE0-4196-AF70-0866DBB88EF4}" destId="{B7516D26-F1A0-431D-9C97-3DB59992B8B9}" srcOrd="0" destOrd="0" presId="urn:microsoft.com/office/officeart/2018/2/layout/IconCircleList"/>
    <dgm:cxn modelId="{4100EDF6-4F8D-4A3F-A2A9-35E00DB63EB2}" type="presOf" srcId="{3236B996-A81E-41CA-A41D-E38D5477FA93}" destId="{C893D73A-6369-4725-BC41-87E1D4496902}" srcOrd="0" destOrd="0" presId="urn:microsoft.com/office/officeart/2018/2/layout/IconCircleList"/>
    <dgm:cxn modelId="{96CC53FE-EA37-4EF3-BAA4-908717C78576}" type="presOf" srcId="{BD6DAEA7-1CA4-4FE7-907D-3CCA61DC2898}" destId="{AF7EEC28-0AC4-4507-980F-2155CD3CAFF8}" srcOrd="0" destOrd="0" presId="urn:microsoft.com/office/officeart/2018/2/layout/IconCircleList"/>
    <dgm:cxn modelId="{615EEF8A-5F9C-419E-8915-F10CE61305D6}" type="presParOf" srcId="{2110CBE6-9B39-4193-9AC8-3455B89F89A1}" destId="{F62B2BF9-8D54-4890-BEE5-7FF8E61F0987}" srcOrd="0" destOrd="0" presId="urn:microsoft.com/office/officeart/2018/2/layout/IconCircleList"/>
    <dgm:cxn modelId="{08470832-3E63-47F2-A597-029A7EFF781D}" type="presParOf" srcId="{F62B2BF9-8D54-4890-BEE5-7FF8E61F0987}" destId="{145CDF04-ED8F-42EF-8648-D51474FBB354}" srcOrd="0" destOrd="0" presId="urn:microsoft.com/office/officeart/2018/2/layout/IconCircleList"/>
    <dgm:cxn modelId="{08EB5498-CCA5-4931-89A5-F46EFEF85C26}" type="presParOf" srcId="{145CDF04-ED8F-42EF-8648-D51474FBB354}" destId="{2074E644-CBC4-43BA-A923-81AA93C0D197}" srcOrd="0" destOrd="0" presId="urn:microsoft.com/office/officeart/2018/2/layout/IconCircleList"/>
    <dgm:cxn modelId="{05164943-0D39-46DE-9219-36DC96B8C0DC}" type="presParOf" srcId="{145CDF04-ED8F-42EF-8648-D51474FBB354}" destId="{03E1AABC-F424-4C23-BFC3-B2D4F7BDB731}" srcOrd="1" destOrd="0" presId="urn:microsoft.com/office/officeart/2018/2/layout/IconCircleList"/>
    <dgm:cxn modelId="{739DD9B3-2E8B-4D4A-9C40-AA830AEB4B5D}" type="presParOf" srcId="{145CDF04-ED8F-42EF-8648-D51474FBB354}" destId="{3365F536-4940-412F-BF12-E761B739BB58}" srcOrd="2" destOrd="0" presId="urn:microsoft.com/office/officeart/2018/2/layout/IconCircleList"/>
    <dgm:cxn modelId="{8A2E48BD-A45B-4318-B81B-EDFCB6C27350}" type="presParOf" srcId="{145CDF04-ED8F-42EF-8648-D51474FBB354}" destId="{6D92E59A-2056-42E3-837F-9B27F994A6AD}" srcOrd="3" destOrd="0" presId="urn:microsoft.com/office/officeart/2018/2/layout/IconCircleList"/>
    <dgm:cxn modelId="{42CC6409-C861-4E57-83D7-D22CA2C60C8D}" type="presParOf" srcId="{F62B2BF9-8D54-4890-BEE5-7FF8E61F0987}" destId="{B7516D26-F1A0-431D-9C97-3DB59992B8B9}" srcOrd="1" destOrd="0" presId="urn:microsoft.com/office/officeart/2018/2/layout/IconCircleList"/>
    <dgm:cxn modelId="{1767BA27-369C-445B-88EB-0B3830834D1B}" type="presParOf" srcId="{F62B2BF9-8D54-4890-BEE5-7FF8E61F0987}" destId="{517250BD-1E80-403D-B221-7367E2CADF25}" srcOrd="2" destOrd="0" presId="urn:microsoft.com/office/officeart/2018/2/layout/IconCircleList"/>
    <dgm:cxn modelId="{61CB2784-5352-474C-B62F-21B1EF94A739}" type="presParOf" srcId="{517250BD-1E80-403D-B221-7367E2CADF25}" destId="{E0D25CF5-84D9-47E3-9064-1BA135CC7734}" srcOrd="0" destOrd="0" presId="urn:microsoft.com/office/officeart/2018/2/layout/IconCircleList"/>
    <dgm:cxn modelId="{DB41A7E8-B4F0-418D-80B1-312A467DF2AA}" type="presParOf" srcId="{517250BD-1E80-403D-B221-7367E2CADF25}" destId="{F34EACF4-78D1-4B2C-81E9-7E1E021B5748}" srcOrd="1" destOrd="0" presId="urn:microsoft.com/office/officeart/2018/2/layout/IconCircleList"/>
    <dgm:cxn modelId="{CCA0B9FC-86C6-4E8B-B00C-5EB22F674254}" type="presParOf" srcId="{517250BD-1E80-403D-B221-7367E2CADF25}" destId="{0AC3E285-D1B8-429B-9F5C-68BE1B08E1E5}" srcOrd="2" destOrd="0" presId="urn:microsoft.com/office/officeart/2018/2/layout/IconCircleList"/>
    <dgm:cxn modelId="{03408105-C27D-4957-8DE2-A1F7DCB576D7}" type="presParOf" srcId="{517250BD-1E80-403D-B221-7367E2CADF25}" destId="{530F3C49-BBA5-43A8-82EC-4CFB2DC6CDA5}" srcOrd="3" destOrd="0" presId="urn:microsoft.com/office/officeart/2018/2/layout/IconCircleList"/>
    <dgm:cxn modelId="{083C1212-92D5-4A94-88A2-67A6B29850BD}" type="presParOf" srcId="{F62B2BF9-8D54-4890-BEE5-7FF8E61F0987}" destId="{3808EE99-0017-427F-8644-617DD33C5296}" srcOrd="3" destOrd="0" presId="urn:microsoft.com/office/officeart/2018/2/layout/IconCircleList"/>
    <dgm:cxn modelId="{94B32908-E49A-4D0F-BE63-3F2C1766A32C}" type="presParOf" srcId="{F62B2BF9-8D54-4890-BEE5-7FF8E61F0987}" destId="{D300A3A4-95E3-4FE2-BEC6-5B6170700E7C}" srcOrd="4" destOrd="0" presId="urn:microsoft.com/office/officeart/2018/2/layout/IconCircleList"/>
    <dgm:cxn modelId="{54DB35C4-B751-4B54-950D-7C6B457B5616}" type="presParOf" srcId="{D300A3A4-95E3-4FE2-BEC6-5B6170700E7C}" destId="{66BEBD12-5874-45B4-8E67-D2722BED8EAA}" srcOrd="0" destOrd="0" presId="urn:microsoft.com/office/officeart/2018/2/layout/IconCircleList"/>
    <dgm:cxn modelId="{E84A8CB6-6E7E-47C8-A2C8-74D525639F6F}" type="presParOf" srcId="{D300A3A4-95E3-4FE2-BEC6-5B6170700E7C}" destId="{AB5EB478-4DBE-4E48-AD3E-4F3605676E57}" srcOrd="1" destOrd="0" presId="urn:microsoft.com/office/officeart/2018/2/layout/IconCircleList"/>
    <dgm:cxn modelId="{CBD96A20-4A21-44C9-8562-1E5A3591DF00}" type="presParOf" srcId="{D300A3A4-95E3-4FE2-BEC6-5B6170700E7C}" destId="{4A56552B-A7B3-49B5-B78A-D0D0EC244FA3}" srcOrd="2" destOrd="0" presId="urn:microsoft.com/office/officeart/2018/2/layout/IconCircleList"/>
    <dgm:cxn modelId="{0DC3B7E3-08A9-4116-AFCA-4BD88427614B}" type="presParOf" srcId="{D300A3A4-95E3-4FE2-BEC6-5B6170700E7C}" destId="{227D8273-8489-4748-B8F7-686390452B7B}" srcOrd="3" destOrd="0" presId="urn:microsoft.com/office/officeart/2018/2/layout/IconCircleList"/>
    <dgm:cxn modelId="{A2BAF8C2-48F1-48A9-8D90-4FE194764178}" type="presParOf" srcId="{F62B2BF9-8D54-4890-BEE5-7FF8E61F0987}" destId="{8DA0E108-1CF3-4D6C-A0A4-C0BCB96AD36B}" srcOrd="5" destOrd="0" presId="urn:microsoft.com/office/officeart/2018/2/layout/IconCircleList"/>
    <dgm:cxn modelId="{C7A15469-437B-49B5-AAF3-82D3CE66EB18}" type="presParOf" srcId="{F62B2BF9-8D54-4890-BEE5-7FF8E61F0987}" destId="{47E3C508-227E-4756-9AEA-753732DC4C5D}" srcOrd="6" destOrd="0" presId="urn:microsoft.com/office/officeart/2018/2/layout/IconCircleList"/>
    <dgm:cxn modelId="{99BE6472-DD70-4121-9DBA-38F8A6FBC2C3}" type="presParOf" srcId="{47E3C508-227E-4756-9AEA-753732DC4C5D}" destId="{2285037E-C390-473C-865B-670C8E3C0230}" srcOrd="0" destOrd="0" presId="urn:microsoft.com/office/officeart/2018/2/layout/IconCircleList"/>
    <dgm:cxn modelId="{C9C53B31-9900-4022-BA5D-7368A7391747}" type="presParOf" srcId="{47E3C508-227E-4756-9AEA-753732DC4C5D}" destId="{C7E130C7-FCAC-4D13-8522-F0FE3DBA2908}" srcOrd="1" destOrd="0" presId="urn:microsoft.com/office/officeart/2018/2/layout/IconCircleList"/>
    <dgm:cxn modelId="{1EF97993-6E4F-492B-9C85-0722E4610B3E}" type="presParOf" srcId="{47E3C508-227E-4756-9AEA-753732DC4C5D}" destId="{B700D0CB-F89B-4FEF-BF78-040783774A86}" srcOrd="2" destOrd="0" presId="urn:microsoft.com/office/officeart/2018/2/layout/IconCircleList"/>
    <dgm:cxn modelId="{9294B51C-E8DE-4161-AB39-94BAECC4FC1F}" type="presParOf" srcId="{47E3C508-227E-4756-9AEA-753732DC4C5D}" destId="{6759D1A3-970C-4048-A3E9-7261427B59D2}" srcOrd="3" destOrd="0" presId="urn:microsoft.com/office/officeart/2018/2/layout/IconCircleList"/>
    <dgm:cxn modelId="{2F1C1EE8-0007-46A2-84D7-A7DD3B356CD0}" type="presParOf" srcId="{F62B2BF9-8D54-4890-BEE5-7FF8E61F0987}" destId="{4CE590AB-15DA-42D6-9538-B3F4542E69C3}" srcOrd="7" destOrd="0" presId="urn:microsoft.com/office/officeart/2018/2/layout/IconCircleList"/>
    <dgm:cxn modelId="{1E10261E-99DD-490E-947C-735FBB0A3CB7}" type="presParOf" srcId="{F62B2BF9-8D54-4890-BEE5-7FF8E61F0987}" destId="{0098AF30-F6A6-477C-9086-9B0B2A783F5C}" srcOrd="8" destOrd="0" presId="urn:microsoft.com/office/officeart/2018/2/layout/IconCircleList"/>
    <dgm:cxn modelId="{E5DA55F9-73A9-4439-86A7-76CC3EF4A4DF}" type="presParOf" srcId="{0098AF30-F6A6-477C-9086-9B0B2A783F5C}" destId="{DA031061-E3E6-4E3A-9D37-3A9E8327C5D2}" srcOrd="0" destOrd="0" presId="urn:microsoft.com/office/officeart/2018/2/layout/IconCircleList"/>
    <dgm:cxn modelId="{B430103D-5DE5-4763-A44E-EA4E371DFA66}" type="presParOf" srcId="{0098AF30-F6A6-477C-9086-9B0B2A783F5C}" destId="{8847D8F4-95EF-402A-AB86-B50A0B22A48C}" srcOrd="1" destOrd="0" presId="urn:microsoft.com/office/officeart/2018/2/layout/IconCircleList"/>
    <dgm:cxn modelId="{249D38AB-07F1-48B1-84D4-81FD65C114E8}" type="presParOf" srcId="{0098AF30-F6A6-477C-9086-9B0B2A783F5C}" destId="{1CA9489B-D1A1-49D0-9B66-64012D7BF575}" srcOrd="2" destOrd="0" presId="urn:microsoft.com/office/officeart/2018/2/layout/IconCircleList"/>
    <dgm:cxn modelId="{3415AC2C-9385-41EC-A5A0-217A00ED334D}" type="presParOf" srcId="{0098AF30-F6A6-477C-9086-9B0B2A783F5C}" destId="{7CE0E486-B530-4DFC-9D54-B21F88505655}" srcOrd="3" destOrd="0" presId="urn:microsoft.com/office/officeart/2018/2/layout/IconCircleList"/>
    <dgm:cxn modelId="{EE881F1B-8E4E-408D-8D83-D2B23C32AC3E}" type="presParOf" srcId="{F62B2BF9-8D54-4890-BEE5-7FF8E61F0987}" destId="{78770013-0FB6-4F60-AAE7-42B77A6F8BF2}" srcOrd="9" destOrd="0" presId="urn:microsoft.com/office/officeart/2018/2/layout/IconCircleList"/>
    <dgm:cxn modelId="{7EA8570D-9E3B-48F3-97D4-5C71AFDB28C4}" type="presParOf" srcId="{F62B2BF9-8D54-4890-BEE5-7FF8E61F0987}" destId="{444E1CFC-B0A5-40EE-9CD5-523232A63BC1}" srcOrd="10" destOrd="0" presId="urn:microsoft.com/office/officeart/2018/2/layout/IconCircleList"/>
    <dgm:cxn modelId="{CD776E59-9517-48DD-8E2E-26C9FF626B59}" type="presParOf" srcId="{444E1CFC-B0A5-40EE-9CD5-523232A63BC1}" destId="{B3374395-F6E3-47EE-8CC2-CF0D6A912B08}" srcOrd="0" destOrd="0" presId="urn:microsoft.com/office/officeart/2018/2/layout/IconCircleList"/>
    <dgm:cxn modelId="{4438CC30-8D6D-4490-9BD8-72D7046AF8E6}" type="presParOf" srcId="{444E1CFC-B0A5-40EE-9CD5-523232A63BC1}" destId="{E57CBD97-EA84-4A1D-A73F-93AC77AFF136}" srcOrd="1" destOrd="0" presId="urn:microsoft.com/office/officeart/2018/2/layout/IconCircleList"/>
    <dgm:cxn modelId="{669B74A1-5CE8-4BA6-BA71-C2942FF9075E}" type="presParOf" srcId="{444E1CFC-B0A5-40EE-9CD5-523232A63BC1}" destId="{53E1CC5E-D5F5-4C99-80B5-760894859666}" srcOrd="2" destOrd="0" presId="urn:microsoft.com/office/officeart/2018/2/layout/IconCircleList"/>
    <dgm:cxn modelId="{A3DB327A-302C-4F19-992B-89F31A7249F4}" type="presParOf" srcId="{444E1CFC-B0A5-40EE-9CD5-523232A63BC1}" destId="{3F3C85C2-92DC-4B29-BD66-EF643B5DF6F1}" srcOrd="3" destOrd="0" presId="urn:microsoft.com/office/officeart/2018/2/layout/IconCircleList"/>
    <dgm:cxn modelId="{57D68E68-DDE0-4086-8F1F-CE0938A6091B}" type="presParOf" srcId="{F62B2BF9-8D54-4890-BEE5-7FF8E61F0987}" destId="{AF7EEC28-0AC4-4507-980F-2155CD3CAFF8}" srcOrd="11" destOrd="0" presId="urn:microsoft.com/office/officeart/2018/2/layout/IconCircleList"/>
    <dgm:cxn modelId="{0CBC6A88-A87C-4840-917B-A6767F19115E}" type="presParOf" srcId="{F62B2BF9-8D54-4890-BEE5-7FF8E61F0987}" destId="{ABC22996-AABB-42BA-965F-98A02606B5B3}" srcOrd="12" destOrd="0" presId="urn:microsoft.com/office/officeart/2018/2/layout/IconCircleList"/>
    <dgm:cxn modelId="{2E3072DD-1A28-4B02-BD40-AD99F694D8E5}" type="presParOf" srcId="{ABC22996-AABB-42BA-965F-98A02606B5B3}" destId="{C1679954-FC8E-40AB-B1B7-4AA5B57DA24E}" srcOrd="0" destOrd="0" presId="urn:microsoft.com/office/officeart/2018/2/layout/IconCircleList"/>
    <dgm:cxn modelId="{4E485C31-41F0-4D3A-98C6-4D57C248EC13}" type="presParOf" srcId="{ABC22996-AABB-42BA-965F-98A02606B5B3}" destId="{A0EBE1B6-215F-4ADB-8242-0D5055DA0E31}" srcOrd="1" destOrd="0" presId="urn:microsoft.com/office/officeart/2018/2/layout/IconCircleList"/>
    <dgm:cxn modelId="{C7DF01CF-ED52-4379-B2C4-A3788085F3AA}" type="presParOf" srcId="{ABC22996-AABB-42BA-965F-98A02606B5B3}" destId="{D07601EB-E715-487F-B5B7-195CC1B13C5F}" srcOrd="2" destOrd="0" presId="urn:microsoft.com/office/officeart/2018/2/layout/IconCircleList"/>
    <dgm:cxn modelId="{A53C6F7A-EFED-4A1B-AE53-6B2FF64B5E10}" type="presParOf" srcId="{ABC22996-AABB-42BA-965F-98A02606B5B3}" destId="{CF4B6BB0-93B7-481C-9054-C7F3466942E7}" srcOrd="3" destOrd="0" presId="urn:microsoft.com/office/officeart/2018/2/layout/IconCircleList"/>
    <dgm:cxn modelId="{2F244339-C03A-48AE-8704-C22C4502B718}" type="presParOf" srcId="{F62B2BF9-8D54-4890-BEE5-7FF8E61F0987}" destId="{71995EA9-3FB7-42D0-8D77-72493B457EF4}" srcOrd="13" destOrd="0" presId="urn:microsoft.com/office/officeart/2018/2/layout/IconCircleList"/>
    <dgm:cxn modelId="{79A55611-7A60-489F-B71C-09A8E1B23FBA}" type="presParOf" srcId="{F62B2BF9-8D54-4890-BEE5-7FF8E61F0987}" destId="{D17CC73F-56E8-472D-9404-1D32D6059B4C}" srcOrd="14" destOrd="0" presId="urn:microsoft.com/office/officeart/2018/2/layout/IconCircleList"/>
    <dgm:cxn modelId="{B33512C6-9ED9-4802-B9A8-CEFDC1CDD175}" type="presParOf" srcId="{D17CC73F-56E8-472D-9404-1D32D6059B4C}" destId="{048DAE85-A102-44D5-A90D-EB7CAA174EFA}" srcOrd="0" destOrd="0" presId="urn:microsoft.com/office/officeart/2018/2/layout/IconCircleList"/>
    <dgm:cxn modelId="{AFE0CBF8-7A33-4259-9E87-AF1BF65301C5}" type="presParOf" srcId="{D17CC73F-56E8-472D-9404-1D32D6059B4C}" destId="{3C1ADA4E-93B7-4349-B223-18172B9FC4A2}" srcOrd="1" destOrd="0" presId="urn:microsoft.com/office/officeart/2018/2/layout/IconCircleList"/>
    <dgm:cxn modelId="{B4927278-9F78-4E75-8256-4C37E1A3C23E}" type="presParOf" srcId="{D17CC73F-56E8-472D-9404-1D32D6059B4C}" destId="{49CA5574-E735-4785-A457-31C1AA164C0D}" srcOrd="2" destOrd="0" presId="urn:microsoft.com/office/officeart/2018/2/layout/IconCircleList"/>
    <dgm:cxn modelId="{A91D6D60-348B-4B76-BB09-ECCE96457C4A}" type="presParOf" srcId="{D17CC73F-56E8-472D-9404-1D32D6059B4C}" destId="{C893D73A-6369-4725-BC41-87E1D449690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A66A21-72A7-4810-9F27-BEEC91FE07BD}"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033A17B-C212-4AA6-A542-A46FC09EC8B2}">
      <dgm:prSet/>
      <dgm:spPr/>
      <dgm:t>
        <a:bodyPr/>
        <a:lstStyle/>
        <a:p>
          <a:pPr>
            <a:lnSpc>
              <a:spcPct val="100000"/>
            </a:lnSpc>
          </a:pPr>
          <a:r>
            <a:rPr lang="en-US" dirty="0"/>
            <a:t>MySQL</a:t>
          </a:r>
        </a:p>
      </dgm:t>
    </dgm:pt>
    <dgm:pt modelId="{C507CC95-C53F-4643-A4B2-731E34DF1E89}" type="parTrans" cxnId="{5BE30362-CF38-421B-83E2-5AF8276E2FB7}">
      <dgm:prSet/>
      <dgm:spPr/>
      <dgm:t>
        <a:bodyPr/>
        <a:lstStyle/>
        <a:p>
          <a:endParaRPr lang="fr-CH"/>
        </a:p>
      </dgm:t>
    </dgm:pt>
    <dgm:pt modelId="{E3051627-D442-466D-90DB-0116A5F54DDE}" type="sibTrans" cxnId="{5BE30362-CF38-421B-83E2-5AF8276E2FB7}">
      <dgm:prSet/>
      <dgm:spPr/>
      <dgm:t>
        <a:bodyPr/>
        <a:lstStyle/>
        <a:p>
          <a:pPr>
            <a:lnSpc>
              <a:spcPct val="100000"/>
            </a:lnSpc>
          </a:pPr>
          <a:endParaRPr lang="fr-CH"/>
        </a:p>
      </dgm:t>
    </dgm:pt>
    <dgm:pt modelId="{5B81F584-A4D5-4499-BBC2-6154D73E1623}">
      <dgm:prSet/>
      <dgm:spPr/>
      <dgm:t>
        <a:bodyPr/>
        <a:lstStyle/>
        <a:p>
          <a:pPr>
            <a:lnSpc>
              <a:spcPct val="100000"/>
            </a:lnSpc>
          </a:pPr>
          <a:r>
            <a:rPr lang="en-US" dirty="0"/>
            <a:t>phpMyAdmin</a:t>
          </a:r>
        </a:p>
      </dgm:t>
    </dgm:pt>
    <dgm:pt modelId="{CB20C485-114F-4D79-8A6A-E170D857DE42}" type="parTrans" cxnId="{5A2C2727-EA6E-4810-9F4A-EE133FCA357A}">
      <dgm:prSet/>
      <dgm:spPr/>
      <dgm:t>
        <a:bodyPr/>
        <a:lstStyle/>
        <a:p>
          <a:endParaRPr lang="fr-CH"/>
        </a:p>
      </dgm:t>
    </dgm:pt>
    <dgm:pt modelId="{0866A5B6-7A66-4AC0-8C3C-F9AD54DEEE79}" type="sibTrans" cxnId="{5A2C2727-EA6E-4810-9F4A-EE133FCA357A}">
      <dgm:prSet/>
      <dgm:spPr/>
      <dgm:t>
        <a:bodyPr/>
        <a:lstStyle/>
        <a:p>
          <a:pPr>
            <a:lnSpc>
              <a:spcPct val="100000"/>
            </a:lnSpc>
          </a:pPr>
          <a:endParaRPr lang="fr-CH"/>
        </a:p>
      </dgm:t>
    </dgm:pt>
    <dgm:pt modelId="{EB2C0C1E-B8F5-443F-B4A4-95FD2AB5CDC3}">
      <dgm:prSet/>
      <dgm:spPr/>
      <dgm:t>
        <a:bodyPr/>
        <a:lstStyle/>
        <a:p>
          <a:pPr>
            <a:lnSpc>
              <a:spcPct val="100000"/>
            </a:lnSpc>
          </a:pPr>
          <a:r>
            <a:rPr lang="en-US" dirty="0" err="1"/>
            <a:t>PhpStorm</a:t>
          </a:r>
          <a:endParaRPr lang="en-US" dirty="0"/>
        </a:p>
      </dgm:t>
    </dgm:pt>
    <dgm:pt modelId="{7D820681-4281-4AF2-AAB6-6CA3D241459D}" type="parTrans" cxnId="{C33BFAD1-3AE9-4753-9F00-0A50F1666978}">
      <dgm:prSet/>
      <dgm:spPr/>
      <dgm:t>
        <a:bodyPr/>
        <a:lstStyle/>
        <a:p>
          <a:endParaRPr lang="fr-CH"/>
        </a:p>
      </dgm:t>
    </dgm:pt>
    <dgm:pt modelId="{56F2A8B2-9560-4D4A-A4D5-9D32D49FFB5A}" type="sibTrans" cxnId="{C33BFAD1-3AE9-4753-9F00-0A50F1666978}">
      <dgm:prSet/>
      <dgm:spPr/>
      <dgm:t>
        <a:bodyPr/>
        <a:lstStyle/>
        <a:p>
          <a:pPr>
            <a:lnSpc>
              <a:spcPct val="100000"/>
            </a:lnSpc>
          </a:pPr>
          <a:endParaRPr lang="fr-CH"/>
        </a:p>
      </dgm:t>
    </dgm:pt>
    <dgm:pt modelId="{2CDE0113-068D-4B2B-8AFF-BD81FC9D76B8}">
      <dgm:prSet/>
      <dgm:spPr/>
      <dgm:t>
        <a:bodyPr/>
        <a:lstStyle/>
        <a:p>
          <a:pPr>
            <a:lnSpc>
              <a:spcPct val="100000"/>
            </a:lnSpc>
          </a:pPr>
          <a:r>
            <a:rPr lang="en-US" dirty="0"/>
            <a:t>Postman</a:t>
          </a:r>
        </a:p>
      </dgm:t>
    </dgm:pt>
    <dgm:pt modelId="{DBDD05B7-E8EC-40F4-B904-F2D44641A18D}" type="parTrans" cxnId="{78A41766-3EC2-4C6C-A718-10981AC74690}">
      <dgm:prSet/>
      <dgm:spPr/>
      <dgm:t>
        <a:bodyPr/>
        <a:lstStyle/>
        <a:p>
          <a:endParaRPr lang="fr-CH"/>
        </a:p>
      </dgm:t>
    </dgm:pt>
    <dgm:pt modelId="{B6586A13-BDBD-43D1-81EC-A37408468F17}" type="sibTrans" cxnId="{78A41766-3EC2-4C6C-A718-10981AC74690}">
      <dgm:prSet/>
      <dgm:spPr/>
      <dgm:t>
        <a:bodyPr/>
        <a:lstStyle/>
        <a:p>
          <a:pPr>
            <a:lnSpc>
              <a:spcPct val="100000"/>
            </a:lnSpc>
          </a:pPr>
          <a:endParaRPr lang="fr-CH"/>
        </a:p>
      </dgm:t>
    </dgm:pt>
    <dgm:pt modelId="{E97FBD28-2F5D-4ACB-A3EB-8B6462AA168A}">
      <dgm:prSet/>
      <dgm:spPr/>
      <dgm:t>
        <a:bodyPr/>
        <a:lstStyle/>
        <a:p>
          <a:pPr>
            <a:lnSpc>
              <a:spcPct val="100000"/>
            </a:lnSpc>
          </a:pPr>
          <a:r>
            <a:rPr lang="en-US" dirty="0"/>
            <a:t>Chrome</a:t>
          </a:r>
        </a:p>
      </dgm:t>
    </dgm:pt>
    <dgm:pt modelId="{36866AE4-3782-4243-864A-947268E79FA8}" type="parTrans" cxnId="{E83A9C9A-BC50-4CB6-B493-BC0525E30F7B}">
      <dgm:prSet/>
      <dgm:spPr/>
      <dgm:t>
        <a:bodyPr/>
        <a:lstStyle/>
        <a:p>
          <a:endParaRPr lang="fr-CH"/>
        </a:p>
      </dgm:t>
    </dgm:pt>
    <dgm:pt modelId="{1E5E6A79-F587-4C80-BD7D-1947C916DDE6}" type="sibTrans" cxnId="{E83A9C9A-BC50-4CB6-B493-BC0525E30F7B}">
      <dgm:prSet/>
      <dgm:spPr/>
      <dgm:t>
        <a:bodyPr/>
        <a:lstStyle/>
        <a:p>
          <a:pPr>
            <a:lnSpc>
              <a:spcPct val="100000"/>
            </a:lnSpc>
          </a:pPr>
          <a:endParaRPr lang="fr-CH"/>
        </a:p>
      </dgm:t>
    </dgm:pt>
    <dgm:pt modelId="{1BA24D32-FA1D-48A3-BC23-BBBC96CFAD06}">
      <dgm:prSet/>
      <dgm:spPr/>
      <dgm:t>
        <a:bodyPr/>
        <a:lstStyle/>
        <a:p>
          <a:pPr>
            <a:lnSpc>
              <a:spcPct val="100000"/>
            </a:lnSpc>
          </a:pPr>
          <a:r>
            <a:rPr lang="en-US" dirty="0"/>
            <a:t>Firefox</a:t>
          </a:r>
        </a:p>
      </dgm:t>
    </dgm:pt>
    <dgm:pt modelId="{A2A884E2-162A-4165-8802-AE254C7A85D0}" type="parTrans" cxnId="{C96ABEAA-EE56-49F5-AB9A-71B217F610DF}">
      <dgm:prSet/>
      <dgm:spPr/>
      <dgm:t>
        <a:bodyPr/>
        <a:lstStyle/>
        <a:p>
          <a:endParaRPr lang="fr-CH"/>
        </a:p>
      </dgm:t>
    </dgm:pt>
    <dgm:pt modelId="{197FBCD6-E4A9-4C7A-8D36-BEA98427C260}" type="sibTrans" cxnId="{C96ABEAA-EE56-49F5-AB9A-71B217F610DF}">
      <dgm:prSet/>
      <dgm:spPr/>
      <dgm:t>
        <a:bodyPr/>
        <a:lstStyle/>
        <a:p>
          <a:pPr>
            <a:lnSpc>
              <a:spcPct val="100000"/>
            </a:lnSpc>
          </a:pPr>
          <a:endParaRPr lang="fr-CH"/>
        </a:p>
      </dgm:t>
    </dgm:pt>
    <dgm:pt modelId="{2C5268E3-A847-4369-8313-9A5D7AA2BBBF}">
      <dgm:prSet/>
      <dgm:spPr/>
      <dgm:t>
        <a:bodyPr/>
        <a:lstStyle/>
        <a:p>
          <a:pPr>
            <a:lnSpc>
              <a:spcPct val="100000"/>
            </a:lnSpc>
          </a:pPr>
          <a:r>
            <a:rPr lang="en-US" dirty="0"/>
            <a:t>Suite Office</a:t>
          </a:r>
        </a:p>
      </dgm:t>
    </dgm:pt>
    <dgm:pt modelId="{99338B4B-D0FF-432E-9BD7-BEF900FAF914}" type="parTrans" cxnId="{28F771AE-C9AA-4A63-A834-F8D21EAF220C}">
      <dgm:prSet/>
      <dgm:spPr/>
      <dgm:t>
        <a:bodyPr/>
        <a:lstStyle/>
        <a:p>
          <a:endParaRPr lang="fr-CH"/>
        </a:p>
      </dgm:t>
    </dgm:pt>
    <dgm:pt modelId="{84183457-E34D-4A37-8237-1B4E23F29F00}" type="sibTrans" cxnId="{28F771AE-C9AA-4A63-A834-F8D21EAF220C}">
      <dgm:prSet/>
      <dgm:spPr/>
      <dgm:t>
        <a:bodyPr/>
        <a:lstStyle/>
        <a:p>
          <a:endParaRPr lang="fr-CH"/>
        </a:p>
      </dgm:t>
    </dgm:pt>
    <dgm:pt modelId="{C6BCEE43-B248-4550-A4FC-85EDC26763CF}">
      <dgm:prSet/>
      <dgm:spPr/>
      <dgm:t>
        <a:bodyPr/>
        <a:lstStyle/>
        <a:p>
          <a:pPr>
            <a:lnSpc>
              <a:spcPct val="100000"/>
            </a:lnSpc>
          </a:pPr>
          <a:r>
            <a:rPr lang="en-US" dirty="0"/>
            <a:t>Apache</a:t>
          </a:r>
        </a:p>
      </dgm:t>
    </dgm:pt>
    <dgm:pt modelId="{501FB3DB-7C2E-42D0-919B-2947C293C6D4}" type="parTrans" cxnId="{3BBBED30-9304-43CD-8766-CEC34AD06BC5}">
      <dgm:prSet/>
      <dgm:spPr/>
      <dgm:t>
        <a:bodyPr/>
        <a:lstStyle/>
        <a:p>
          <a:endParaRPr lang="fr-CH"/>
        </a:p>
      </dgm:t>
    </dgm:pt>
    <dgm:pt modelId="{C5ACD020-B201-4EA3-AACA-085BC7E74021}" type="sibTrans" cxnId="{3BBBED30-9304-43CD-8766-CEC34AD06BC5}">
      <dgm:prSet/>
      <dgm:spPr/>
      <dgm:t>
        <a:bodyPr/>
        <a:lstStyle/>
        <a:p>
          <a:pPr>
            <a:lnSpc>
              <a:spcPct val="100000"/>
            </a:lnSpc>
          </a:pPr>
          <a:endParaRPr lang="fr-CH"/>
        </a:p>
      </dgm:t>
    </dgm:pt>
    <dgm:pt modelId="{2433A0F3-BCAD-413C-BD47-09A81E2098F2}">
      <dgm:prSet/>
      <dgm:spPr/>
      <dgm:t>
        <a:bodyPr/>
        <a:lstStyle/>
        <a:p>
          <a:pPr>
            <a:lnSpc>
              <a:spcPct val="100000"/>
            </a:lnSpc>
          </a:pPr>
          <a:r>
            <a:rPr lang="en-US" dirty="0"/>
            <a:t>MariaDB</a:t>
          </a:r>
        </a:p>
      </dgm:t>
    </dgm:pt>
    <dgm:pt modelId="{9DF68E52-3124-4125-AE8D-E4FDADED688A}" type="parTrans" cxnId="{2A2A3F9F-6B2D-4235-A20C-22CC07B7056B}">
      <dgm:prSet/>
      <dgm:spPr/>
      <dgm:t>
        <a:bodyPr/>
        <a:lstStyle/>
        <a:p>
          <a:endParaRPr lang="fr-CH"/>
        </a:p>
      </dgm:t>
    </dgm:pt>
    <dgm:pt modelId="{113E1D7B-177A-43FB-94F2-F38EE37EAC6D}" type="sibTrans" cxnId="{2A2A3F9F-6B2D-4235-A20C-22CC07B7056B}">
      <dgm:prSet/>
      <dgm:spPr/>
      <dgm:t>
        <a:bodyPr/>
        <a:lstStyle/>
        <a:p>
          <a:pPr>
            <a:lnSpc>
              <a:spcPct val="100000"/>
            </a:lnSpc>
          </a:pPr>
          <a:endParaRPr lang="fr-CH"/>
        </a:p>
      </dgm:t>
    </dgm:pt>
    <dgm:pt modelId="{28D99DB5-2302-4C32-98F9-C58283111286}">
      <dgm:prSet/>
      <dgm:spPr/>
      <dgm:t>
        <a:bodyPr/>
        <a:lstStyle/>
        <a:p>
          <a:pPr>
            <a:lnSpc>
              <a:spcPct val="100000"/>
            </a:lnSpc>
          </a:pPr>
          <a:r>
            <a:rPr lang="en-US" dirty="0"/>
            <a:t>WampServer</a:t>
          </a:r>
        </a:p>
      </dgm:t>
    </dgm:pt>
    <dgm:pt modelId="{2D124F5E-5AED-4167-97BF-58881796750C}" type="sibTrans" cxnId="{7A20BC09-35BE-4C48-9FCB-357DCF5F24C4}">
      <dgm:prSet/>
      <dgm:spPr/>
      <dgm:t>
        <a:bodyPr/>
        <a:lstStyle/>
        <a:p>
          <a:endParaRPr lang="fr-CH"/>
        </a:p>
      </dgm:t>
    </dgm:pt>
    <dgm:pt modelId="{C798B283-3A28-4EE7-AAB3-50EBD93CA56D}" type="parTrans" cxnId="{7A20BC09-35BE-4C48-9FCB-357DCF5F24C4}">
      <dgm:prSet/>
      <dgm:spPr/>
      <dgm:t>
        <a:bodyPr/>
        <a:lstStyle/>
        <a:p>
          <a:endParaRPr lang="fr-CH"/>
        </a:p>
      </dgm:t>
    </dgm:pt>
    <dgm:pt modelId="{F7B82646-E6A4-43D7-89C3-B001E7A2E2EE}">
      <dgm:prSet/>
      <dgm:spPr/>
      <dgm:t>
        <a:bodyPr/>
        <a:lstStyle/>
        <a:p>
          <a:pPr>
            <a:lnSpc>
              <a:spcPct val="100000"/>
            </a:lnSpc>
          </a:pPr>
          <a:r>
            <a:rPr lang="en-US" dirty="0"/>
            <a:t>GitHub</a:t>
          </a:r>
        </a:p>
      </dgm:t>
    </dgm:pt>
    <dgm:pt modelId="{1A022FD8-61F7-4006-9F93-8E99A2E81571}" type="parTrans" cxnId="{BA158914-4EAB-4826-8234-1A772602EC42}">
      <dgm:prSet/>
      <dgm:spPr/>
      <dgm:t>
        <a:bodyPr/>
        <a:lstStyle/>
        <a:p>
          <a:endParaRPr lang="fr-CH"/>
        </a:p>
      </dgm:t>
    </dgm:pt>
    <dgm:pt modelId="{F7C4A5D2-6458-48AA-AA07-66DDDA814881}" type="sibTrans" cxnId="{BA158914-4EAB-4826-8234-1A772602EC42}">
      <dgm:prSet/>
      <dgm:spPr/>
      <dgm:t>
        <a:bodyPr/>
        <a:lstStyle/>
        <a:p>
          <a:pPr>
            <a:lnSpc>
              <a:spcPct val="100000"/>
            </a:lnSpc>
          </a:pPr>
          <a:endParaRPr lang="fr-CH"/>
        </a:p>
      </dgm:t>
    </dgm:pt>
    <dgm:pt modelId="{2110CBE6-9B39-4193-9AC8-3455B89F89A1}" type="pres">
      <dgm:prSet presAssocID="{67A66A21-72A7-4810-9F27-BEEC91FE07BD}" presName="root" presStyleCnt="0">
        <dgm:presLayoutVars>
          <dgm:dir/>
          <dgm:resizeHandles val="exact"/>
        </dgm:presLayoutVars>
      </dgm:prSet>
      <dgm:spPr/>
    </dgm:pt>
    <dgm:pt modelId="{F62B2BF9-8D54-4890-BEE5-7FF8E61F0987}" type="pres">
      <dgm:prSet presAssocID="{67A66A21-72A7-4810-9F27-BEEC91FE07BD}" presName="container" presStyleCnt="0">
        <dgm:presLayoutVars>
          <dgm:dir/>
          <dgm:resizeHandles val="exact"/>
        </dgm:presLayoutVars>
      </dgm:prSet>
      <dgm:spPr/>
    </dgm:pt>
    <dgm:pt modelId="{AC68BF07-2A52-4A67-9558-C62C383EDAED}" type="pres">
      <dgm:prSet presAssocID="{28D99DB5-2302-4C32-98F9-C58283111286}" presName="compNode" presStyleCnt="0"/>
      <dgm:spPr/>
    </dgm:pt>
    <dgm:pt modelId="{27C570B1-A863-48ED-9CA4-ADC24094C88D}" type="pres">
      <dgm:prSet presAssocID="{28D99DB5-2302-4C32-98F9-C58283111286}" presName="iconBgRect" presStyleLbl="bgShp" presStyleIdx="0" presStyleCnt="11"/>
      <dgm:spPr/>
    </dgm:pt>
    <dgm:pt modelId="{680A71D7-3D37-4E91-A3C7-829F700B79CD}" type="pres">
      <dgm:prSet presAssocID="{28D99DB5-2302-4C32-98F9-C58283111286}" presName="iconRect" presStyleLbl="node1" presStyleIdx="0" presStyleCnt="11"/>
      <dgm:spPr>
        <a:blipFill rotWithShape="1">
          <a:blip xmlns:r="http://schemas.openxmlformats.org/officeDocument/2006/relationships" r:embed="rId1"/>
          <a:srcRect/>
          <a:stretch>
            <a:fillRect/>
          </a:stretch>
        </a:blipFill>
        <a:ln>
          <a:noFill/>
        </a:ln>
      </dgm:spPr>
    </dgm:pt>
    <dgm:pt modelId="{1475027B-649C-4519-8A1A-58C87416693E}" type="pres">
      <dgm:prSet presAssocID="{28D99DB5-2302-4C32-98F9-C58283111286}" presName="spaceRect" presStyleCnt="0"/>
      <dgm:spPr/>
    </dgm:pt>
    <dgm:pt modelId="{E6A744EC-E1D5-4084-B9E6-FA94619545FC}" type="pres">
      <dgm:prSet presAssocID="{28D99DB5-2302-4C32-98F9-C58283111286}" presName="textRect" presStyleLbl="revTx" presStyleIdx="0" presStyleCnt="11">
        <dgm:presLayoutVars>
          <dgm:chMax val="1"/>
          <dgm:chPref val="1"/>
        </dgm:presLayoutVars>
      </dgm:prSet>
      <dgm:spPr/>
    </dgm:pt>
    <dgm:pt modelId="{092BFEC0-ABB1-4B37-8281-75921681E864}" type="pres">
      <dgm:prSet presAssocID="{2D124F5E-5AED-4167-97BF-58881796750C}" presName="sibTrans" presStyleLbl="sibTrans2D1" presStyleIdx="0" presStyleCnt="0"/>
      <dgm:spPr/>
    </dgm:pt>
    <dgm:pt modelId="{7F11ED02-E3D7-48F6-8724-DC31A99FAB53}" type="pres">
      <dgm:prSet presAssocID="{C6BCEE43-B248-4550-A4FC-85EDC26763CF}" presName="compNode" presStyleCnt="0"/>
      <dgm:spPr/>
    </dgm:pt>
    <dgm:pt modelId="{34B834A9-DF5D-4080-B43F-A5FC29A08E57}" type="pres">
      <dgm:prSet presAssocID="{C6BCEE43-B248-4550-A4FC-85EDC26763CF}" presName="iconBgRect" presStyleLbl="bgShp" presStyleIdx="1" presStyleCnt="11"/>
      <dgm:spPr/>
    </dgm:pt>
    <dgm:pt modelId="{04E14A31-5D27-417F-8A0C-5DD4A339255A}" type="pres">
      <dgm:prSet presAssocID="{C6BCEE43-B248-4550-A4FC-85EDC26763CF}" presName="iconRect" presStyleLbl="node1" presStyleIdx="1" presStyleCnt="11"/>
      <dgm:spPr>
        <a:blipFill rotWithShape="1">
          <a:blip xmlns:r="http://schemas.openxmlformats.org/officeDocument/2006/relationships" r:embed="rId2"/>
          <a:srcRect/>
          <a:stretch>
            <a:fillRect/>
          </a:stretch>
        </a:blipFill>
      </dgm:spPr>
    </dgm:pt>
    <dgm:pt modelId="{1E061B6B-354A-4A55-B6C3-BD21E036D5E9}" type="pres">
      <dgm:prSet presAssocID="{C6BCEE43-B248-4550-A4FC-85EDC26763CF}" presName="spaceRect" presStyleCnt="0"/>
      <dgm:spPr/>
    </dgm:pt>
    <dgm:pt modelId="{788FAADD-C373-4037-9B30-99B35FCA98DC}" type="pres">
      <dgm:prSet presAssocID="{C6BCEE43-B248-4550-A4FC-85EDC26763CF}" presName="textRect" presStyleLbl="revTx" presStyleIdx="1" presStyleCnt="11">
        <dgm:presLayoutVars>
          <dgm:chMax val="1"/>
          <dgm:chPref val="1"/>
        </dgm:presLayoutVars>
      </dgm:prSet>
      <dgm:spPr/>
    </dgm:pt>
    <dgm:pt modelId="{5DC8ABE9-3910-4D1E-BB85-CDCF98382B08}" type="pres">
      <dgm:prSet presAssocID="{C5ACD020-B201-4EA3-AACA-085BC7E74021}" presName="sibTrans" presStyleLbl="sibTrans2D1" presStyleIdx="0" presStyleCnt="0"/>
      <dgm:spPr/>
    </dgm:pt>
    <dgm:pt modelId="{DCCE548C-41EB-42D7-A667-7171B152CF0E}" type="pres">
      <dgm:prSet presAssocID="{2433A0F3-BCAD-413C-BD47-09A81E2098F2}" presName="compNode" presStyleCnt="0"/>
      <dgm:spPr/>
    </dgm:pt>
    <dgm:pt modelId="{E1E15E2B-0C97-4031-985B-D6BA540C1528}" type="pres">
      <dgm:prSet presAssocID="{2433A0F3-BCAD-413C-BD47-09A81E2098F2}" presName="iconBgRect" presStyleLbl="bgShp" presStyleIdx="2" presStyleCnt="11"/>
      <dgm:spPr/>
    </dgm:pt>
    <dgm:pt modelId="{ADEF1327-CFEB-4AB8-BCC0-77BDA5B5629D}" type="pres">
      <dgm:prSet presAssocID="{2433A0F3-BCAD-413C-BD47-09A81E2098F2}" presName="iconRect" presStyleLbl="node1" presStyleIdx="2" presStyleCnt="11"/>
      <dgm:spPr>
        <a:blipFill rotWithShape="1">
          <a:blip xmlns:r="http://schemas.openxmlformats.org/officeDocument/2006/relationships" r:embed="rId3"/>
          <a:srcRect/>
          <a:stretch>
            <a:fillRect/>
          </a:stretch>
        </a:blipFill>
      </dgm:spPr>
    </dgm:pt>
    <dgm:pt modelId="{6E99D5A2-DF8F-4CAF-9802-7A807A9399EE}" type="pres">
      <dgm:prSet presAssocID="{2433A0F3-BCAD-413C-BD47-09A81E2098F2}" presName="spaceRect" presStyleCnt="0"/>
      <dgm:spPr/>
    </dgm:pt>
    <dgm:pt modelId="{B931F1BA-F4FC-4114-87F6-26B6B28C1D77}" type="pres">
      <dgm:prSet presAssocID="{2433A0F3-BCAD-413C-BD47-09A81E2098F2}" presName="textRect" presStyleLbl="revTx" presStyleIdx="2" presStyleCnt="11">
        <dgm:presLayoutVars>
          <dgm:chMax val="1"/>
          <dgm:chPref val="1"/>
        </dgm:presLayoutVars>
      </dgm:prSet>
      <dgm:spPr/>
    </dgm:pt>
    <dgm:pt modelId="{73F63A01-9C36-4772-BBD5-BE7B6305F8E4}" type="pres">
      <dgm:prSet presAssocID="{113E1D7B-177A-43FB-94F2-F38EE37EAC6D}" presName="sibTrans" presStyleLbl="sibTrans2D1" presStyleIdx="0" presStyleCnt="0"/>
      <dgm:spPr/>
    </dgm:pt>
    <dgm:pt modelId="{6D760441-3073-46C9-A347-67A014A5A051}" type="pres">
      <dgm:prSet presAssocID="{1033A17B-C212-4AA6-A542-A46FC09EC8B2}" presName="compNode" presStyleCnt="0"/>
      <dgm:spPr/>
    </dgm:pt>
    <dgm:pt modelId="{F2163131-815C-417F-BD46-D2417D5144A4}" type="pres">
      <dgm:prSet presAssocID="{1033A17B-C212-4AA6-A542-A46FC09EC8B2}" presName="iconBgRect" presStyleLbl="bgShp" presStyleIdx="3" presStyleCnt="11"/>
      <dgm:spPr/>
    </dgm:pt>
    <dgm:pt modelId="{43C2A089-FBB7-47F4-BAEC-0BA064404521}" type="pres">
      <dgm:prSet presAssocID="{1033A17B-C212-4AA6-A542-A46FC09EC8B2}" presName="iconRect" presStyleLbl="node1" presStyleIdx="3" presStyleCnt="11"/>
      <dgm:spPr>
        <a:blipFill rotWithShape="1">
          <a:blip xmlns:r="http://schemas.openxmlformats.org/officeDocument/2006/relationships" r:embed="rId4"/>
          <a:srcRect/>
          <a:stretch>
            <a:fillRect/>
          </a:stretch>
        </a:blipFill>
        <a:ln>
          <a:noFill/>
        </a:ln>
      </dgm:spPr>
    </dgm:pt>
    <dgm:pt modelId="{4F6774C2-E674-41B5-AD06-7F1AC3568DC2}" type="pres">
      <dgm:prSet presAssocID="{1033A17B-C212-4AA6-A542-A46FC09EC8B2}" presName="spaceRect" presStyleCnt="0"/>
      <dgm:spPr/>
    </dgm:pt>
    <dgm:pt modelId="{6F2FEF4B-2F55-461B-82F5-A6313338E8AC}" type="pres">
      <dgm:prSet presAssocID="{1033A17B-C212-4AA6-A542-A46FC09EC8B2}" presName="textRect" presStyleLbl="revTx" presStyleIdx="3" presStyleCnt="11">
        <dgm:presLayoutVars>
          <dgm:chMax val="1"/>
          <dgm:chPref val="1"/>
        </dgm:presLayoutVars>
      </dgm:prSet>
      <dgm:spPr/>
    </dgm:pt>
    <dgm:pt modelId="{833F3451-FDDB-449E-8227-14D0E8FA741B}" type="pres">
      <dgm:prSet presAssocID="{E3051627-D442-466D-90DB-0116A5F54DDE}" presName="sibTrans" presStyleLbl="sibTrans2D1" presStyleIdx="0" presStyleCnt="0"/>
      <dgm:spPr/>
    </dgm:pt>
    <dgm:pt modelId="{8ED7C321-7E5B-4F9E-9343-E08B1000677B}" type="pres">
      <dgm:prSet presAssocID="{5B81F584-A4D5-4499-BBC2-6154D73E1623}" presName="compNode" presStyleCnt="0"/>
      <dgm:spPr/>
    </dgm:pt>
    <dgm:pt modelId="{53CBBE6A-7FBC-4D3F-8702-4E1E4EC21958}" type="pres">
      <dgm:prSet presAssocID="{5B81F584-A4D5-4499-BBC2-6154D73E1623}" presName="iconBgRect" presStyleLbl="bgShp" presStyleIdx="4" presStyleCnt="11"/>
      <dgm:spPr/>
    </dgm:pt>
    <dgm:pt modelId="{520A251B-2343-4AD5-9235-90DD5D492529}" type="pres">
      <dgm:prSet presAssocID="{5B81F584-A4D5-4499-BBC2-6154D73E1623}" presName="iconRect" presStyleLbl="node1" presStyleIdx="4" presStyleCnt="11"/>
      <dgm:spPr>
        <a:blipFill rotWithShape="1">
          <a:blip xmlns:r="http://schemas.openxmlformats.org/officeDocument/2006/relationships" r:embed="rId5"/>
          <a:srcRect/>
          <a:stretch>
            <a:fillRect l="-17000" r="-17000"/>
          </a:stretch>
        </a:blipFill>
        <a:ln>
          <a:noFill/>
        </a:ln>
      </dgm:spPr>
    </dgm:pt>
    <dgm:pt modelId="{BC170BAF-D634-4945-832D-4BD31B626131}" type="pres">
      <dgm:prSet presAssocID="{5B81F584-A4D5-4499-BBC2-6154D73E1623}" presName="spaceRect" presStyleCnt="0"/>
      <dgm:spPr/>
    </dgm:pt>
    <dgm:pt modelId="{C0BE1E31-1939-49AE-B258-80A1C5FE015D}" type="pres">
      <dgm:prSet presAssocID="{5B81F584-A4D5-4499-BBC2-6154D73E1623}" presName="textRect" presStyleLbl="revTx" presStyleIdx="4" presStyleCnt="11">
        <dgm:presLayoutVars>
          <dgm:chMax val="1"/>
          <dgm:chPref val="1"/>
        </dgm:presLayoutVars>
      </dgm:prSet>
      <dgm:spPr/>
    </dgm:pt>
    <dgm:pt modelId="{D8E07219-0A2A-4FA4-B751-8CC37DD41BA6}" type="pres">
      <dgm:prSet presAssocID="{0866A5B6-7A66-4AC0-8C3C-F9AD54DEEE79}" presName="sibTrans" presStyleLbl="sibTrans2D1" presStyleIdx="0" presStyleCnt="0"/>
      <dgm:spPr/>
    </dgm:pt>
    <dgm:pt modelId="{E8500D8F-0347-44FF-9362-F6B49A0E1DD2}" type="pres">
      <dgm:prSet presAssocID="{F7B82646-E6A4-43D7-89C3-B001E7A2E2EE}" presName="compNode" presStyleCnt="0"/>
      <dgm:spPr/>
    </dgm:pt>
    <dgm:pt modelId="{17AECA4F-E524-4152-AB66-1232A7B8F03D}" type="pres">
      <dgm:prSet presAssocID="{F7B82646-E6A4-43D7-89C3-B001E7A2E2EE}" presName="iconBgRect" presStyleLbl="bgShp" presStyleIdx="5" presStyleCnt="11"/>
      <dgm:spPr/>
    </dgm:pt>
    <dgm:pt modelId="{9E9A4435-94F4-4C4F-8141-CDF4E7A28B78}" type="pres">
      <dgm:prSet presAssocID="{F7B82646-E6A4-43D7-89C3-B001E7A2E2EE}" presName="iconRect" presStyleLbl="node1" presStyleIdx="5" presStyleCnt="11"/>
      <dgm:spPr>
        <a:blipFill rotWithShape="1">
          <a:blip xmlns:r="http://schemas.openxmlformats.org/officeDocument/2006/relationships" r:embed="rId6"/>
          <a:srcRect/>
          <a:stretch>
            <a:fillRect/>
          </a:stretch>
        </a:blipFill>
      </dgm:spPr>
    </dgm:pt>
    <dgm:pt modelId="{FF8076CE-A8D1-491B-9F14-30E411B7C70A}" type="pres">
      <dgm:prSet presAssocID="{F7B82646-E6A4-43D7-89C3-B001E7A2E2EE}" presName="spaceRect" presStyleCnt="0"/>
      <dgm:spPr/>
    </dgm:pt>
    <dgm:pt modelId="{4445E576-5888-48D0-8B3E-E9D0B6C0F281}" type="pres">
      <dgm:prSet presAssocID="{F7B82646-E6A4-43D7-89C3-B001E7A2E2EE}" presName="textRect" presStyleLbl="revTx" presStyleIdx="5" presStyleCnt="11">
        <dgm:presLayoutVars>
          <dgm:chMax val="1"/>
          <dgm:chPref val="1"/>
        </dgm:presLayoutVars>
      </dgm:prSet>
      <dgm:spPr/>
    </dgm:pt>
    <dgm:pt modelId="{483B9B17-B1AE-4A6A-A188-5B2B7CFBF5CF}" type="pres">
      <dgm:prSet presAssocID="{F7C4A5D2-6458-48AA-AA07-66DDDA814881}" presName="sibTrans" presStyleLbl="sibTrans2D1" presStyleIdx="0" presStyleCnt="0"/>
      <dgm:spPr/>
    </dgm:pt>
    <dgm:pt modelId="{9039B737-E5DB-4DEC-91A6-810B1487AF41}" type="pres">
      <dgm:prSet presAssocID="{EB2C0C1E-B8F5-443F-B4A4-95FD2AB5CDC3}" presName="compNode" presStyleCnt="0"/>
      <dgm:spPr/>
    </dgm:pt>
    <dgm:pt modelId="{454C708B-8607-4A79-9D75-09D0291BCF02}" type="pres">
      <dgm:prSet presAssocID="{EB2C0C1E-B8F5-443F-B4A4-95FD2AB5CDC3}" presName="iconBgRect" presStyleLbl="bgShp" presStyleIdx="6" presStyleCnt="11"/>
      <dgm:spPr/>
    </dgm:pt>
    <dgm:pt modelId="{3957C825-32B0-4CB3-937D-CF8D61A48A5B}" type="pres">
      <dgm:prSet presAssocID="{EB2C0C1E-B8F5-443F-B4A4-95FD2AB5CDC3}" presName="iconRect" presStyleLbl="node1" presStyleIdx="6" presStyleCnt="11"/>
      <dgm:spPr>
        <a:blipFill rotWithShape="1">
          <a:blip xmlns:r="http://schemas.openxmlformats.org/officeDocument/2006/relationships" r:embed="rId7"/>
          <a:srcRect/>
          <a:stretch>
            <a:fillRect/>
          </a:stretch>
        </a:blipFill>
      </dgm:spPr>
    </dgm:pt>
    <dgm:pt modelId="{1A42853F-BD06-4739-9ADA-BF52F3619380}" type="pres">
      <dgm:prSet presAssocID="{EB2C0C1E-B8F5-443F-B4A4-95FD2AB5CDC3}" presName="spaceRect" presStyleCnt="0"/>
      <dgm:spPr/>
    </dgm:pt>
    <dgm:pt modelId="{1C9229C0-37F4-495D-9F63-1518D8465479}" type="pres">
      <dgm:prSet presAssocID="{EB2C0C1E-B8F5-443F-B4A4-95FD2AB5CDC3}" presName="textRect" presStyleLbl="revTx" presStyleIdx="6" presStyleCnt="11">
        <dgm:presLayoutVars>
          <dgm:chMax val="1"/>
          <dgm:chPref val="1"/>
        </dgm:presLayoutVars>
      </dgm:prSet>
      <dgm:spPr/>
    </dgm:pt>
    <dgm:pt modelId="{CDD591E5-A187-4F86-85BE-21F736FA1190}" type="pres">
      <dgm:prSet presAssocID="{56F2A8B2-9560-4D4A-A4D5-9D32D49FFB5A}" presName="sibTrans" presStyleLbl="sibTrans2D1" presStyleIdx="0" presStyleCnt="0"/>
      <dgm:spPr/>
    </dgm:pt>
    <dgm:pt modelId="{24E36608-6A8A-4E49-ADC5-D8F60B02D0DE}" type="pres">
      <dgm:prSet presAssocID="{2CDE0113-068D-4B2B-8AFF-BD81FC9D76B8}" presName="compNode" presStyleCnt="0"/>
      <dgm:spPr/>
    </dgm:pt>
    <dgm:pt modelId="{ECE69641-3A12-4264-A052-DA8F535A0B16}" type="pres">
      <dgm:prSet presAssocID="{2CDE0113-068D-4B2B-8AFF-BD81FC9D76B8}" presName="iconBgRect" presStyleLbl="bgShp" presStyleIdx="7" presStyleCnt="11"/>
      <dgm:spPr/>
    </dgm:pt>
    <dgm:pt modelId="{F2AA11F4-A93A-438A-BC2F-6BC7FD7DCA64}" type="pres">
      <dgm:prSet presAssocID="{2CDE0113-068D-4B2B-8AFF-BD81FC9D76B8}" presName="iconRect" presStyleLbl="node1" presStyleIdx="7" presStyleCnt="11"/>
      <dgm:spPr>
        <a:blipFill rotWithShape="1">
          <a:blip xmlns:r="http://schemas.openxmlformats.org/officeDocument/2006/relationships" r:embed="rId8"/>
          <a:srcRect/>
          <a:stretch>
            <a:fillRect l="-6000" r="-6000"/>
          </a:stretch>
        </a:blipFill>
      </dgm:spPr>
    </dgm:pt>
    <dgm:pt modelId="{5C6B06DE-038A-404B-8D1E-04F92C2DC824}" type="pres">
      <dgm:prSet presAssocID="{2CDE0113-068D-4B2B-8AFF-BD81FC9D76B8}" presName="spaceRect" presStyleCnt="0"/>
      <dgm:spPr/>
    </dgm:pt>
    <dgm:pt modelId="{662263E2-E0AC-4D2B-AF27-0E3DD415473D}" type="pres">
      <dgm:prSet presAssocID="{2CDE0113-068D-4B2B-8AFF-BD81FC9D76B8}" presName="textRect" presStyleLbl="revTx" presStyleIdx="7" presStyleCnt="11">
        <dgm:presLayoutVars>
          <dgm:chMax val="1"/>
          <dgm:chPref val="1"/>
        </dgm:presLayoutVars>
      </dgm:prSet>
      <dgm:spPr/>
    </dgm:pt>
    <dgm:pt modelId="{4FD97200-1DDE-4780-8434-4BDC6668DD92}" type="pres">
      <dgm:prSet presAssocID="{B6586A13-BDBD-43D1-81EC-A37408468F17}" presName="sibTrans" presStyleLbl="sibTrans2D1" presStyleIdx="0" presStyleCnt="0"/>
      <dgm:spPr/>
    </dgm:pt>
    <dgm:pt modelId="{E7FA10FD-79B9-4638-8BDB-A0B627ED2DB9}" type="pres">
      <dgm:prSet presAssocID="{E97FBD28-2F5D-4ACB-A3EB-8B6462AA168A}" presName="compNode" presStyleCnt="0"/>
      <dgm:spPr/>
    </dgm:pt>
    <dgm:pt modelId="{CF1245E4-E904-402B-BE1C-78F3A4A9D6AE}" type="pres">
      <dgm:prSet presAssocID="{E97FBD28-2F5D-4ACB-A3EB-8B6462AA168A}" presName="iconBgRect" presStyleLbl="bgShp" presStyleIdx="8" presStyleCnt="11"/>
      <dgm:spPr/>
    </dgm:pt>
    <dgm:pt modelId="{65D1E245-58A5-4950-8D49-B28B3284E466}" type="pres">
      <dgm:prSet presAssocID="{E97FBD28-2F5D-4ACB-A3EB-8B6462AA168A}" presName="iconRect" presStyleLbl="node1" presStyleIdx="8" presStyleCnt="11"/>
      <dgm:spPr>
        <a:blipFill rotWithShape="1">
          <a:blip xmlns:r="http://schemas.openxmlformats.org/officeDocument/2006/relationships" r:embed="rId9"/>
          <a:srcRect/>
          <a:stretch>
            <a:fillRect/>
          </a:stretch>
        </a:blipFill>
      </dgm:spPr>
    </dgm:pt>
    <dgm:pt modelId="{BCFD374E-78A3-4163-9A3B-B874D5EA24DD}" type="pres">
      <dgm:prSet presAssocID="{E97FBD28-2F5D-4ACB-A3EB-8B6462AA168A}" presName="spaceRect" presStyleCnt="0"/>
      <dgm:spPr/>
    </dgm:pt>
    <dgm:pt modelId="{5D49D72B-B968-4FCD-9340-BB5AC281CA00}" type="pres">
      <dgm:prSet presAssocID="{E97FBD28-2F5D-4ACB-A3EB-8B6462AA168A}" presName="textRect" presStyleLbl="revTx" presStyleIdx="8" presStyleCnt="11">
        <dgm:presLayoutVars>
          <dgm:chMax val="1"/>
          <dgm:chPref val="1"/>
        </dgm:presLayoutVars>
      </dgm:prSet>
      <dgm:spPr/>
    </dgm:pt>
    <dgm:pt modelId="{93BABC2D-F299-4752-98A0-54AEAF53B174}" type="pres">
      <dgm:prSet presAssocID="{1E5E6A79-F587-4C80-BD7D-1947C916DDE6}" presName="sibTrans" presStyleLbl="sibTrans2D1" presStyleIdx="0" presStyleCnt="0"/>
      <dgm:spPr/>
    </dgm:pt>
    <dgm:pt modelId="{742F649E-03A3-4242-874F-67BFDC23DD46}" type="pres">
      <dgm:prSet presAssocID="{1BA24D32-FA1D-48A3-BC23-BBBC96CFAD06}" presName="compNode" presStyleCnt="0"/>
      <dgm:spPr/>
    </dgm:pt>
    <dgm:pt modelId="{48894802-466B-47E0-B543-C12B1B7664FE}" type="pres">
      <dgm:prSet presAssocID="{1BA24D32-FA1D-48A3-BC23-BBBC96CFAD06}" presName="iconBgRect" presStyleLbl="bgShp" presStyleIdx="9" presStyleCnt="11"/>
      <dgm:spPr/>
    </dgm:pt>
    <dgm:pt modelId="{71B95B0E-4AB2-4321-A442-BA0C6A7B643A}" type="pres">
      <dgm:prSet presAssocID="{1BA24D32-FA1D-48A3-BC23-BBBC96CFAD06}" presName="iconRect" presStyleLbl="node1" presStyleIdx="9" presStyleCnt="11"/>
      <dgm:spPr>
        <a:blipFill rotWithShape="1">
          <a:blip xmlns:r="http://schemas.openxmlformats.org/officeDocument/2006/relationships" r:embed="rId10"/>
          <a:srcRect/>
          <a:stretch>
            <a:fillRect t="-3000" b="-3000"/>
          </a:stretch>
        </a:blipFill>
      </dgm:spPr>
    </dgm:pt>
    <dgm:pt modelId="{44CA36DB-26FE-4D3A-9028-C8B80A95E1A6}" type="pres">
      <dgm:prSet presAssocID="{1BA24D32-FA1D-48A3-BC23-BBBC96CFAD06}" presName="spaceRect" presStyleCnt="0"/>
      <dgm:spPr/>
    </dgm:pt>
    <dgm:pt modelId="{3B99214E-9B74-4C55-9697-2DCE5AE74DE0}" type="pres">
      <dgm:prSet presAssocID="{1BA24D32-FA1D-48A3-BC23-BBBC96CFAD06}" presName="textRect" presStyleLbl="revTx" presStyleIdx="9" presStyleCnt="11">
        <dgm:presLayoutVars>
          <dgm:chMax val="1"/>
          <dgm:chPref val="1"/>
        </dgm:presLayoutVars>
      </dgm:prSet>
      <dgm:spPr/>
    </dgm:pt>
    <dgm:pt modelId="{CD5479CA-873F-4488-956D-5229AA971C02}" type="pres">
      <dgm:prSet presAssocID="{197FBCD6-E4A9-4C7A-8D36-BEA98427C260}" presName="sibTrans" presStyleLbl="sibTrans2D1" presStyleIdx="0" presStyleCnt="0"/>
      <dgm:spPr/>
    </dgm:pt>
    <dgm:pt modelId="{7749AACB-C98C-4B64-9E98-A24635C1E5A5}" type="pres">
      <dgm:prSet presAssocID="{2C5268E3-A847-4369-8313-9A5D7AA2BBBF}" presName="compNode" presStyleCnt="0"/>
      <dgm:spPr/>
    </dgm:pt>
    <dgm:pt modelId="{E9C831D1-04E7-4BD6-A1D2-202CDE2C979A}" type="pres">
      <dgm:prSet presAssocID="{2C5268E3-A847-4369-8313-9A5D7AA2BBBF}" presName="iconBgRect" presStyleLbl="bgShp" presStyleIdx="10" presStyleCnt="11"/>
      <dgm:spPr/>
    </dgm:pt>
    <dgm:pt modelId="{FDBD849D-1939-4ADE-97D9-BAD88603B44C}" type="pres">
      <dgm:prSet presAssocID="{2C5268E3-A847-4369-8313-9A5D7AA2BBBF}" presName="iconRect" presStyleLbl="node1" presStyleIdx="10" presStyleCnt="11"/>
      <dgm:spPr>
        <a:blipFill rotWithShape="1">
          <a:blip xmlns:r="http://schemas.openxmlformats.org/officeDocument/2006/relationships" r:embed="rId11"/>
          <a:srcRect/>
          <a:stretch>
            <a:fillRect t="-9000" b="-9000"/>
          </a:stretch>
        </a:blipFill>
      </dgm:spPr>
    </dgm:pt>
    <dgm:pt modelId="{86B8DC45-2296-4962-B9C4-6385E2729ACA}" type="pres">
      <dgm:prSet presAssocID="{2C5268E3-A847-4369-8313-9A5D7AA2BBBF}" presName="spaceRect" presStyleCnt="0"/>
      <dgm:spPr/>
    </dgm:pt>
    <dgm:pt modelId="{61ECEF15-8AC0-40AB-8652-A640CC2A6CFF}" type="pres">
      <dgm:prSet presAssocID="{2C5268E3-A847-4369-8313-9A5D7AA2BBBF}" presName="textRect" presStyleLbl="revTx" presStyleIdx="10" presStyleCnt="11">
        <dgm:presLayoutVars>
          <dgm:chMax val="1"/>
          <dgm:chPref val="1"/>
        </dgm:presLayoutVars>
      </dgm:prSet>
      <dgm:spPr/>
    </dgm:pt>
  </dgm:ptLst>
  <dgm:cxnLst>
    <dgm:cxn modelId="{7A20BC09-35BE-4C48-9FCB-357DCF5F24C4}" srcId="{67A66A21-72A7-4810-9F27-BEEC91FE07BD}" destId="{28D99DB5-2302-4C32-98F9-C58283111286}" srcOrd="0" destOrd="0" parTransId="{C798B283-3A28-4EE7-AAB3-50EBD93CA56D}" sibTransId="{2D124F5E-5AED-4167-97BF-58881796750C}"/>
    <dgm:cxn modelId="{F8D2E90E-BAD5-4552-B5ED-3F6C1EABF1FE}" type="presOf" srcId="{1E5E6A79-F587-4C80-BD7D-1947C916DDE6}" destId="{93BABC2D-F299-4752-98A0-54AEAF53B174}" srcOrd="0" destOrd="0" presId="urn:microsoft.com/office/officeart/2018/2/layout/IconCircleList"/>
    <dgm:cxn modelId="{BA158914-4EAB-4826-8234-1A772602EC42}" srcId="{67A66A21-72A7-4810-9F27-BEEC91FE07BD}" destId="{F7B82646-E6A4-43D7-89C3-B001E7A2E2EE}" srcOrd="5" destOrd="0" parTransId="{1A022FD8-61F7-4006-9F93-8E99A2E81571}" sibTransId="{F7C4A5D2-6458-48AA-AA07-66DDDA814881}"/>
    <dgm:cxn modelId="{C718CD18-5274-4FFD-9124-DBD99C2D015F}" type="presOf" srcId="{2433A0F3-BCAD-413C-BD47-09A81E2098F2}" destId="{B931F1BA-F4FC-4114-87F6-26B6B28C1D77}" srcOrd="0" destOrd="0" presId="urn:microsoft.com/office/officeart/2018/2/layout/IconCircleList"/>
    <dgm:cxn modelId="{139C9523-8185-4345-8896-2D1B70F77709}" type="presOf" srcId="{28D99DB5-2302-4C32-98F9-C58283111286}" destId="{E6A744EC-E1D5-4084-B9E6-FA94619545FC}" srcOrd="0" destOrd="0" presId="urn:microsoft.com/office/officeart/2018/2/layout/IconCircleList"/>
    <dgm:cxn modelId="{5A2C2727-EA6E-4810-9F4A-EE133FCA357A}" srcId="{67A66A21-72A7-4810-9F27-BEEC91FE07BD}" destId="{5B81F584-A4D5-4499-BBC2-6154D73E1623}" srcOrd="4" destOrd="0" parTransId="{CB20C485-114F-4D79-8A6A-E170D857DE42}" sibTransId="{0866A5B6-7A66-4AC0-8C3C-F9AD54DEEE79}"/>
    <dgm:cxn modelId="{3BBBED30-9304-43CD-8766-CEC34AD06BC5}" srcId="{67A66A21-72A7-4810-9F27-BEEC91FE07BD}" destId="{C6BCEE43-B248-4550-A4FC-85EDC26763CF}" srcOrd="1" destOrd="0" parTransId="{501FB3DB-7C2E-42D0-919B-2947C293C6D4}" sibTransId="{C5ACD020-B201-4EA3-AACA-085BC7E74021}"/>
    <dgm:cxn modelId="{111DC532-DFAF-4A26-8C6B-DFABA7EE2790}" type="presOf" srcId="{C6BCEE43-B248-4550-A4FC-85EDC26763CF}" destId="{788FAADD-C373-4037-9B30-99B35FCA98DC}" srcOrd="0" destOrd="0" presId="urn:microsoft.com/office/officeart/2018/2/layout/IconCircleList"/>
    <dgm:cxn modelId="{4620133A-74AB-46F4-8A2F-7B094C2B083C}" type="presOf" srcId="{0866A5B6-7A66-4AC0-8C3C-F9AD54DEEE79}" destId="{D8E07219-0A2A-4FA4-B751-8CC37DD41BA6}" srcOrd="0" destOrd="0" presId="urn:microsoft.com/office/officeart/2018/2/layout/IconCircleList"/>
    <dgm:cxn modelId="{912B6A60-48EF-4B68-A01B-FC5DAB23B7EB}" type="presOf" srcId="{C5ACD020-B201-4EA3-AACA-085BC7E74021}" destId="{5DC8ABE9-3910-4D1E-BB85-CDCF98382B08}" srcOrd="0" destOrd="0" presId="urn:microsoft.com/office/officeart/2018/2/layout/IconCircleList"/>
    <dgm:cxn modelId="{5BE30362-CF38-421B-83E2-5AF8276E2FB7}" srcId="{67A66A21-72A7-4810-9F27-BEEC91FE07BD}" destId="{1033A17B-C212-4AA6-A542-A46FC09EC8B2}" srcOrd="3" destOrd="0" parTransId="{C507CC95-C53F-4643-A4B2-731E34DF1E89}" sibTransId="{E3051627-D442-466D-90DB-0116A5F54DDE}"/>
    <dgm:cxn modelId="{D964BD43-A26A-41C5-BD75-1FA3BE4C1C04}" type="presOf" srcId="{B6586A13-BDBD-43D1-81EC-A37408468F17}" destId="{4FD97200-1DDE-4780-8434-4BDC6668DD92}" srcOrd="0" destOrd="0" presId="urn:microsoft.com/office/officeart/2018/2/layout/IconCircleList"/>
    <dgm:cxn modelId="{78A41766-3EC2-4C6C-A718-10981AC74690}" srcId="{67A66A21-72A7-4810-9F27-BEEC91FE07BD}" destId="{2CDE0113-068D-4B2B-8AFF-BD81FC9D76B8}" srcOrd="7" destOrd="0" parTransId="{DBDD05B7-E8EC-40F4-B904-F2D44641A18D}" sibTransId="{B6586A13-BDBD-43D1-81EC-A37408468F17}"/>
    <dgm:cxn modelId="{04AFD84C-AC82-48A4-A70E-8B7EC90C7321}" type="presOf" srcId="{E97FBD28-2F5D-4ACB-A3EB-8B6462AA168A}" destId="{5D49D72B-B968-4FCD-9340-BB5AC281CA00}" srcOrd="0" destOrd="0" presId="urn:microsoft.com/office/officeart/2018/2/layout/IconCircleList"/>
    <dgm:cxn modelId="{C967086D-17A4-434B-95E6-0712784B86BB}" type="presOf" srcId="{1033A17B-C212-4AA6-A542-A46FC09EC8B2}" destId="{6F2FEF4B-2F55-461B-82F5-A6313338E8AC}" srcOrd="0" destOrd="0" presId="urn:microsoft.com/office/officeart/2018/2/layout/IconCircleList"/>
    <dgm:cxn modelId="{1E5EDA6F-0A00-409A-9B3E-5FF477FEE563}" type="presOf" srcId="{5B81F584-A4D5-4499-BBC2-6154D73E1623}" destId="{C0BE1E31-1939-49AE-B258-80A1C5FE015D}" srcOrd="0" destOrd="0" presId="urn:microsoft.com/office/officeart/2018/2/layout/IconCircleList"/>
    <dgm:cxn modelId="{A280BA83-925D-4573-BC44-FCF0ADB3F663}" type="presOf" srcId="{E3051627-D442-466D-90DB-0116A5F54DDE}" destId="{833F3451-FDDB-449E-8227-14D0E8FA741B}" srcOrd="0" destOrd="0" presId="urn:microsoft.com/office/officeart/2018/2/layout/IconCircleList"/>
    <dgm:cxn modelId="{26124A8A-D343-4C15-80C2-F58305DC898F}" type="presOf" srcId="{113E1D7B-177A-43FB-94F2-F38EE37EAC6D}" destId="{73F63A01-9C36-4772-BBD5-BE7B6305F8E4}" srcOrd="0" destOrd="0" presId="urn:microsoft.com/office/officeart/2018/2/layout/IconCircleList"/>
    <dgm:cxn modelId="{5EF49998-B092-45FF-8204-279E3916A6D7}" type="presOf" srcId="{67A66A21-72A7-4810-9F27-BEEC91FE07BD}" destId="{2110CBE6-9B39-4193-9AC8-3455B89F89A1}" srcOrd="0" destOrd="0" presId="urn:microsoft.com/office/officeart/2018/2/layout/IconCircleList"/>
    <dgm:cxn modelId="{C8FA4B9A-208A-4226-B7A6-4C577E05FD27}" type="presOf" srcId="{1BA24D32-FA1D-48A3-BC23-BBBC96CFAD06}" destId="{3B99214E-9B74-4C55-9697-2DCE5AE74DE0}" srcOrd="0" destOrd="0" presId="urn:microsoft.com/office/officeart/2018/2/layout/IconCircleList"/>
    <dgm:cxn modelId="{E83A9C9A-BC50-4CB6-B493-BC0525E30F7B}" srcId="{67A66A21-72A7-4810-9F27-BEEC91FE07BD}" destId="{E97FBD28-2F5D-4ACB-A3EB-8B6462AA168A}" srcOrd="8" destOrd="0" parTransId="{36866AE4-3782-4243-864A-947268E79FA8}" sibTransId="{1E5E6A79-F587-4C80-BD7D-1947C916DDE6}"/>
    <dgm:cxn modelId="{2A2A3F9F-6B2D-4235-A20C-22CC07B7056B}" srcId="{67A66A21-72A7-4810-9F27-BEEC91FE07BD}" destId="{2433A0F3-BCAD-413C-BD47-09A81E2098F2}" srcOrd="2" destOrd="0" parTransId="{9DF68E52-3124-4125-AE8D-E4FDADED688A}" sibTransId="{113E1D7B-177A-43FB-94F2-F38EE37EAC6D}"/>
    <dgm:cxn modelId="{3CA52EA1-5025-4E4B-903E-6BAE3D845DFF}" type="presOf" srcId="{56F2A8B2-9560-4D4A-A4D5-9D32D49FFB5A}" destId="{CDD591E5-A187-4F86-85BE-21F736FA1190}" srcOrd="0" destOrd="0" presId="urn:microsoft.com/office/officeart/2018/2/layout/IconCircleList"/>
    <dgm:cxn modelId="{72F551A3-A78A-4809-9B78-C2BE0E2B45AE}" type="presOf" srcId="{F7C4A5D2-6458-48AA-AA07-66DDDA814881}" destId="{483B9B17-B1AE-4A6A-A188-5B2B7CFBF5CF}" srcOrd="0" destOrd="0" presId="urn:microsoft.com/office/officeart/2018/2/layout/IconCircleList"/>
    <dgm:cxn modelId="{5C1097A6-37F6-4A11-A578-F174A60F02C9}" type="presOf" srcId="{F7B82646-E6A4-43D7-89C3-B001E7A2E2EE}" destId="{4445E576-5888-48D0-8B3E-E9D0B6C0F281}" srcOrd="0" destOrd="0" presId="urn:microsoft.com/office/officeart/2018/2/layout/IconCircleList"/>
    <dgm:cxn modelId="{C96ABEAA-EE56-49F5-AB9A-71B217F610DF}" srcId="{67A66A21-72A7-4810-9F27-BEEC91FE07BD}" destId="{1BA24D32-FA1D-48A3-BC23-BBBC96CFAD06}" srcOrd="9" destOrd="0" parTransId="{A2A884E2-162A-4165-8802-AE254C7A85D0}" sibTransId="{197FBCD6-E4A9-4C7A-8D36-BEA98427C260}"/>
    <dgm:cxn modelId="{28F771AE-C9AA-4A63-A834-F8D21EAF220C}" srcId="{67A66A21-72A7-4810-9F27-BEEC91FE07BD}" destId="{2C5268E3-A847-4369-8313-9A5D7AA2BBBF}" srcOrd="10" destOrd="0" parTransId="{99338B4B-D0FF-432E-9BD7-BEF900FAF914}" sibTransId="{84183457-E34D-4A37-8237-1B4E23F29F00}"/>
    <dgm:cxn modelId="{0A15F5C5-6A3C-4192-8A06-224629D2C5C8}" type="presOf" srcId="{EB2C0C1E-B8F5-443F-B4A4-95FD2AB5CDC3}" destId="{1C9229C0-37F4-495D-9F63-1518D8465479}" srcOrd="0" destOrd="0" presId="urn:microsoft.com/office/officeart/2018/2/layout/IconCircleList"/>
    <dgm:cxn modelId="{C33BFAD1-3AE9-4753-9F00-0A50F1666978}" srcId="{67A66A21-72A7-4810-9F27-BEEC91FE07BD}" destId="{EB2C0C1E-B8F5-443F-B4A4-95FD2AB5CDC3}" srcOrd="6" destOrd="0" parTransId="{7D820681-4281-4AF2-AAB6-6CA3D241459D}" sibTransId="{56F2A8B2-9560-4D4A-A4D5-9D32D49FFB5A}"/>
    <dgm:cxn modelId="{C18278D2-3010-4B5D-94B9-983D1A1A274E}" type="presOf" srcId="{2C5268E3-A847-4369-8313-9A5D7AA2BBBF}" destId="{61ECEF15-8AC0-40AB-8652-A640CC2A6CFF}" srcOrd="0" destOrd="0" presId="urn:microsoft.com/office/officeart/2018/2/layout/IconCircleList"/>
    <dgm:cxn modelId="{B2A562D6-0467-4B88-B2F5-F3686335FB11}" type="presOf" srcId="{197FBCD6-E4A9-4C7A-8D36-BEA98427C260}" destId="{CD5479CA-873F-4488-956D-5229AA971C02}" srcOrd="0" destOrd="0" presId="urn:microsoft.com/office/officeart/2018/2/layout/IconCircleList"/>
    <dgm:cxn modelId="{A5FD9BFB-A38B-427D-A91E-C68D4DA36427}" type="presOf" srcId="{2CDE0113-068D-4B2B-8AFF-BD81FC9D76B8}" destId="{662263E2-E0AC-4D2B-AF27-0E3DD415473D}" srcOrd="0" destOrd="0" presId="urn:microsoft.com/office/officeart/2018/2/layout/IconCircleList"/>
    <dgm:cxn modelId="{3372C1FD-8409-4AD3-AA1A-987ABDD95FB9}" type="presOf" srcId="{2D124F5E-5AED-4167-97BF-58881796750C}" destId="{092BFEC0-ABB1-4B37-8281-75921681E864}" srcOrd="0" destOrd="0" presId="urn:microsoft.com/office/officeart/2018/2/layout/IconCircleList"/>
    <dgm:cxn modelId="{615EEF8A-5F9C-419E-8915-F10CE61305D6}" type="presParOf" srcId="{2110CBE6-9B39-4193-9AC8-3455B89F89A1}" destId="{F62B2BF9-8D54-4890-BEE5-7FF8E61F0987}" srcOrd="0" destOrd="0" presId="urn:microsoft.com/office/officeart/2018/2/layout/IconCircleList"/>
    <dgm:cxn modelId="{25438CC7-C03F-4DF3-9498-DBD7069D70D1}" type="presParOf" srcId="{F62B2BF9-8D54-4890-BEE5-7FF8E61F0987}" destId="{AC68BF07-2A52-4A67-9558-C62C383EDAED}" srcOrd="0" destOrd="0" presId="urn:microsoft.com/office/officeart/2018/2/layout/IconCircleList"/>
    <dgm:cxn modelId="{AA99441D-8BF1-4997-B829-CE5B9B254941}" type="presParOf" srcId="{AC68BF07-2A52-4A67-9558-C62C383EDAED}" destId="{27C570B1-A863-48ED-9CA4-ADC24094C88D}" srcOrd="0" destOrd="0" presId="urn:microsoft.com/office/officeart/2018/2/layout/IconCircleList"/>
    <dgm:cxn modelId="{6DCE2594-7373-4963-BD0F-31B4EE57AC88}" type="presParOf" srcId="{AC68BF07-2A52-4A67-9558-C62C383EDAED}" destId="{680A71D7-3D37-4E91-A3C7-829F700B79CD}" srcOrd="1" destOrd="0" presId="urn:microsoft.com/office/officeart/2018/2/layout/IconCircleList"/>
    <dgm:cxn modelId="{626027DC-7F4F-4E4D-8BA3-A053CC21EB4F}" type="presParOf" srcId="{AC68BF07-2A52-4A67-9558-C62C383EDAED}" destId="{1475027B-649C-4519-8A1A-58C87416693E}" srcOrd="2" destOrd="0" presId="urn:microsoft.com/office/officeart/2018/2/layout/IconCircleList"/>
    <dgm:cxn modelId="{028BBBA3-7A49-46DC-BEDB-FB515CAE61B2}" type="presParOf" srcId="{AC68BF07-2A52-4A67-9558-C62C383EDAED}" destId="{E6A744EC-E1D5-4084-B9E6-FA94619545FC}" srcOrd="3" destOrd="0" presId="urn:microsoft.com/office/officeart/2018/2/layout/IconCircleList"/>
    <dgm:cxn modelId="{99576F90-8153-46A5-8ABE-60B641F263D4}" type="presParOf" srcId="{F62B2BF9-8D54-4890-BEE5-7FF8E61F0987}" destId="{092BFEC0-ABB1-4B37-8281-75921681E864}" srcOrd="1" destOrd="0" presId="urn:microsoft.com/office/officeart/2018/2/layout/IconCircleList"/>
    <dgm:cxn modelId="{5BDFD9AC-2129-4A5E-9D32-C6ADC1A752CB}" type="presParOf" srcId="{F62B2BF9-8D54-4890-BEE5-7FF8E61F0987}" destId="{7F11ED02-E3D7-48F6-8724-DC31A99FAB53}" srcOrd="2" destOrd="0" presId="urn:microsoft.com/office/officeart/2018/2/layout/IconCircleList"/>
    <dgm:cxn modelId="{CD07C112-5291-41F4-A304-5A0D551E0F7C}" type="presParOf" srcId="{7F11ED02-E3D7-48F6-8724-DC31A99FAB53}" destId="{34B834A9-DF5D-4080-B43F-A5FC29A08E57}" srcOrd="0" destOrd="0" presId="urn:microsoft.com/office/officeart/2018/2/layout/IconCircleList"/>
    <dgm:cxn modelId="{515E8812-D57E-4068-905C-2BFAAEB2116E}" type="presParOf" srcId="{7F11ED02-E3D7-48F6-8724-DC31A99FAB53}" destId="{04E14A31-5D27-417F-8A0C-5DD4A339255A}" srcOrd="1" destOrd="0" presId="urn:microsoft.com/office/officeart/2018/2/layout/IconCircleList"/>
    <dgm:cxn modelId="{A9974B5F-B387-4632-A856-496465BD652F}" type="presParOf" srcId="{7F11ED02-E3D7-48F6-8724-DC31A99FAB53}" destId="{1E061B6B-354A-4A55-B6C3-BD21E036D5E9}" srcOrd="2" destOrd="0" presId="urn:microsoft.com/office/officeart/2018/2/layout/IconCircleList"/>
    <dgm:cxn modelId="{24EBD6AC-9B42-4323-AFB4-48CCA18C17E0}" type="presParOf" srcId="{7F11ED02-E3D7-48F6-8724-DC31A99FAB53}" destId="{788FAADD-C373-4037-9B30-99B35FCA98DC}" srcOrd="3" destOrd="0" presId="urn:microsoft.com/office/officeart/2018/2/layout/IconCircleList"/>
    <dgm:cxn modelId="{3CB80931-69D1-4992-9755-61CA4F6AD09E}" type="presParOf" srcId="{F62B2BF9-8D54-4890-BEE5-7FF8E61F0987}" destId="{5DC8ABE9-3910-4D1E-BB85-CDCF98382B08}" srcOrd="3" destOrd="0" presId="urn:microsoft.com/office/officeart/2018/2/layout/IconCircleList"/>
    <dgm:cxn modelId="{07AC226B-2C14-4106-8A61-5EFDE0BF440F}" type="presParOf" srcId="{F62B2BF9-8D54-4890-BEE5-7FF8E61F0987}" destId="{DCCE548C-41EB-42D7-A667-7171B152CF0E}" srcOrd="4" destOrd="0" presId="urn:microsoft.com/office/officeart/2018/2/layout/IconCircleList"/>
    <dgm:cxn modelId="{CBDE3FBE-513A-4E0A-8D2C-81B25DEC3964}" type="presParOf" srcId="{DCCE548C-41EB-42D7-A667-7171B152CF0E}" destId="{E1E15E2B-0C97-4031-985B-D6BA540C1528}" srcOrd="0" destOrd="0" presId="urn:microsoft.com/office/officeart/2018/2/layout/IconCircleList"/>
    <dgm:cxn modelId="{E62E8D1E-0E0F-4415-92F3-FC64D8E85104}" type="presParOf" srcId="{DCCE548C-41EB-42D7-A667-7171B152CF0E}" destId="{ADEF1327-CFEB-4AB8-BCC0-77BDA5B5629D}" srcOrd="1" destOrd="0" presId="urn:microsoft.com/office/officeart/2018/2/layout/IconCircleList"/>
    <dgm:cxn modelId="{38A2D0F5-2B4A-4AFF-B6D4-CDB0465B9E4C}" type="presParOf" srcId="{DCCE548C-41EB-42D7-A667-7171B152CF0E}" destId="{6E99D5A2-DF8F-4CAF-9802-7A807A9399EE}" srcOrd="2" destOrd="0" presId="urn:microsoft.com/office/officeart/2018/2/layout/IconCircleList"/>
    <dgm:cxn modelId="{985B5A0F-52C7-41A4-B23A-820FFA65904C}" type="presParOf" srcId="{DCCE548C-41EB-42D7-A667-7171B152CF0E}" destId="{B931F1BA-F4FC-4114-87F6-26B6B28C1D77}" srcOrd="3" destOrd="0" presId="urn:microsoft.com/office/officeart/2018/2/layout/IconCircleList"/>
    <dgm:cxn modelId="{C500CDF6-EE0E-46CD-A335-D7CEF081824F}" type="presParOf" srcId="{F62B2BF9-8D54-4890-BEE5-7FF8E61F0987}" destId="{73F63A01-9C36-4772-BBD5-BE7B6305F8E4}" srcOrd="5" destOrd="0" presId="urn:microsoft.com/office/officeart/2018/2/layout/IconCircleList"/>
    <dgm:cxn modelId="{66EA24BB-385D-46F6-8805-B348486A09E7}" type="presParOf" srcId="{F62B2BF9-8D54-4890-BEE5-7FF8E61F0987}" destId="{6D760441-3073-46C9-A347-67A014A5A051}" srcOrd="6" destOrd="0" presId="urn:microsoft.com/office/officeart/2018/2/layout/IconCircleList"/>
    <dgm:cxn modelId="{FD48E7C3-5C60-4CDA-A1AD-84C3161D806B}" type="presParOf" srcId="{6D760441-3073-46C9-A347-67A014A5A051}" destId="{F2163131-815C-417F-BD46-D2417D5144A4}" srcOrd="0" destOrd="0" presId="urn:microsoft.com/office/officeart/2018/2/layout/IconCircleList"/>
    <dgm:cxn modelId="{527E1A12-0289-4CCA-8315-487879E4E02D}" type="presParOf" srcId="{6D760441-3073-46C9-A347-67A014A5A051}" destId="{43C2A089-FBB7-47F4-BAEC-0BA064404521}" srcOrd="1" destOrd="0" presId="urn:microsoft.com/office/officeart/2018/2/layout/IconCircleList"/>
    <dgm:cxn modelId="{C7BACC29-B16F-4E2F-832E-C5C558CED5BE}" type="presParOf" srcId="{6D760441-3073-46C9-A347-67A014A5A051}" destId="{4F6774C2-E674-41B5-AD06-7F1AC3568DC2}" srcOrd="2" destOrd="0" presId="urn:microsoft.com/office/officeart/2018/2/layout/IconCircleList"/>
    <dgm:cxn modelId="{DA8417C4-6464-4ECD-B77C-0BFEF6AC7BB3}" type="presParOf" srcId="{6D760441-3073-46C9-A347-67A014A5A051}" destId="{6F2FEF4B-2F55-461B-82F5-A6313338E8AC}" srcOrd="3" destOrd="0" presId="urn:microsoft.com/office/officeart/2018/2/layout/IconCircleList"/>
    <dgm:cxn modelId="{622E8483-53B0-4231-A9A8-B784A194620A}" type="presParOf" srcId="{F62B2BF9-8D54-4890-BEE5-7FF8E61F0987}" destId="{833F3451-FDDB-449E-8227-14D0E8FA741B}" srcOrd="7" destOrd="0" presId="urn:microsoft.com/office/officeart/2018/2/layout/IconCircleList"/>
    <dgm:cxn modelId="{F136342E-9DFE-483A-9B8B-92F28784BD0B}" type="presParOf" srcId="{F62B2BF9-8D54-4890-BEE5-7FF8E61F0987}" destId="{8ED7C321-7E5B-4F9E-9343-E08B1000677B}" srcOrd="8" destOrd="0" presId="urn:microsoft.com/office/officeart/2018/2/layout/IconCircleList"/>
    <dgm:cxn modelId="{3B0B9A18-3805-497A-81BD-1DC9B439C614}" type="presParOf" srcId="{8ED7C321-7E5B-4F9E-9343-E08B1000677B}" destId="{53CBBE6A-7FBC-4D3F-8702-4E1E4EC21958}" srcOrd="0" destOrd="0" presId="urn:microsoft.com/office/officeart/2018/2/layout/IconCircleList"/>
    <dgm:cxn modelId="{760C935F-E65B-44B4-AC4B-89B2C9AD6033}" type="presParOf" srcId="{8ED7C321-7E5B-4F9E-9343-E08B1000677B}" destId="{520A251B-2343-4AD5-9235-90DD5D492529}" srcOrd="1" destOrd="0" presId="urn:microsoft.com/office/officeart/2018/2/layout/IconCircleList"/>
    <dgm:cxn modelId="{4817B6DD-B6A1-4A1E-9B1F-94A487E2EE4C}" type="presParOf" srcId="{8ED7C321-7E5B-4F9E-9343-E08B1000677B}" destId="{BC170BAF-D634-4945-832D-4BD31B626131}" srcOrd="2" destOrd="0" presId="urn:microsoft.com/office/officeart/2018/2/layout/IconCircleList"/>
    <dgm:cxn modelId="{6A61B91F-DFF0-446B-B85D-493685EAF55D}" type="presParOf" srcId="{8ED7C321-7E5B-4F9E-9343-E08B1000677B}" destId="{C0BE1E31-1939-49AE-B258-80A1C5FE015D}" srcOrd="3" destOrd="0" presId="urn:microsoft.com/office/officeart/2018/2/layout/IconCircleList"/>
    <dgm:cxn modelId="{D39710B7-AF52-4AEA-8B46-817FEAD174C5}" type="presParOf" srcId="{F62B2BF9-8D54-4890-BEE5-7FF8E61F0987}" destId="{D8E07219-0A2A-4FA4-B751-8CC37DD41BA6}" srcOrd="9" destOrd="0" presId="urn:microsoft.com/office/officeart/2018/2/layout/IconCircleList"/>
    <dgm:cxn modelId="{DBAD2FA5-2251-45A6-B306-7E1C2F26F51F}" type="presParOf" srcId="{F62B2BF9-8D54-4890-BEE5-7FF8E61F0987}" destId="{E8500D8F-0347-44FF-9362-F6B49A0E1DD2}" srcOrd="10" destOrd="0" presId="urn:microsoft.com/office/officeart/2018/2/layout/IconCircleList"/>
    <dgm:cxn modelId="{FA06AD90-7E1C-4734-B72D-B2D544CF4FCE}" type="presParOf" srcId="{E8500D8F-0347-44FF-9362-F6B49A0E1DD2}" destId="{17AECA4F-E524-4152-AB66-1232A7B8F03D}" srcOrd="0" destOrd="0" presId="urn:microsoft.com/office/officeart/2018/2/layout/IconCircleList"/>
    <dgm:cxn modelId="{D45FAB1D-7614-46E2-97AD-CDF785A9EB31}" type="presParOf" srcId="{E8500D8F-0347-44FF-9362-F6B49A0E1DD2}" destId="{9E9A4435-94F4-4C4F-8141-CDF4E7A28B78}" srcOrd="1" destOrd="0" presId="urn:microsoft.com/office/officeart/2018/2/layout/IconCircleList"/>
    <dgm:cxn modelId="{BF003BD0-60DC-4F49-A223-2533AF259642}" type="presParOf" srcId="{E8500D8F-0347-44FF-9362-F6B49A0E1DD2}" destId="{FF8076CE-A8D1-491B-9F14-30E411B7C70A}" srcOrd="2" destOrd="0" presId="urn:microsoft.com/office/officeart/2018/2/layout/IconCircleList"/>
    <dgm:cxn modelId="{2AC5ABC1-EAF5-441B-95B5-648393C4FB14}" type="presParOf" srcId="{E8500D8F-0347-44FF-9362-F6B49A0E1DD2}" destId="{4445E576-5888-48D0-8B3E-E9D0B6C0F281}" srcOrd="3" destOrd="0" presId="urn:microsoft.com/office/officeart/2018/2/layout/IconCircleList"/>
    <dgm:cxn modelId="{DC9136BB-B388-47B1-9FB2-4E01AECD2BC4}" type="presParOf" srcId="{F62B2BF9-8D54-4890-BEE5-7FF8E61F0987}" destId="{483B9B17-B1AE-4A6A-A188-5B2B7CFBF5CF}" srcOrd="11" destOrd="0" presId="urn:microsoft.com/office/officeart/2018/2/layout/IconCircleList"/>
    <dgm:cxn modelId="{D2180863-7D48-4750-BD34-A39AD24A6E2D}" type="presParOf" srcId="{F62B2BF9-8D54-4890-BEE5-7FF8E61F0987}" destId="{9039B737-E5DB-4DEC-91A6-810B1487AF41}" srcOrd="12" destOrd="0" presId="urn:microsoft.com/office/officeart/2018/2/layout/IconCircleList"/>
    <dgm:cxn modelId="{4BC4D8CE-0852-41D0-B4EB-16B5FEA8F7AD}" type="presParOf" srcId="{9039B737-E5DB-4DEC-91A6-810B1487AF41}" destId="{454C708B-8607-4A79-9D75-09D0291BCF02}" srcOrd="0" destOrd="0" presId="urn:microsoft.com/office/officeart/2018/2/layout/IconCircleList"/>
    <dgm:cxn modelId="{5C94CE7A-784A-4603-AD33-B6CCCA7D7984}" type="presParOf" srcId="{9039B737-E5DB-4DEC-91A6-810B1487AF41}" destId="{3957C825-32B0-4CB3-937D-CF8D61A48A5B}" srcOrd="1" destOrd="0" presId="urn:microsoft.com/office/officeart/2018/2/layout/IconCircleList"/>
    <dgm:cxn modelId="{A2612A02-50A6-48C7-A6DE-921B5FC4C546}" type="presParOf" srcId="{9039B737-E5DB-4DEC-91A6-810B1487AF41}" destId="{1A42853F-BD06-4739-9ADA-BF52F3619380}" srcOrd="2" destOrd="0" presId="urn:microsoft.com/office/officeart/2018/2/layout/IconCircleList"/>
    <dgm:cxn modelId="{5228EE61-D2AC-4C87-9D54-F4A68441ECE7}" type="presParOf" srcId="{9039B737-E5DB-4DEC-91A6-810B1487AF41}" destId="{1C9229C0-37F4-495D-9F63-1518D8465479}" srcOrd="3" destOrd="0" presId="urn:microsoft.com/office/officeart/2018/2/layout/IconCircleList"/>
    <dgm:cxn modelId="{1E518D8E-1760-4053-BC47-F3F559AE006C}" type="presParOf" srcId="{F62B2BF9-8D54-4890-BEE5-7FF8E61F0987}" destId="{CDD591E5-A187-4F86-85BE-21F736FA1190}" srcOrd="13" destOrd="0" presId="urn:microsoft.com/office/officeart/2018/2/layout/IconCircleList"/>
    <dgm:cxn modelId="{6B675BDC-5366-471C-B0A5-41021F8CA9CC}" type="presParOf" srcId="{F62B2BF9-8D54-4890-BEE5-7FF8E61F0987}" destId="{24E36608-6A8A-4E49-ADC5-D8F60B02D0DE}" srcOrd="14" destOrd="0" presId="urn:microsoft.com/office/officeart/2018/2/layout/IconCircleList"/>
    <dgm:cxn modelId="{AB314429-1A3B-4E55-93CD-AF656540103C}" type="presParOf" srcId="{24E36608-6A8A-4E49-ADC5-D8F60B02D0DE}" destId="{ECE69641-3A12-4264-A052-DA8F535A0B16}" srcOrd="0" destOrd="0" presId="urn:microsoft.com/office/officeart/2018/2/layout/IconCircleList"/>
    <dgm:cxn modelId="{A82FFCA6-18BB-4FA9-8E9B-B8A49154B0CD}" type="presParOf" srcId="{24E36608-6A8A-4E49-ADC5-D8F60B02D0DE}" destId="{F2AA11F4-A93A-438A-BC2F-6BC7FD7DCA64}" srcOrd="1" destOrd="0" presId="urn:microsoft.com/office/officeart/2018/2/layout/IconCircleList"/>
    <dgm:cxn modelId="{912D6522-ED7D-45F6-9329-C550B397BF82}" type="presParOf" srcId="{24E36608-6A8A-4E49-ADC5-D8F60B02D0DE}" destId="{5C6B06DE-038A-404B-8D1E-04F92C2DC824}" srcOrd="2" destOrd="0" presId="urn:microsoft.com/office/officeart/2018/2/layout/IconCircleList"/>
    <dgm:cxn modelId="{44768A62-3BFC-4865-9BD2-D193D0350621}" type="presParOf" srcId="{24E36608-6A8A-4E49-ADC5-D8F60B02D0DE}" destId="{662263E2-E0AC-4D2B-AF27-0E3DD415473D}" srcOrd="3" destOrd="0" presId="urn:microsoft.com/office/officeart/2018/2/layout/IconCircleList"/>
    <dgm:cxn modelId="{06CB3EE6-0F42-4C77-BD9C-47CF98B89A75}" type="presParOf" srcId="{F62B2BF9-8D54-4890-BEE5-7FF8E61F0987}" destId="{4FD97200-1DDE-4780-8434-4BDC6668DD92}" srcOrd="15" destOrd="0" presId="urn:microsoft.com/office/officeart/2018/2/layout/IconCircleList"/>
    <dgm:cxn modelId="{D36C51FC-E4FB-4536-8162-C0A48B33D4E0}" type="presParOf" srcId="{F62B2BF9-8D54-4890-BEE5-7FF8E61F0987}" destId="{E7FA10FD-79B9-4638-8BDB-A0B627ED2DB9}" srcOrd="16" destOrd="0" presId="urn:microsoft.com/office/officeart/2018/2/layout/IconCircleList"/>
    <dgm:cxn modelId="{E4799987-5849-4C21-ADD2-D3238D86350B}" type="presParOf" srcId="{E7FA10FD-79B9-4638-8BDB-A0B627ED2DB9}" destId="{CF1245E4-E904-402B-BE1C-78F3A4A9D6AE}" srcOrd="0" destOrd="0" presId="urn:microsoft.com/office/officeart/2018/2/layout/IconCircleList"/>
    <dgm:cxn modelId="{EC883882-66C7-4F10-B9A9-4E5FE5D6BEDE}" type="presParOf" srcId="{E7FA10FD-79B9-4638-8BDB-A0B627ED2DB9}" destId="{65D1E245-58A5-4950-8D49-B28B3284E466}" srcOrd="1" destOrd="0" presId="urn:microsoft.com/office/officeart/2018/2/layout/IconCircleList"/>
    <dgm:cxn modelId="{52105FA4-0E4C-4580-BF84-12F3BBE3D7C5}" type="presParOf" srcId="{E7FA10FD-79B9-4638-8BDB-A0B627ED2DB9}" destId="{BCFD374E-78A3-4163-9A3B-B874D5EA24DD}" srcOrd="2" destOrd="0" presId="urn:microsoft.com/office/officeart/2018/2/layout/IconCircleList"/>
    <dgm:cxn modelId="{35BFBC57-6008-45B2-A854-F8241F1DE505}" type="presParOf" srcId="{E7FA10FD-79B9-4638-8BDB-A0B627ED2DB9}" destId="{5D49D72B-B968-4FCD-9340-BB5AC281CA00}" srcOrd="3" destOrd="0" presId="urn:microsoft.com/office/officeart/2018/2/layout/IconCircleList"/>
    <dgm:cxn modelId="{101AF942-22C3-4735-8BE2-48A3376550F1}" type="presParOf" srcId="{F62B2BF9-8D54-4890-BEE5-7FF8E61F0987}" destId="{93BABC2D-F299-4752-98A0-54AEAF53B174}" srcOrd="17" destOrd="0" presId="urn:microsoft.com/office/officeart/2018/2/layout/IconCircleList"/>
    <dgm:cxn modelId="{CB51356F-C67B-4E09-9CED-ED630204108E}" type="presParOf" srcId="{F62B2BF9-8D54-4890-BEE5-7FF8E61F0987}" destId="{742F649E-03A3-4242-874F-67BFDC23DD46}" srcOrd="18" destOrd="0" presId="urn:microsoft.com/office/officeart/2018/2/layout/IconCircleList"/>
    <dgm:cxn modelId="{AE116B54-E0E2-47E7-8BAA-5B758D26D6DA}" type="presParOf" srcId="{742F649E-03A3-4242-874F-67BFDC23DD46}" destId="{48894802-466B-47E0-B543-C12B1B7664FE}" srcOrd="0" destOrd="0" presId="urn:microsoft.com/office/officeart/2018/2/layout/IconCircleList"/>
    <dgm:cxn modelId="{7354836E-DA6B-4E0F-8519-187F5C8F6859}" type="presParOf" srcId="{742F649E-03A3-4242-874F-67BFDC23DD46}" destId="{71B95B0E-4AB2-4321-A442-BA0C6A7B643A}" srcOrd="1" destOrd="0" presId="urn:microsoft.com/office/officeart/2018/2/layout/IconCircleList"/>
    <dgm:cxn modelId="{92B82D13-6A1D-46D2-8D13-4D7EC2276179}" type="presParOf" srcId="{742F649E-03A3-4242-874F-67BFDC23DD46}" destId="{44CA36DB-26FE-4D3A-9028-C8B80A95E1A6}" srcOrd="2" destOrd="0" presId="urn:microsoft.com/office/officeart/2018/2/layout/IconCircleList"/>
    <dgm:cxn modelId="{6348061F-A9D4-4A7E-8F33-77FBEA49E3F0}" type="presParOf" srcId="{742F649E-03A3-4242-874F-67BFDC23DD46}" destId="{3B99214E-9B74-4C55-9697-2DCE5AE74DE0}" srcOrd="3" destOrd="0" presId="urn:microsoft.com/office/officeart/2018/2/layout/IconCircleList"/>
    <dgm:cxn modelId="{911BC656-0152-4C44-869D-6E2138D6790D}" type="presParOf" srcId="{F62B2BF9-8D54-4890-BEE5-7FF8E61F0987}" destId="{CD5479CA-873F-4488-956D-5229AA971C02}" srcOrd="19" destOrd="0" presId="urn:microsoft.com/office/officeart/2018/2/layout/IconCircleList"/>
    <dgm:cxn modelId="{5EBA4F9E-06CA-47C1-AE4D-CE0410E9243B}" type="presParOf" srcId="{F62B2BF9-8D54-4890-BEE5-7FF8E61F0987}" destId="{7749AACB-C98C-4B64-9E98-A24635C1E5A5}" srcOrd="20" destOrd="0" presId="urn:microsoft.com/office/officeart/2018/2/layout/IconCircleList"/>
    <dgm:cxn modelId="{A860AE51-99B1-4622-A973-F59908AC9AD2}" type="presParOf" srcId="{7749AACB-C98C-4B64-9E98-A24635C1E5A5}" destId="{E9C831D1-04E7-4BD6-A1D2-202CDE2C979A}" srcOrd="0" destOrd="0" presId="urn:microsoft.com/office/officeart/2018/2/layout/IconCircleList"/>
    <dgm:cxn modelId="{61516F48-77E9-4BFE-9E75-BDBB04495DF3}" type="presParOf" srcId="{7749AACB-C98C-4B64-9E98-A24635C1E5A5}" destId="{FDBD849D-1939-4ADE-97D9-BAD88603B44C}" srcOrd="1" destOrd="0" presId="urn:microsoft.com/office/officeart/2018/2/layout/IconCircleList"/>
    <dgm:cxn modelId="{7FAE6836-F929-4500-BD95-78CB908BE256}" type="presParOf" srcId="{7749AACB-C98C-4B64-9E98-A24635C1E5A5}" destId="{86B8DC45-2296-4962-B9C4-6385E2729ACA}" srcOrd="2" destOrd="0" presId="urn:microsoft.com/office/officeart/2018/2/layout/IconCircleList"/>
    <dgm:cxn modelId="{0FE50826-37E3-45BB-9DAC-6A27DBE53DB0}" type="presParOf" srcId="{7749AACB-C98C-4B64-9E98-A24635C1E5A5}" destId="{61ECEF15-8AC0-40AB-8652-A640CC2A6CFF}" srcOrd="3" destOrd="0" presId="urn:microsoft.com/office/officeart/2018/2/layout/IconCircle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146181-B6B1-4EE3-B1F7-BB596325A44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E292E0B-468F-4D1C-9F68-6487ADAF5E5B}">
      <dgm:prSet/>
      <dgm:spPr/>
      <dgm:t>
        <a:bodyPr/>
        <a:lstStyle/>
        <a:p>
          <a:pPr>
            <a:lnSpc>
              <a:spcPct val="100000"/>
            </a:lnSpc>
          </a:pPr>
          <a:r>
            <a:rPr lang="fr-CH" dirty="0"/>
            <a:t>Choix API</a:t>
          </a:r>
          <a:endParaRPr lang="en-US" dirty="0"/>
        </a:p>
      </dgm:t>
    </dgm:pt>
    <dgm:pt modelId="{EC5D4AB7-DAC9-4297-A531-7C60D236572D}" type="parTrans" cxnId="{BF3FE0BE-2A79-4A59-9572-CE1CF12C43FD}">
      <dgm:prSet/>
      <dgm:spPr/>
      <dgm:t>
        <a:bodyPr/>
        <a:lstStyle/>
        <a:p>
          <a:endParaRPr lang="en-US"/>
        </a:p>
      </dgm:t>
    </dgm:pt>
    <dgm:pt modelId="{BCFE523D-A85D-45BA-B444-823F2D444562}" type="sibTrans" cxnId="{BF3FE0BE-2A79-4A59-9572-CE1CF12C43FD}">
      <dgm:prSet/>
      <dgm:spPr/>
      <dgm:t>
        <a:bodyPr/>
        <a:lstStyle/>
        <a:p>
          <a:pPr>
            <a:lnSpc>
              <a:spcPct val="100000"/>
            </a:lnSpc>
          </a:pPr>
          <a:endParaRPr lang="en-US"/>
        </a:p>
      </dgm:t>
    </dgm:pt>
    <dgm:pt modelId="{31907E20-EE92-4E96-867B-F30239C4F170}">
      <dgm:prSet/>
      <dgm:spPr/>
      <dgm:t>
        <a:bodyPr/>
        <a:lstStyle/>
        <a:p>
          <a:pPr>
            <a:lnSpc>
              <a:spcPct val="100000"/>
            </a:lnSpc>
          </a:pPr>
          <a:r>
            <a:rPr lang="fr-CH" dirty="0"/>
            <a:t>MVC</a:t>
          </a:r>
          <a:endParaRPr lang="en-US" dirty="0"/>
        </a:p>
      </dgm:t>
    </dgm:pt>
    <dgm:pt modelId="{E47C67B6-0B35-4D9F-9182-310AE57FCAEC}" type="parTrans" cxnId="{803D81ED-0090-4927-876B-DBC23CBA4B96}">
      <dgm:prSet/>
      <dgm:spPr/>
      <dgm:t>
        <a:bodyPr/>
        <a:lstStyle/>
        <a:p>
          <a:endParaRPr lang="en-US"/>
        </a:p>
      </dgm:t>
    </dgm:pt>
    <dgm:pt modelId="{7E53071E-D335-471A-9175-E5FCDA4DE0D4}" type="sibTrans" cxnId="{803D81ED-0090-4927-876B-DBC23CBA4B96}">
      <dgm:prSet/>
      <dgm:spPr/>
      <dgm:t>
        <a:bodyPr/>
        <a:lstStyle/>
        <a:p>
          <a:pPr>
            <a:lnSpc>
              <a:spcPct val="100000"/>
            </a:lnSpc>
          </a:pPr>
          <a:endParaRPr lang="en-US"/>
        </a:p>
      </dgm:t>
    </dgm:pt>
    <dgm:pt modelId="{2F2461FA-A5FE-4D1E-9327-142327F8308B}">
      <dgm:prSet/>
      <dgm:spPr/>
      <dgm:t>
        <a:bodyPr/>
        <a:lstStyle/>
        <a:p>
          <a:pPr>
            <a:lnSpc>
              <a:spcPct val="100000"/>
            </a:lnSpc>
          </a:pPr>
          <a:r>
            <a:rPr lang="fr-CH" dirty="0"/>
            <a:t>Rôle API</a:t>
          </a:r>
          <a:endParaRPr lang="en-US" dirty="0"/>
        </a:p>
      </dgm:t>
    </dgm:pt>
    <dgm:pt modelId="{0292B889-F4EE-4630-BF44-48C98B5D7558}" type="sibTrans" cxnId="{AEDF48BD-380A-47D5-9E5B-E43CA54F3F67}">
      <dgm:prSet/>
      <dgm:spPr/>
      <dgm:t>
        <a:bodyPr/>
        <a:lstStyle/>
        <a:p>
          <a:endParaRPr lang="en-US"/>
        </a:p>
      </dgm:t>
    </dgm:pt>
    <dgm:pt modelId="{A8649DA7-40C0-4528-A5E4-54CFB6B01C54}" type="parTrans" cxnId="{AEDF48BD-380A-47D5-9E5B-E43CA54F3F67}">
      <dgm:prSet/>
      <dgm:spPr/>
      <dgm:t>
        <a:bodyPr/>
        <a:lstStyle/>
        <a:p>
          <a:endParaRPr lang="en-US"/>
        </a:p>
      </dgm:t>
    </dgm:pt>
    <dgm:pt modelId="{F63BC602-5293-4B70-87AB-812D2D66243E}" type="pres">
      <dgm:prSet presAssocID="{D3146181-B6B1-4EE3-B1F7-BB596325A443}" presName="linear" presStyleCnt="0">
        <dgm:presLayoutVars>
          <dgm:animLvl val="lvl"/>
          <dgm:resizeHandles val="exact"/>
        </dgm:presLayoutVars>
      </dgm:prSet>
      <dgm:spPr/>
    </dgm:pt>
    <dgm:pt modelId="{98DB7F8B-C515-41E8-A7A1-DDB597DE7E69}" type="pres">
      <dgm:prSet presAssocID="{5E292E0B-468F-4D1C-9F68-6487ADAF5E5B}" presName="parentText" presStyleLbl="node1" presStyleIdx="0" presStyleCnt="3">
        <dgm:presLayoutVars>
          <dgm:chMax val="0"/>
          <dgm:bulletEnabled val="1"/>
        </dgm:presLayoutVars>
      </dgm:prSet>
      <dgm:spPr/>
    </dgm:pt>
    <dgm:pt modelId="{7DCE54D8-FFB4-4FE0-BEBE-848FF668CD5A}" type="pres">
      <dgm:prSet presAssocID="{BCFE523D-A85D-45BA-B444-823F2D444562}" presName="spacer" presStyleCnt="0"/>
      <dgm:spPr/>
    </dgm:pt>
    <dgm:pt modelId="{58FEBD53-95DA-4451-AB8B-9D9AF466BD8F}" type="pres">
      <dgm:prSet presAssocID="{31907E20-EE92-4E96-867B-F30239C4F170}" presName="parentText" presStyleLbl="node1" presStyleIdx="1" presStyleCnt="3">
        <dgm:presLayoutVars>
          <dgm:chMax val="0"/>
          <dgm:bulletEnabled val="1"/>
        </dgm:presLayoutVars>
      </dgm:prSet>
      <dgm:spPr/>
    </dgm:pt>
    <dgm:pt modelId="{58D53937-52CC-40AF-88C0-4A934794B58D}" type="pres">
      <dgm:prSet presAssocID="{7E53071E-D335-471A-9175-E5FCDA4DE0D4}" presName="spacer" presStyleCnt="0"/>
      <dgm:spPr/>
    </dgm:pt>
    <dgm:pt modelId="{8C99AE51-FF30-48A1-88F0-ECE24B587911}" type="pres">
      <dgm:prSet presAssocID="{2F2461FA-A5FE-4D1E-9327-142327F8308B}" presName="parentText" presStyleLbl="node1" presStyleIdx="2" presStyleCnt="3">
        <dgm:presLayoutVars>
          <dgm:chMax val="0"/>
          <dgm:bulletEnabled val="1"/>
        </dgm:presLayoutVars>
      </dgm:prSet>
      <dgm:spPr/>
    </dgm:pt>
  </dgm:ptLst>
  <dgm:cxnLst>
    <dgm:cxn modelId="{CF9ADD55-CCAC-4331-827C-CC34734C89AB}" type="presOf" srcId="{31907E20-EE92-4E96-867B-F30239C4F170}" destId="{58FEBD53-95DA-4451-AB8B-9D9AF466BD8F}" srcOrd="0" destOrd="0" presId="urn:microsoft.com/office/officeart/2005/8/layout/vList2"/>
    <dgm:cxn modelId="{5AC977AC-A5D2-496E-BDD5-222C19B36AB1}" type="presOf" srcId="{D3146181-B6B1-4EE3-B1F7-BB596325A443}" destId="{F63BC602-5293-4B70-87AB-812D2D66243E}" srcOrd="0" destOrd="0" presId="urn:microsoft.com/office/officeart/2005/8/layout/vList2"/>
    <dgm:cxn modelId="{AEDF48BD-380A-47D5-9E5B-E43CA54F3F67}" srcId="{D3146181-B6B1-4EE3-B1F7-BB596325A443}" destId="{2F2461FA-A5FE-4D1E-9327-142327F8308B}" srcOrd="2" destOrd="0" parTransId="{A8649DA7-40C0-4528-A5E4-54CFB6B01C54}" sibTransId="{0292B889-F4EE-4630-BF44-48C98B5D7558}"/>
    <dgm:cxn modelId="{BF3FE0BE-2A79-4A59-9572-CE1CF12C43FD}" srcId="{D3146181-B6B1-4EE3-B1F7-BB596325A443}" destId="{5E292E0B-468F-4D1C-9F68-6487ADAF5E5B}" srcOrd="0" destOrd="0" parTransId="{EC5D4AB7-DAC9-4297-A531-7C60D236572D}" sibTransId="{BCFE523D-A85D-45BA-B444-823F2D444562}"/>
    <dgm:cxn modelId="{4CD367CA-8193-4BB3-9336-3A05BEAA3528}" type="presOf" srcId="{2F2461FA-A5FE-4D1E-9327-142327F8308B}" destId="{8C99AE51-FF30-48A1-88F0-ECE24B587911}" srcOrd="0" destOrd="0" presId="urn:microsoft.com/office/officeart/2005/8/layout/vList2"/>
    <dgm:cxn modelId="{840D1EE4-7B3E-4B66-A576-466BE5CDF6AA}" type="presOf" srcId="{5E292E0B-468F-4D1C-9F68-6487ADAF5E5B}" destId="{98DB7F8B-C515-41E8-A7A1-DDB597DE7E69}" srcOrd="0" destOrd="0" presId="urn:microsoft.com/office/officeart/2005/8/layout/vList2"/>
    <dgm:cxn modelId="{803D81ED-0090-4927-876B-DBC23CBA4B96}" srcId="{D3146181-B6B1-4EE3-B1F7-BB596325A443}" destId="{31907E20-EE92-4E96-867B-F30239C4F170}" srcOrd="1" destOrd="0" parTransId="{E47C67B6-0B35-4D9F-9182-310AE57FCAEC}" sibTransId="{7E53071E-D335-471A-9175-E5FCDA4DE0D4}"/>
    <dgm:cxn modelId="{5234DFF3-FF2A-4F8D-A24F-7E9AD10ADA6C}" type="presParOf" srcId="{F63BC602-5293-4B70-87AB-812D2D66243E}" destId="{98DB7F8B-C515-41E8-A7A1-DDB597DE7E69}" srcOrd="0" destOrd="0" presId="urn:microsoft.com/office/officeart/2005/8/layout/vList2"/>
    <dgm:cxn modelId="{1BAA681F-5DD8-453D-BDFD-2AF929B4FB03}" type="presParOf" srcId="{F63BC602-5293-4B70-87AB-812D2D66243E}" destId="{7DCE54D8-FFB4-4FE0-BEBE-848FF668CD5A}" srcOrd="1" destOrd="0" presId="urn:microsoft.com/office/officeart/2005/8/layout/vList2"/>
    <dgm:cxn modelId="{87F9F43E-F090-4B30-9A2C-BE69E27802EE}" type="presParOf" srcId="{F63BC602-5293-4B70-87AB-812D2D66243E}" destId="{58FEBD53-95DA-4451-AB8B-9D9AF466BD8F}" srcOrd="2" destOrd="0" presId="urn:microsoft.com/office/officeart/2005/8/layout/vList2"/>
    <dgm:cxn modelId="{B63AADE1-39E2-4C2C-84E5-E67F1BAAAD5E}" type="presParOf" srcId="{F63BC602-5293-4B70-87AB-812D2D66243E}" destId="{58D53937-52CC-40AF-88C0-4A934794B58D}" srcOrd="3" destOrd="0" presId="urn:microsoft.com/office/officeart/2005/8/layout/vList2"/>
    <dgm:cxn modelId="{B3B4AFB3-1094-49B4-B1A1-2F08F0B00655}" type="presParOf" srcId="{F63BC602-5293-4B70-87AB-812D2D66243E}" destId="{8C99AE51-FF30-48A1-88F0-ECE24B58791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2311D75-0957-4E68-935A-183BDD8327D7}" type="doc">
      <dgm:prSet loTypeId="urn:microsoft.com/office/officeart/2005/8/layout/cycle7" loCatId="cycle" qsTypeId="urn:microsoft.com/office/officeart/2005/8/quickstyle/simple1" qsCatId="simple" csTypeId="urn:microsoft.com/office/officeart/2005/8/colors/accent0_1" csCatId="mainScheme" phldr="1"/>
      <dgm:spPr/>
      <dgm:t>
        <a:bodyPr/>
        <a:lstStyle/>
        <a:p>
          <a:endParaRPr lang="fr-CH"/>
        </a:p>
      </dgm:t>
    </dgm:pt>
    <dgm:pt modelId="{EACD6C3D-756F-4C73-BBE7-0632E4BD40DD}">
      <dgm:prSet phldrT="[Texte]"/>
      <dgm:spPr/>
      <dgm:t>
        <a:bodyPr/>
        <a:lstStyle/>
        <a:p>
          <a:r>
            <a:rPr lang="fr-CH" dirty="0"/>
            <a:t>CLIENT</a:t>
          </a:r>
        </a:p>
      </dgm:t>
    </dgm:pt>
    <dgm:pt modelId="{8E9DC185-75BD-4786-B30B-FEFEA463B982}" type="parTrans" cxnId="{8AEFF88F-5C0E-481C-841E-74CEA236A4E0}">
      <dgm:prSet/>
      <dgm:spPr/>
      <dgm:t>
        <a:bodyPr/>
        <a:lstStyle/>
        <a:p>
          <a:endParaRPr lang="fr-CH"/>
        </a:p>
      </dgm:t>
    </dgm:pt>
    <dgm:pt modelId="{6DA4908D-A8D3-407F-87B2-89FA77EB1FE4}" type="sibTrans" cxnId="{8AEFF88F-5C0E-481C-841E-74CEA236A4E0}">
      <dgm:prSet/>
      <dgm:spPr/>
      <dgm:t>
        <a:bodyPr/>
        <a:lstStyle/>
        <a:p>
          <a:endParaRPr lang="fr-CH"/>
        </a:p>
      </dgm:t>
    </dgm:pt>
    <dgm:pt modelId="{71799350-6BBB-44DF-9C69-126F3F596053}">
      <dgm:prSet phldrT="[Texte]"/>
      <dgm:spPr/>
      <dgm:t>
        <a:bodyPr/>
        <a:lstStyle/>
        <a:p>
          <a:r>
            <a:rPr lang="fr-CH" dirty="0"/>
            <a:t>APP</a:t>
          </a:r>
        </a:p>
      </dgm:t>
    </dgm:pt>
    <dgm:pt modelId="{A427EFED-7FCB-4810-BBD2-E7D4AA87DAC1}" type="parTrans" cxnId="{C1A2866B-F0B3-4698-B42D-3CCC9AFCDA7A}">
      <dgm:prSet/>
      <dgm:spPr/>
      <dgm:t>
        <a:bodyPr/>
        <a:lstStyle/>
        <a:p>
          <a:endParaRPr lang="fr-CH"/>
        </a:p>
      </dgm:t>
    </dgm:pt>
    <dgm:pt modelId="{46DB3BBB-EE51-49DB-98CE-C9283E6EFDE7}" type="sibTrans" cxnId="{C1A2866B-F0B3-4698-B42D-3CCC9AFCDA7A}">
      <dgm:prSet/>
      <dgm:spPr/>
      <dgm:t>
        <a:bodyPr/>
        <a:lstStyle/>
        <a:p>
          <a:endParaRPr lang="fr-CH"/>
        </a:p>
      </dgm:t>
    </dgm:pt>
    <dgm:pt modelId="{5B272823-CC57-404D-B1BB-DC2F66CECAA2}">
      <dgm:prSet phldrT="[Texte]"/>
      <dgm:spPr/>
      <dgm:t>
        <a:bodyPr/>
        <a:lstStyle/>
        <a:p>
          <a:r>
            <a:rPr lang="fr-CH" dirty="0"/>
            <a:t>API</a:t>
          </a:r>
          <a:br>
            <a:rPr lang="fr-CH" dirty="0"/>
          </a:br>
          <a:r>
            <a:rPr lang="fr-CH" dirty="0"/>
            <a:t>CLASS RATINGCONTROLLER</a:t>
          </a:r>
        </a:p>
      </dgm:t>
    </dgm:pt>
    <dgm:pt modelId="{5B499ED6-E162-41DA-87EA-3F144FE45B21}" type="parTrans" cxnId="{56024652-251F-4364-831B-8B115AF19760}">
      <dgm:prSet/>
      <dgm:spPr/>
      <dgm:t>
        <a:bodyPr/>
        <a:lstStyle/>
        <a:p>
          <a:endParaRPr lang="fr-CH"/>
        </a:p>
      </dgm:t>
    </dgm:pt>
    <dgm:pt modelId="{15670FF5-689A-4551-9F43-81F8CEEB67BC}" type="sibTrans" cxnId="{56024652-251F-4364-831B-8B115AF19760}">
      <dgm:prSet/>
      <dgm:spPr/>
      <dgm:t>
        <a:bodyPr/>
        <a:lstStyle/>
        <a:p>
          <a:endParaRPr lang="fr-CH"/>
        </a:p>
      </dgm:t>
    </dgm:pt>
    <dgm:pt modelId="{478CDBAE-2430-4254-AF72-ABEB293EED44}">
      <dgm:prSet phldrT="[Texte]"/>
      <dgm:spPr/>
      <dgm:t>
        <a:bodyPr/>
        <a:lstStyle/>
        <a:p>
          <a:r>
            <a:rPr lang="fr-CH" dirty="0"/>
            <a:t>BD</a:t>
          </a:r>
        </a:p>
      </dgm:t>
    </dgm:pt>
    <dgm:pt modelId="{4F2F2061-5558-4269-8FBB-14F1D86BFFF8}" type="parTrans" cxnId="{EC85889A-1140-4F9E-B72F-E522D2246B15}">
      <dgm:prSet/>
      <dgm:spPr/>
      <dgm:t>
        <a:bodyPr/>
        <a:lstStyle/>
        <a:p>
          <a:endParaRPr lang="fr-CH"/>
        </a:p>
      </dgm:t>
    </dgm:pt>
    <dgm:pt modelId="{7AC9546F-1638-4FDB-975E-A3641131DAC6}" type="sibTrans" cxnId="{EC85889A-1140-4F9E-B72F-E522D2246B15}">
      <dgm:prSet/>
      <dgm:spPr>
        <a:solidFill>
          <a:schemeClr val="bg1"/>
        </a:solidFill>
      </dgm:spPr>
      <dgm:t>
        <a:bodyPr/>
        <a:lstStyle/>
        <a:p>
          <a:endParaRPr lang="fr-CH"/>
        </a:p>
      </dgm:t>
    </dgm:pt>
    <dgm:pt modelId="{691B2CED-D398-4C35-81D7-D5E8943E1EAB}" type="pres">
      <dgm:prSet presAssocID="{12311D75-0957-4E68-935A-183BDD8327D7}" presName="Name0" presStyleCnt="0">
        <dgm:presLayoutVars>
          <dgm:dir/>
          <dgm:resizeHandles val="exact"/>
        </dgm:presLayoutVars>
      </dgm:prSet>
      <dgm:spPr/>
    </dgm:pt>
    <dgm:pt modelId="{6CBED3D4-7135-4395-ACCA-A0B9C8E16176}" type="pres">
      <dgm:prSet presAssocID="{EACD6C3D-756F-4C73-BBE7-0632E4BD40DD}" presName="node" presStyleLbl="node1" presStyleIdx="0" presStyleCnt="4" custRadScaleRad="159408" custRadScaleInc="-163644">
        <dgm:presLayoutVars>
          <dgm:bulletEnabled val="1"/>
        </dgm:presLayoutVars>
      </dgm:prSet>
      <dgm:spPr/>
    </dgm:pt>
    <dgm:pt modelId="{23BA8F39-5DB9-482B-8CDE-867B17757A16}" type="pres">
      <dgm:prSet presAssocID="{6DA4908D-A8D3-407F-87B2-89FA77EB1FE4}" presName="sibTrans" presStyleLbl="sibTrans2D1" presStyleIdx="0" presStyleCnt="4"/>
      <dgm:spPr/>
    </dgm:pt>
    <dgm:pt modelId="{AED3C4D3-B711-48A8-8FF5-83CC45536580}" type="pres">
      <dgm:prSet presAssocID="{6DA4908D-A8D3-407F-87B2-89FA77EB1FE4}" presName="connectorText" presStyleLbl="sibTrans2D1" presStyleIdx="0" presStyleCnt="4"/>
      <dgm:spPr/>
    </dgm:pt>
    <dgm:pt modelId="{E527379F-491F-4A2F-BB4D-69528F5EF6AB}" type="pres">
      <dgm:prSet presAssocID="{71799350-6BBB-44DF-9C69-126F3F596053}" presName="node" presStyleLbl="node1" presStyleIdx="1" presStyleCnt="4" custRadScaleRad="60139" custRadScaleInc="-108567">
        <dgm:presLayoutVars>
          <dgm:bulletEnabled val="1"/>
        </dgm:presLayoutVars>
      </dgm:prSet>
      <dgm:spPr/>
    </dgm:pt>
    <dgm:pt modelId="{A88BA543-1A57-4D1C-A300-5CCFC72BB26B}" type="pres">
      <dgm:prSet presAssocID="{46DB3BBB-EE51-49DB-98CE-C9283E6EFDE7}" presName="sibTrans" presStyleLbl="sibTrans2D1" presStyleIdx="1" presStyleCnt="4"/>
      <dgm:spPr/>
    </dgm:pt>
    <dgm:pt modelId="{3DA4DCFD-8E83-4F4E-9853-3E857FB63B56}" type="pres">
      <dgm:prSet presAssocID="{46DB3BBB-EE51-49DB-98CE-C9283E6EFDE7}" presName="connectorText" presStyleLbl="sibTrans2D1" presStyleIdx="1" presStyleCnt="4"/>
      <dgm:spPr/>
    </dgm:pt>
    <dgm:pt modelId="{A7301815-2B3E-41A8-A34B-803C82CD6444}" type="pres">
      <dgm:prSet presAssocID="{5B272823-CC57-404D-B1BB-DC2F66CECAA2}" presName="node" presStyleLbl="node1" presStyleIdx="2" presStyleCnt="4" custRadScaleRad="91850" custRadScaleInc="-65779">
        <dgm:presLayoutVars>
          <dgm:bulletEnabled val="1"/>
        </dgm:presLayoutVars>
      </dgm:prSet>
      <dgm:spPr/>
    </dgm:pt>
    <dgm:pt modelId="{DDF35FBD-77F9-4964-94BA-F3CBBC27E384}" type="pres">
      <dgm:prSet presAssocID="{15670FF5-689A-4551-9F43-81F8CEEB67BC}" presName="sibTrans" presStyleLbl="sibTrans2D1" presStyleIdx="2" presStyleCnt="4"/>
      <dgm:spPr/>
    </dgm:pt>
    <dgm:pt modelId="{F36BF0DC-7139-40FD-8784-7B69B10FD4AF}" type="pres">
      <dgm:prSet presAssocID="{15670FF5-689A-4551-9F43-81F8CEEB67BC}" presName="connectorText" presStyleLbl="sibTrans2D1" presStyleIdx="2" presStyleCnt="4"/>
      <dgm:spPr/>
    </dgm:pt>
    <dgm:pt modelId="{B6DE5AEE-86AE-4D04-967B-6C68DAF6C081}" type="pres">
      <dgm:prSet presAssocID="{478CDBAE-2430-4254-AF72-ABEB293EED44}" presName="node" presStyleLbl="node1" presStyleIdx="3" presStyleCnt="4" custRadScaleRad="169184" custRadScaleInc="-62316">
        <dgm:presLayoutVars>
          <dgm:bulletEnabled val="1"/>
        </dgm:presLayoutVars>
      </dgm:prSet>
      <dgm:spPr/>
    </dgm:pt>
    <dgm:pt modelId="{1440274E-841A-4F48-BE3E-2C62F4314A5A}" type="pres">
      <dgm:prSet presAssocID="{7AC9546F-1638-4FDB-975E-A3641131DAC6}" presName="sibTrans" presStyleLbl="sibTrans2D1" presStyleIdx="3" presStyleCnt="4"/>
      <dgm:spPr/>
    </dgm:pt>
    <dgm:pt modelId="{E1C6B5BF-8A80-4132-9CAD-D0DC55A4527D}" type="pres">
      <dgm:prSet presAssocID="{7AC9546F-1638-4FDB-975E-A3641131DAC6}" presName="connectorText" presStyleLbl="sibTrans2D1" presStyleIdx="3" presStyleCnt="4"/>
      <dgm:spPr/>
    </dgm:pt>
  </dgm:ptLst>
  <dgm:cxnLst>
    <dgm:cxn modelId="{1C4CEE18-6C32-4D67-997D-393F5951BF03}" type="presOf" srcId="{EACD6C3D-756F-4C73-BBE7-0632E4BD40DD}" destId="{6CBED3D4-7135-4395-ACCA-A0B9C8E16176}" srcOrd="0" destOrd="0" presId="urn:microsoft.com/office/officeart/2005/8/layout/cycle7"/>
    <dgm:cxn modelId="{0D56031E-030A-43B0-BD59-DF3A8E641382}" type="presOf" srcId="{71799350-6BBB-44DF-9C69-126F3F596053}" destId="{E527379F-491F-4A2F-BB4D-69528F5EF6AB}" srcOrd="0" destOrd="0" presId="urn:microsoft.com/office/officeart/2005/8/layout/cycle7"/>
    <dgm:cxn modelId="{7F2DC51E-EE39-405E-87C2-15880D1BCC99}" type="presOf" srcId="{6DA4908D-A8D3-407F-87B2-89FA77EB1FE4}" destId="{AED3C4D3-B711-48A8-8FF5-83CC45536580}" srcOrd="1" destOrd="0" presId="urn:microsoft.com/office/officeart/2005/8/layout/cycle7"/>
    <dgm:cxn modelId="{7CCDF32B-CF45-4C0C-9846-282C86E7DA25}" type="presOf" srcId="{46DB3BBB-EE51-49DB-98CE-C9283E6EFDE7}" destId="{A88BA543-1A57-4D1C-A300-5CCFC72BB26B}" srcOrd="0" destOrd="0" presId="urn:microsoft.com/office/officeart/2005/8/layout/cycle7"/>
    <dgm:cxn modelId="{F830A732-0A11-441D-8608-A98DAC7C66D0}" type="presOf" srcId="{12311D75-0957-4E68-935A-183BDD8327D7}" destId="{691B2CED-D398-4C35-81D7-D5E8943E1EAB}" srcOrd="0" destOrd="0" presId="urn:microsoft.com/office/officeart/2005/8/layout/cycle7"/>
    <dgm:cxn modelId="{C1A2866B-F0B3-4698-B42D-3CCC9AFCDA7A}" srcId="{12311D75-0957-4E68-935A-183BDD8327D7}" destId="{71799350-6BBB-44DF-9C69-126F3F596053}" srcOrd="1" destOrd="0" parTransId="{A427EFED-7FCB-4810-BBD2-E7D4AA87DAC1}" sibTransId="{46DB3BBB-EE51-49DB-98CE-C9283E6EFDE7}"/>
    <dgm:cxn modelId="{4D8A854E-FECA-46B0-8F0B-C52176FC2C5B}" type="presOf" srcId="{6DA4908D-A8D3-407F-87B2-89FA77EB1FE4}" destId="{23BA8F39-5DB9-482B-8CDE-867B17757A16}" srcOrd="0" destOrd="0" presId="urn:microsoft.com/office/officeart/2005/8/layout/cycle7"/>
    <dgm:cxn modelId="{56024652-251F-4364-831B-8B115AF19760}" srcId="{12311D75-0957-4E68-935A-183BDD8327D7}" destId="{5B272823-CC57-404D-B1BB-DC2F66CECAA2}" srcOrd="2" destOrd="0" parTransId="{5B499ED6-E162-41DA-87EA-3F144FE45B21}" sibTransId="{15670FF5-689A-4551-9F43-81F8CEEB67BC}"/>
    <dgm:cxn modelId="{6F056555-9816-4487-A431-1BBE910FAFE3}" type="presOf" srcId="{46DB3BBB-EE51-49DB-98CE-C9283E6EFDE7}" destId="{3DA4DCFD-8E83-4F4E-9853-3E857FB63B56}" srcOrd="1" destOrd="0" presId="urn:microsoft.com/office/officeart/2005/8/layout/cycle7"/>
    <dgm:cxn modelId="{8AEFF88F-5C0E-481C-841E-74CEA236A4E0}" srcId="{12311D75-0957-4E68-935A-183BDD8327D7}" destId="{EACD6C3D-756F-4C73-BBE7-0632E4BD40DD}" srcOrd="0" destOrd="0" parTransId="{8E9DC185-75BD-4786-B30B-FEFEA463B982}" sibTransId="{6DA4908D-A8D3-407F-87B2-89FA77EB1FE4}"/>
    <dgm:cxn modelId="{EC85889A-1140-4F9E-B72F-E522D2246B15}" srcId="{12311D75-0957-4E68-935A-183BDD8327D7}" destId="{478CDBAE-2430-4254-AF72-ABEB293EED44}" srcOrd="3" destOrd="0" parTransId="{4F2F2061-5558-4269-8FBB-14F1D86BFFF8}" sibTransId="{7AC9546F-1638-4FDB-975E-A3641131DAC6}"/>
    <dgm:cxn modelId="{F1B36DB6-1246-4174-BD0D-A9752F833460}" type="presOf" srcId="{7AC9546F-1638-4FDB-975E-A3641131DAC6}" destId="{E1C6B5BF-8A80-4132-9CAD-D0DC55A4527D}" srcOrd="1" destOrd="0" presId="urn:microsoft.com/office/officeart/2005/8/layout/cycle7"/>
    <dgm:cxn modelId="{2EF61FB7-2BE0-42F7-AEAC-834DE7D41697}" type="presOf" srcId="{478CDBAE-2430-4254-AF72-ABEB293EED44}" destId="{B6DE5AEE-86AE-4D04-967B-6C68DAF6C081}" srcOrd="0" destOrd="0" presId="urn:microsoft.com/office/officeart/2005/8/layout/cycle7"/>
    <dgm:cxn modelId="{D5A0B7C5-F86E-4F37-8570-5EA1AD4668A9}" type="presOf" srcId="{5B272823-CC57-404D-B1BB-DC2F66CECAA2}" destId="{A7301815-2B3E-41A8-A34B-803C82CD6444}" srcOrd="0" destOrd="0" presId="urn:microsoft.com/office/officeart/2005/8/layout/cycle7"/>
    <dgm:cxn modelId="{7D8FBEC5-FF35-4B43-B993-5291798A2D18}" type="presOf" srcId="{7AC9546F-1638-4FDB-975E-A3641131DAC6}" destId="{1440274E-841A-4F48-BE3E-2C62F4314A5A}" srcOrd="0" destOrd="0" presId="urn:microsoft.com/office/officeart/2005/8/layout/cycle7"/>
    <dgm:cxn modelId="{7C10FFF4-34A6-4F40-A394-16BFE9ECBF13}" type="presOf" srcId="{15670FF5-689A-4551-9F43-81F8CEEB67BC}" destId="{DDF35FBD-77F9-4964-94BA-F3CBBC27E384}" srcOrd="0" destOrd="0" presId="urn:microsoft.com/office/officeart/2005/8/layout/cycle7"/>
    <dgm:cxn modelId="{029549FD-1D34-4445-9723-A3A968D22CA1}" type="presOf" srcId="{15670FF5-689A-4551-9F43-81F8CEEB67BC}" destId="{F36BF0DC-7139-40FD-8784-7B69B10FD4AF}" srcOrd="1" destOrd="0" presId="urn:microsoft.com/office/officeart/2005/8/layout/cycle7"/>
    <dgm:cxn modelId="{A935682D-F9B3-45F6-90F2-687382748F60}" type="presParOf" srcId="{691B2CED-D398-4C35-81D7-D5E8943E1EAB}" destId="{6CBED3D4-7135-4395-ACCA-A0B9C8E16176}" srcOrd="0" destOrd="0" presId="urn:microsoft.com/office/officeart/2005/8/layout/cycle7"/>
    <dgm:cxn modelId="{0427B0CB-2E3A-44F3-B1C7-5D88F110E1E2}" type="presParOf" srcId="{691B2CED-D398-4C35-81D7-D5E8943E1EAB}" destId="{23BA8F39-5DB9-482B-8CDE-867B17757A16}" srcOrd="1" destOrd="0" presId="urn:microsoft.com/office/officeart/2005/8/layout/cycle7"/>
    <dgm:cxn modelId="{57F13C15-CC38-4712-8084-3D4BD579DE49}" type="presParOf" srcId="{23BA8F39-5DB9-482B-8CDE-867B17757A16}" destId="{AED3C4D3-B711-48A8-8FF5-83CC45536580}" srcOrd="0" destOrd="0" presId="urn:microsoft.com/office/officeart/2005/8/layout/cycle7"/>
    <dgm:cxn modelId="{3DDA8DE2-2D56-4961-9744-9964A137BE87}" type="presParOf" srcId="{691B2CED-D398-4C35-81D7-D5E8943E1EAB}" destId="{E527379F-491F-4A2F-BB4D-69528F5EF6AB}" srcOrd="2" destOrd="0" presId="urn:microsoft.com/office/officeart/2005/8/layout/cycle7"/>
    <dgm:cxn modelId="{37EA4513-23D2-4DD1-A5B9-672018D77ADA}" type="presParOf" srcId="{691B2CED-D398-4C35-81D7-D5E8943E1EAB}" destId="{A88BA543-1A57-4D1C-A300-5CCFC72BB26B}" srcOrd="3" destOrd="0" presId="urn:microsoft.com/office/officeart/2005/8/layout/cycle7"/>
    <dgm:cxn modelId="{474D23CC-CB57-4951-B120-923F70C054B9}" type="presParOf" srcId="{A88BA543-1A57-4D1C-A300-5CCFC72BB26B}" destId="{3DA4DCFD-8E83-4F4E-9853-3E857FB63B56}" srcOrd="0" destOrd="0" presId="urn:microsoft.com/office/officeart/2005/8/layout/cycle7"/>
    <dgm:cxn modelId="{6E2C03E9-4DDD-4473-8A6C-778C7EF54DE8}" type="presParOf" srcId="{691B2CED-D398-4C35-81D7-D5E8943E1EAB}" destId="{A7301815-2B3E-41A8-A34B-803C82CD6444}" srcOrd="4" destOrd="0" presId="urn:microsoft.com/office/officeart/2005/8/layout/cycle7"/>
    <dgm:cxn modelId="{046D669C-B3D2-4C33-828B-B7127B8F937B}" type="presParOf" srcId="{691B2CED-D398-4C35-81D7-D5E8943E1EAB}" destId="{DDF35FBD-77F9-4964-94BA-F3CBBC27E384}" srcOrd="5" destOrd="0" presId="urn:microsoft.com/office/officeart/2005/8/layout/cycle7"/>
    <dgm:cxn modelId="{942B674E-A556-4459-924B-E9B27F1AD1E6}" type="presParOf" srcId="{DDF35FBD-77F9-4964-94BA-F3CBBC27E384}" destId="{F36BF0DC-7139-40FD-8784-7B69B10FD4AF}" srcOrd="0" destOrd="0" presId="urn:microsoft.com/office/officeart/2005/8/layout/cycle7"/>
    <dgm:cxn modelId="{CA23DC58-7801-44C4-A6C3-EB36362A64EA}" type="presParOf" srcId="{691B2CED-D398-4C35-81D7-D5E8943E1EAB}" destId="{B6DE5AEE-86AE-4D04-967B-6C68DAF6C081}" srcOrd="6" destOrd="0" presId="urn:microsoft.com/office/officeart/2005/8/layout/cycle7"/>
    <dgm:cxn modelId="{400D6A8A-BB62-45AF-98FF-EE446A3077D8}" type="presParOf" srcId="{691B2CED-D398-4C35-81D7-D5E8943E1EAB}" destId="{1440274E-841A-4F48-BE3E-2C62F4314A5A}" srcOrd="7" destOrd="0" presId="urn:microsoft.com/office/officeart/2005/8/layout/cycle7"/>
    <dgm:cxn modelId="{5C641875-FE73-4FC8-8886-73F53B265AE4}" type="presParOf" srcId="{1440274E-841A-4F48-BE3E-2C62F4314A5A}" destId="{E1C6B5BF-8A80-4132-9CAD-D0DC55A4527D}"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2311D75-0957-4E68-935A-183BDD8327D7}" type="doc">
      <dgm:prSet loTypeId="urn:microsoft.com/office/officeart/2005/8/layout/cycle7" loCatId="cycle" qsTypeId="urn:microsoft.com/office/officeart/2005/8/quickstyle/simple1" qsCatId="simple" csTypeId="urn:microsoft.com/office/officeart/2005/8/colors/accent0_1" csCatId="mainScheme" phldr="1"/>
      <dgm:spPr/>
      <dgm:t>
        <a:bodyPr/>
        <a:lstStyle/>
        <a:p>
          <a:endParaRPr lang="fr-CH"/>
        </a:p>
      </dgm:t>
    </dgm:pt>
    <dgm:pt modelId="{EACD6C3D-756F-4C73-BBE7-0632E4BD40DD}">
      <dgm:prSet phldrT="[Texte]"/>
      <dgm:spPr/>
      <dgm:t>
        <a:bodyPr/>
        <a:lstStyle/>
        <a:p>
          <a:r>
            <a:rPr lang="fr-CH" dirty="0"/>
            <a:t>CLIENT</a:t>
          </a:r>
        </a:p>
      </dgm:t>
    </dgm:pt>
    <dgm:pt modelId="{8E9DC185-75BD-4786-B30B-FEFEA463B982}" type="parTrans" cxnId="{8AEFF88F-5C0E-481C-841E-74CEA236A4E0}">
      <dgm:prSet/>
      <dgm:spPr/>
      <dgm:t>
        <a:bodyPr/>
        <a:lstStyle/>
        <a:p>
          <a:endParaRPr lang="fr-CH"/>
        </a:p>
      </dgm:t>
    </dgm:pt>
    <dgm:pt modelId="{6DA4908D-A8D3-407F-87B2-89FA77EB1FE4}" type="sibTrans" cxnId="{8AEFF88F-5C0E-481C-841E-74CEA236A4E0}">
      <dgm:prSet/>
      <dgm:spPr/>
      <dgm:t>
        <a:bodyPr/>
        <a:lstStyle/>
        <a:p>
          <a:endParaRPr lang="fr-CH"/>
        </a:p>
      </dgm:t>
    </dgm:pt>
    <dgm:pt modelId="{71799350-6BBB-44DF-9C69-126F3F596053}">
      <dgm:prSet phldrT="[Texte]"/>
      <dgm:spPr/>
      <dgm:t>
        <a:bodyPr/>
        <a:lstStyle/>
        <a:p>
          <a:r>
            <a:rPr lang="fr-CH" dirty="0"/>
            <a:t>APP</a:t>
          </a:r>
        </a:p>
      </dgm:t>
    </dgm:pt>
    <dgm:pt modelId="{A427EFED-7FCB-4810-BBD2-E7D4AA87DAC1}" type="parTrans" cxnId="{C1A2866B-F0B3-4698-B42D-3CCC9AFCDA7A}">
      <dgm:prSet/>
      <dgm:spPr/>
      <dgm:t>
        <a:bodyPr/>
        <a:lstStyle/>
        <a:p>
          <a:endParaRPr lang="fr-CH"/>
        </a:p>
      </dgm:t>
    </dgm:pt>
    <dgm:pt modelId="{46DB3BBB-EE51-49DB-98CE-C9283E6EFDE7}" type="sibTrans" cxnId="{C1A2866B-F0B3-4698-B42D-3CCC9AFCDA7A}">
      <dgm:prSet/>
      <dgm:spPr/>
      <dgm:t>
        <a:bodyPr/>
        <a:lstStyle/>
        <a:p>
          <a:endParaRPr lang="fr-CH"/>
        </a:p>
      </dgm:t>
    </dgm:pt>
    <dgm:pt modelId="{5B272823-CC57-404D-B1BB-DC2F66CECAA2}">
      <dgm:prSet phldrT="[Texte]"/>
      <dgm:spPr/>
      <dgm:t>
        <a:bodyPr/>
        <a:lstStyle/>
        <a:p>
          <a:r>
            <a:rPr lang="fr-CH" dirty="0"/>
            <a:t>API</a:t>
          </a:r>
          <a:br>
            <a:rPr lang="fr-CH" dirty="0"/>
          </a:br>
          <a:r>
            <a:rPr lang="fr-CH" dirty="0"/>
            <a:t>CLASS REQUEST</a:t>
          </a:r>
        </a:p>
      </dgm:t>
    </dgm:pt>
    <dgm:pt modelId="{5B499ED6-E162-41DA-87EA-3F144FE45B21}" type="parTrans" cxnId="{56024652-251F-4364-831B-8B115AF19760}">
      <dgm:prSet/>
      <dgm:spPr/>
      <dgm:t>
        <a:bodyPr/>
        <a:lstStyle/>
        <a:p>
          <a:endParaRPr lang="fr-CH"/>
        </a:p>
      </dgm:t>
    </dgm:pt>
    <dgm:pt modelId="{15670FF5-689A-4551-9F43-81F8CEEB67BC}" type="sibTrans" cxnId="{56024652-251F-4364-831B-8B115AF19760}">
      <dgm:prSet/>
      <dgm:spPr/>
      <dgm:t>
        <a:bodyPr/>
        <a:lstStyle/>
        <a:p>
          <a:endParaRPr lang="fr-CH"/>
        </a:p>
      </dgm:t>
    </dgm:pt>
    <dgm:pt modelId="{478CDBAE-2430-4254-AF72-ABEB293EED44}">
      <dgm:prSet phldrT="[Texte]"/>
      <dgm:spPr/>
      <dgm:t>
        <a:bodyPr/>
        <a:lstStyle/>
        <a:p>
          <a:r>
            <a:rPr lang="fr-CH" dirty="0"/>
            <a:t>BD</a:t>
          </a:r>
        </a:p>
      </dgm:t>
    </dgm:pt>
    <dgm:pt modelId="{4F2F2061-5558-4269-8FBB-14F1D86BFFF8}" type="parTrans" cxnId="{EC85889A-1140-4F9E-B72F-E522D2246B15}">
      <dgm:prSet/>
      <dgm:spPr/>
      <dgm:t>
        <a:bodyPr/>
        <a:lstStyle/>
        <a:p>
          <a:endParaRPr lang="fr-CH"/>
        </a:p>
      </dgm:t>
    </dgm:pt>
    <dgm:pt modelId="{7AC9546F-1638-4FDB-975E-A3641131DAC6}" type="sibTrans" cxnId="{EC85889A-1140-4F9E-B72F-E522D2246B15}">
      <dgm:prSet/>
      <dgm:spPr>
        <a:solidFill>
          <a:schemeClr val="bg1"/>
        </a:solidFill>
      </dgm:spPr>
      <dgm:t>
        <a:bodyPr/>
        <a:lstStyle/>
        <a:p>
          <a:endParaRPr lang="fr-CH"/>
        </a:p>
      </dgm:t>
    </dgm:pt>
    <dgm:pt modelId="{691B2CED-D398-4C35-81D7-D5E8943E1EAB}" type="pres">
      <dgm:prSet presAssocID="{12311D75-0957-4E68-935A-183BDD8327D7}" presName="Name0" presStyleCnt="0">
        <dgm:presLayoutVars>
          <dgm:dir/>
          <dgm:resizeHandles val="exact"/>
        </dgm:presLayoutVars>
      </dgm:prSet>
      <dgm:spPr/>
    </dgm:pt>
    <dgm:pt modelId="{6CBED3D4-7135-4395-ACCA-A0B9C8E16176}" type="pres">
      <dgm:prSet presAssocID="{EACD6C3D-756F-4C73-BBE7-0632E4BD40DD}" presName="node" presStyleLbl="node1" presStyleIdx="0" presStyleCnt="4" custRadScaleRad="159408" custRadScaleInc="-163644">
        <dgm:presLayoutVars>
          <dgm:bulletEnabled val="1"/>
        </dgm:presLayoutVars>
      </dgm:prSet>
      <dgm:spPr/>
    </dgm:pt>
    <dgm:pt modelId="{23BA8F39-5DB9-482B-8CDE-867B17757A16}" type="pres">
      <dgm:prSet presAssocID="{6DA4908D-A8D3-407F-87B2-89FA77EB1FE4}" presName="sibTrans" presStyleLbl="sibTrans2D1" presStyleIdx="0" presStyleCnt="4"/>
      <dgm:spPr/>
    </dgm:pt>
    <dgm:pt modelId="{AED3C4D3-B711-48A8-8FF5-83CC45536580}" type="pres">
      <dgm:prSet presAssocID="{6DA4908D-A8D3-407F-87B2-89FA77EB1FE4}" presName="connectorText" presStyleLbl="sibTrans2D1" presStyleIdx="0" presStyleCnt="4"/>
      <dgm:spPr/>
    </dgm:pt>
    <dgm:pt modelId="{E527379F-491F-4A2F-BB4D-69528F5EF6AB}" type="pres">
      <dgm:prSet presAssocID="{71799350-6BBB-44DF-9C69-126F3F596053}" presName="node" presStyleLbl="node1" presStyleIdx="1" presStyleCnt="4" custRadScaleRad="60139" custRadScaleInc="-108567">
        <dgm:presLayoutVars>
          <dgm:bulletEnabled val="1"/>
        </dgm:presLayoutVars>
      </dgm:prSet>
      <dgm:spPr/>
    </dgm:pt>
    <dgm:pt modelId="{A88BA543-1A57-4D1C-A300-5CCFC72BB26B}" type="pres">
      <dgm:prSet presAssocID="{46DB3BBB-EE51-49DB-98CE-C9283E6EFDE7}" presName="sibTrans" presStyleLbl="sibTrans2D1" presStyleIdx="1" presStyleCnt="4"/>
      <dgm:spPr/>
    </dgm:pt>
    <dgm:pt modelId="{3DA4DCFD-8E83-4F4E-9853-3E857FB63B56}" type="pres">
      <dgm:prSet presAssocID="{46DB3BBB-EE51-49DB-98CE-C9283E6EFDE7}" presName="connectorText" presStyleLbl="sibTrans2D1" presStyleIdx="1" presStyleCnt="4"/>
      <dgm:spPr/>
    </dgm:pt>
    <dgm:pt modelId="{A7301815-2B3E-41A8-A34B-803C82CD6444}" type="pres">
      <dgm:prSet presAssocID="{5B272823-CC57-404D-B1BB-DC2F66CECAA2}" presName="node" presStyleLbl="node1" presStyleIdx="2" presStyleCnt="4" custRadScaleRad="91850" custRadScaleInc="-65779">
        <dgm:presLayoutVars>
          <dgm:bulletEnabled val="1"/>
        </dgm:presLayoutVars>
      </dgm:prSet>
      <dgm:spPr/>
    </dgm:pt>
    <dgm:pt modelId="{DDF35FBD-77F9-4964-94BA-F3CBBC27E384}" type="pres">
      <dgm:prSet presAssocID="{15670FF5-689A-4551-9F43-81F8CEEB67BC}" presName="sibTrans" presStyleLbl="sibTrans2D1" presStyleIdx="2" presStyleCnt="4"/>
      <dgm:spPr/>
    </dgm:pt>
    <dgm:pt modelId="{F36BF0DC-7139-40FD-8784-7B69B10FD4AF}" type="pres">
      <dgm:prSet presAssocID="{15670FF5-689A-4551-9F43-81F8CEEB67BC}" presName="connectorText" presStyleLbl="sibTrans2D1" presStyleIdx="2" presStyleCnt="4"/>
      <dgm:spPr/>
    </dgm:pt>
    <dgm:pt modelId="{B6DE5AEE-86AE-4D04-967B-6C68DAF6C081}" type="pres">
      <dgm:prSet presAssocID="{478CDBAE-2430-4254-AF72-ABEB293EED44}" presName="node" presStyleLbl="node1" presStyleIdx="3" presStyleCnt="4" custRadScaleRad="169184" custRadScaleInc="-62316">
        <dgm:presLayoutVars>
          <dgm:bulletEnabled val="1"/>
        </dgm:presLayoutVars>
      </dgm:prSet>
      <dgm:spPr/>
    </dgm:pt>
    <dgm:pt modelId="{1440274E-841A-4F48-BE3E-2C62F4314A5A}" type="pres">
      <dgm:prSet presAssocID="{7AC9546F-1638-4FDB-975E-A3641131DAC6}" presName="sibTrans" presStyleLbl="sibTrans2D1" presStyleIdx="3" presStyleCnt="4"/>
      <dgm:spPr/>
    </dgm:pt>
    <dgm:pt modelId="{E1C6B5BF-8A80-4132-9CAD-D0DC55A4527D}" type="pres">
      <dgm:prSet presAssocID="{7AC9546F-1638-4FDB-975E-A3641131DAC6}" presName="connectorText" presStyleLbl="sibTrans2D1" presStyleIdx="3" presStyleCnt="4"/>
      <dgm:spPr/>
    </dgm:pt>
  </dgm:ptLst>
  <dgm:cxnLst>
    <dgm:cxn modelId="{1C4CEE18-6C32-4D67-997D-393F5951BF03}" type="presOf" srcId="{EACD6C3D-756F-4C73-BBE7-0632E4BD40DD}" destId="{6CBED3D4-7135-4395-ACCA-A0B9C8E16176}" srcOrd="0" destOrd="0" presId="urn:microsoft.com/office/officeart/2005/8/layout/cycle7"/>
    <dgm:cxn modelId="{0D56031E-030A-43B0-BD59-DF3A8E641382}" type="presOf" srcId="{71799350-6BBB-44DF-9C69-126F3F596053}" destId="{E527379F-491F-4A2F-BB4D-69528F5EF6AB}" srcOrd="0" destOrd="0" presId="urn:microsoft.com/office/officeart/2005/8/layout/cycle7"/>
    <dgm:cxn modelId="{7F2DC51E-EE39-405E-87C2-15880D1BCC99}" type="presOf" srcId="{6DA4908D-A8D3-407F-87B2-89FA77EB1FE4}" destId="{AED3C4D3-B711-48A8-8FF5-83CC45536580}" srcOrd="1" destOrd="0" presId="urn:microsoft.com/office/officeart/2005/8/layout/cycle7"/>
    <dgm:cxn modelId="{7CCDF32B-CF45-4C0C-9846-282C86E7DA25}" type="presOf" srcId="{46DB3BBB-EE51-49DB-98CE-C9283E6EFDE7}" destId="{A88BA543-1A57-4D1C-A300-5CCFC72BB26B}" srcOrd="0" destOrd="0" presId="urn:microsoft.com/office/officeart/2005/8/layout/cycle7"/>
    <dgm:cxn modelId="{F830A732-0A11-441D-8608-A98DAC7C66D0}" type="presOf" srcId="{12311D75-0957-4E68-935A-183BDD8327D7}" destId="{691B2CED-D398-4C35-81D7-D5E8943E1EAB}" srcOrd="0" destOrd="0" presId="urn:microsoft.com/office/officeart/2005/8/layout/cycle7"/>
    <dgm:cxn modelId="{C1A2866B-F0B3-4698-B42D-3CCC9AFCDA7A}" srcId="{12311D75-0957-4E68-935A-183BDD8327D7}" destId="{71799350-6BBB-44DF-9C69-126F3F596053}" srcOrd="1" destOrd="0" parTransId="{A427EFED-7FCB-4810-BBD2-E7D4AA87DAC1}" sibTransId="{46DB3BBB-EE51-49DB-98CE-C9283E6EFDE7}"/>
    <dgm:cxn modelId="{4D8A854E-FECA-46B0-8F0B-C52176FC2C5B}" type="presOf" srcId="{6DA4908D-A8D3-407F-87B2-89FA77EB1FE4}" destId="{23BA8F39-5DB9-482B-8CDE-867B17757A16}" srcOrd="0" destOrd="0" presId="urn:microsoft.com/office/officeart/2005/8/layout/cycle7"/>
    <dgm:cxn modelId="{56024652-251F-4364-831B-8B115AF19760}" srcId="{12311D75-0957-4E68-935A-183BDD8327D7}" destId="{5B272823-CC57-404D-B1BB-DC2F66CECAA2}" srcOrd="2" destOrd="0" parTransId="{5B499ED6-E162-41DA-87EA-3F144FE45B21}" sibTransId="{15670FF5-689A-4551-9F43-81F8CEEB67BC}"/>
    <dgm:cxn modelId="{6F056555-9816-4487-A431-1BBE910FAFE3}" type="presOf" srcId="{46DB3BBB-EE51-49DB-98CE-C9283E6EFDE7}" destId="{3DA4DCFD-8E83-4F4E-9853-3E857FB63B56}" srcOrd="1" destOrd="0" presId="urn:microsoft.com/office/officeart/2005/8/layout/cycle7"/>
    <dgm:cxn modelId="{8AEFF88F-5C0E-481C-841E-74CEA236A4E0}" srcId="{12311D75-0957-4E68-935A-183BDD8327D7}" destId="{EACD6C3D-756F-4C73-BBE7-0632E4BD40DD}" srcOrd="0" destOrd="0" parTransId="{8E9DC185-75BD-4786-B30B-FEFEA463B982}" sibTransId="{6DA4908D-A8D3-407F-87B2-89FA77EB1FE4}"/>
    <dgm:cxn modelId="{EC85889A-1140-4F9E-B72F-E522D2246B15}" srcId="{12311D75-0957-4E68-935A-183BDD8327D7}" destId="{478CDBAE-2430-4254-AF72-ABEB293EED44}" srcOrd="3" destOrd="0" parTransId="{4F2F2061-5558-4269-8FBB-14F1D86BFFF8}" sibTransId="{7AC9546F-1638-4FDB-975E-A3641131DAC6}"/>
    <dgm:cxn modelId="{F1B36DB6-1246-4174-BD0D-A9752F833460}" type="presOf" srcId="{7AC9546F-1638-4FDB-975E-A3641131DAC6}" destId="{E1C6B5BF-8A80-4132-9CAD-D0DC55A4527D}" srcOrd="1" destOrd="0" presId="urn:microsoft.com/office/officeart/2005/8/layout/cycle7"/>
    <dgm:cxn modelId="{2EF61FB7-2BE0-42F7-AEAC-834DE7D41697}" type="presOf" srcId="{478CDBAE-2430-4254-AF72-ABEB293EED44}" destId="{B6DE5AEE-86AE-4D04-967B-6C68DAF6C081}" srcOrd="0" destOrd="0" presId="urn:microsoft.com/office/officeart/2005/8/layout/cycle7"/>
    <dgm:cxn modelId="{D5A0B7C5-F86E-4F37-8570-5EA1AD4668A9}" type="presOf" srcId="{5B272823-CC57-404D-B1BB-DC2F66CECAA2}" destId="{A7301815-2B3E-41A8-A34B-803C82CD6444}" srcOrd="0" destOrd="0" presId="urn:microsoft.com/office/officeart/2005/8/layout/cycle7"/>
    <dgm:cxn modelId="{7D8FBEC5-FF35-4B43-B993-5291798A2D18}" type="presOf" srcId="{7AC9546F-1638-4FDB-975E-A3641131DAC6}" destId="{1440274E-841A-4F48-BE3E-2C62F4314A5A}" srcOrd="0" destOrd="0" presId="urn:microsoft.com/office/officeart/2005/8/layout/cycle7"/>
    <dgm:cxn modelId="{7C10FFF4-34A6-4F40-A394-16BFE9ECBF13}" type="presOf" srcId="{15670FF5-689A-4551-9F43-81F8CEEB67BC}" destId="{DDF35FBD-77F9-4964-94BA-F3CBBC27E384}" srcOrd="0" destOrd="0" presId="urn:microsoft.com/office/officeart/2005/8/layout/cycle7"/>
    <dgm:cxn modelId="{029549FD-1D34-4445-9723-A3A968D22CA1}" type="presOf" srcId="{15670FF5-689A-4551-9F43-81F8CEEB67BC}" destId="{F36BF0DC-7139-40FD-8784-7B69B10FD4AF}" srcOrd="1" destOrd="0" presId="urn:microsoft.com/office/officeart/2005/8/layout/cycle7"/>
    <dgm:cxn modelId="{A935682D-F9B3-45F6-90F2-687382748F60}" type="presParOf" srcId="{691B2CED-D398-4C35-81D7-D5E8943E1EAB}" destId="{6CBED3D4-7135-4395-ACCA-A0B9C8E16176}" srcOrd="0" destOrd="0" presId="urn:microsoft.com/office/officeart/2005/8/layout/cycle7"/>
    <dgm:cxn modelId="{0427B0CB-2E3A-44F3-B1C7-5D88F110E1E2}" type="presParOf" srcId="{691B2CED-D398-4C35-81D7-D5E8943E1EAB}" destId="{23BA8F39-5DB9-482B-8CDE-867B17757A16}" srcOrd="1" destOrd="0" presId="urn:microsoft.com/office/officeart/2005/8/layout/cycle7"/>
    <dgm:cxn modelId="{57F13C15-CC38-4712-8084-3D4BD579DE49}" type="presParOf" srcId="{23BA8F39-5DB9-482B-8CDE-867B17757A16}" destId="{AED3C4D3-B711-48A8-8FF5-83CC45536580}" srcOrd="0" destOrd="0" presId="urn:microsoft.com/office/officeart/2005/8/layout/cycle7"/>
    <dgm:cxn modelId="{3DDA8DE2-2D56-4961-9744-9964A137BE87}" type="presParOf" srcId="{691B2CED-D398-4C35-81D7-D5E8943E1EAB}" destId="{E527379F-491F-4A2F-BB4D-69528F5EF6AB}" srcOrd="2" destOrd="0" presId="urn:microsoft.com/office/officeart/2005/8/layout/cycle7"/>
    <dgm:cxn modelId="{37EA4513-23D2-4DD1-A5B9-672018D77ADA}" type="presParOf" srcId="{691B2CED-D398-4C35-81D7-D5E8943E1EAB}" destId="{A88BA543-1A57-4D1C-A300-5CCFC72BB26B}" srcOrd="3" destOrd="0" presId="urn:microsoft.com/office/officeart/2005/8/layout/cycle7"/>
    <dgm:cxn modelId="{474D23CC-CB57-4951-B120-923F70C054B9}" type="presParOf" srcId="{A88BA543-1A57-4D1C-A300-5CCFC72BB26B}" destId="{3DA4DCFD-8E83-4F4E-9853-3E857FB63B56}" srcOrd="0" destOrd="0" presId="urn:microsoft.com/office/officeart/2005/8/layout/cycle7"/>
    <dgm:cxn modelId="{6E2C03E9-4DDD-4473-8A6C-778C7EF54DE8}" type="presParOf" srcId="{691B2CED-D398-4C35-81D7-D5E8943E1EAB}" destId="{A7301815-2B3E-41A8-A34B-803C82CD6444}" srcOrd="4" destOrd="0" presId="urn:microsoft.com/office/officeart/2005/8/layout/cycle7"/>
    <dgm:cxn modelId="{046D669C-B3D2-4C33-828B-B7127B8F937B}" type="presParOf" srcId="{691B2CED-D398-4C35-81D7-D5E8943E1EAB}" destId="{DDF35FBD-77F9-4964-94BA-F3CBBC27E384}" srcOrd="5" destOrd="0" presId="urn:microsoft.com/office/officeart/2005/8/layout/cycle7"/>
    <dgm:cxn modelId="{942B674E-A556-4459-924B-E9B27F1AD1E6}" type="presParOf" srcId="{DDF35FBD-77F9-4964-94BA-F3CBBC27E384}" destId="{F36BF0DC-7139-40FD-8784-7B69B10FD4AF}" srcOrd="0" destOrd="0" presId="urn:microsoft.com/office/officeart/2005/8/layout/cycle7"/>
    <dgm:cxn modelId="{CA23DC58-7801-44C4-A6C3-EB36362A64EA}" type="presParOf" srcId="{691B2CED-D398-4C35-81D7-D5E8943E1EAB}" destId="{B6DE5AEE-86AE-4D04-967B-6C68DAF6C081}" srcOrd="6" destOrd="0" presId="urn:microsoft.com/office/officeart/2005/8/layout/cycle7"/>
    <dgm:cxn modelId="{400D6A8A-BB62-45AF-98FF-EE446A3077D8}" type="presParOf" srcId="{691B2CED-D398-4C35-81D7-D5E8943E1EAB}" destId="{1440274E-841A-4F48-BE3E-2C62F4314A5A}" srcOrd="7" destOrd="0" presId="urn:microsoft.com/office/officeart/2005/8/layout/cycle7"/>
    <dgm:cxn modelId="{5C641875-FE73-4FC8-8886-73F53B265AE4}" type="presParOf" srcId="{1440274E-841A-4F48-BE3E-2C62F4314A5A}" destId="{E1C6B5BF-8A80-4132-9CAD-D0DC55A4527D}"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2311D75-0957-4E68-935A-183BDD8327D7}" type="doc">
      <dgm:prSet loTypeId="urn:microsoft.com/office/officeart/2005/8/layout/cycle7" loCatId="cycle" qsTypeId="urn:microsoft.com/office/officeart/2005/8/quickstyle/simple1" qsCatId="simple" csTypeId="urn:microsoft.com/office/officeart/2005/8/colors/accent0_1" csCatId="mainScheme" phldr="1"/>
      <dgm:spPr/>
      <dgm:t>
        <a:bodyPr/>
        <a:lstStyle/>
        <a:p>
          <a:endParaRPr lang="fr-CH"/>
        </a:p>
      </dgm:t>
    </dgm:pt>
    <dgm:pt modelId="{EACD6C3D-756F-4C73-BBE7-0632E4BD40DD}">
      <dgm:prSet phldrT="[Texte]"/>
      <dgm:spPr/>
      <dgm:t>
        <a:bodyPr/>
        <a:lstStyle/>
        <a:p>
          <a:r>
            <a:rPr lang="fr-CH" dirty="0"/>
            <a:t>CLIENT</a:t>
          </a:r>
        </a:p>
      </dgm:t>
    </dgm:pt>
    <dgm:pt modelId="{8E9DC185-75BD-4786-B30B-FEFEA463B982}" type="parTrans" cxnId="{8AEFF88F-5C0E-481C-841E-74CEA236A4E0}">
      <dgm:prSet/>
      <dgm:spPr/>
      <dgm:t>
        <a:bodyPr/>
        <a:lstStyle/>
        <a:p>
          <a:endParaRPr lang="fr-CH"/>
        </a:p>
      </dgm:t>
    </dgm:pt>
    <dgm:pt modelId="{6DA4908D-A8D3-407F-87B2-89FA77EB1FE4}" type="sibTrans" cxnId="{8AEFF88F-5C0E-481C-841E-74CEA236A4E0}">
      <dgm:prSet/>
      <dgm:spPr/>
      <dgm:t>
        <a:bodyPr/>
        <a:lstStyle/>
        <a:p>
          <a:endParaRPr lang="fr-CH"/>
        </a:p>
      </dgm:t>
    </dgm:pt>
    <dgm:pt modelId="{71799350-6BBB-44DF-9C69-126F3F596053}">
      <dgm:prSet phldrT="[Texte]"/>
      <dgm:spPr/>
      <dgm:t>
        <a:bodyPr/>
        <a:lstStyle/>
        <a:p>
          <a:r>
            <a:rPr lang="fr-CH" dirty="0"/>
            <a:t>APP</a:t>
          </a:r>
        </a:p>
      </dgm:t>
    </dgm:pt>
    <dgm:pt modelId="{A427EFED-7FCB-4810-BBD2-E7D4AA87DAC1}" type="parTrans" cxnId="{C1A2866B-F0B3-4698-B42D-3CCC9AFCDA7A}">
      <dgm:prSet/>
      <dgm:spPr/>
      <dgm:t>
        <a:bodyPr/>
        <a:lstStyle/>
        <a:p>
          <a:endParaRPr lang="fr-CH"/>
        </a:p>
      </dgm:t>
    </dgm:pt>
    <dgm:pt modelId="{46DB3BBB-EE51-49DB-98CE-C9283E6EFDE7}" type="sibTrans" cxnId="{C1A2866B-F0B3-4698-B42D-3CCC9AFCDA7A}">
      <dgm:prSet/>
      <dgm:spPr/>
      <dgm:t>
        <a:bodyPr/>
        <a:lstStyle/>
        <a:p>
          <a:endParaRPr lang="fr-CH"/>
        </a:p>
      </dgm:t>
    </dgm:pt>
    <dgm:pt modelId="{5B272823-CC57-404D-B1BB-DC2F66CECAA2}">
      <dgm:prSet phldrT="[Texte]"/>
      <dgm:spPr/>
      <dgm:t>
        <a:bodyPr/>
        <a:lstStyle/>
        <a:p>
          <a:r>
            <a:rPr lang="fr-CH" dirty="0"/>
            <a:t>API</a:t>
          </a:r>
          <a:br>
            <a:rPr lang="fr-CH" dirty="0"/>
          </a:br>
          <a:r>
            <a:rPr lang="fr-CH" dirty="0"/>
            <a:t>CLASS REQUEST</a:t>
          </a:r>
        </a:p>
      </dgm:t>
    </dgm:pt>
    <dgm:pt modelId="{5B499ED6-E162-41DA-87EA-3F144FE45B21}" type="parTrans" cxnId="{56024652-251F-4364-831B-8B115AF19760}">
      <dgm:prSet/>
      <dgm:spPr/>
      <dgm:t>
        <a:bodyPr/>
        <a:lstStyle/>
        <a:p>
          <a:endParaRPr lang="fr-CH"/>
        </a:p>
      </dgm:t>
    </dgm:pt>
    <dgm:pt modelId="{15670FF5-689A-4551-9F43-81F8CEEB67BC}" type="sibTrans" cxnId="{56024652-251F-4364-831B-8B115AF19760}">
      <dgm:prSet/>
      <dgm:spPr/>
      <dgm:t>
        <a:bodyPr/>
        <a:lstStyle/>
        <a:p>
          <a:endParaRPr lang="fr-CH"/>
        </a:p>
      </dgm:t>
    </dgm:pt>
    <dgm:pt modelId="{478CDBAE-2430-4254-AF72-ABEB293EED44}">
      <dgm:prSet phldrT="[Texte]"/>
      <dgm:spPr/>
      <dgm:t>
        <a:bodyPr/>
        <a:lstStyle/>
        <a:p>
          <a:r>
            <a:rPr lang="fr-CH" dirty="0"/>
            <a:t>BD</a:t>
          </a:r>
        </a:p>
      </dgm:t>
    </dgm:pt>
    <dgm:pt modelId="{4F2F2061-5558-4269-8FBB-14F1D86BFFF8}" type="parTrans" cxnId="{EC85889A-1140-4F9E-B72F-E522D2246B15}">
      <dgm:prSet/>
      <dgm:spPr/>
      <dgm:t>
        <a:bodyPr/>
        <a:lstStyle/>
        <a:p>
          <a:endParaRPr lang="fr-CH"/>
        </a:p>
      </dgm:t>
    </dgm:pt>
    <dgm:pt modelId="{7AC9546F-1638-4FDB-975E-A3641131DAC6}" type="sibTrans" cxnId="{EC85889A-1140-4F9E-B72F-E522D2246B15}">
      <dgm:prSet/>
      <dgm:spPr>
        <a:solidFill>
          <a:schemeClr val="bg1"/>
        </a:solidFill>
      </dgm:spPr>
      <dgm:t>
        <a:bodyPr/>
        <a:lstStyle/>
        <a:p>
          <a:endParaRPr lang="fr-CH"/>
        </a:p>
      </dgm:t>
    </dgm:pt>
    <dgm:pt modelId="{691B2CED-D398-4C35-81D7-D5E8943E1EAB}" type="pres">
      <dgm:prSet presAssocID="{12311D75-0957-4E68-935A-183BDD8327D7}" presName="Name0" presStyleCnt="0">
        <dgm:presLayoutVars>
          <dgm:dir/>
          <dgm:resizeHandles val="exact"/>
        </dgm:presLayoutVars>
      </dgm:prSet>
      <dgm:spPr/>
    </dgm:pt>
    <dgm:pt modelId="{6CBED3D4-7135-4395-ACCA-A0B9C8E16176}" type="pres">
      <dgm:prSet presAssocID="{EACD6C3D-756F-4C73-BBE7-0632E4BD40DD}" presName="node" presStyleLbl="node1" presStyleIdx="0" presStyleCnt="4" custRadScaleRad="159408" custRadScaleInc="-163644">
        <dgm:presLayoutVars>
          <dgm:bulletEnabled val="1"/>
        </dgm:presLayoutVars>
      </dgm:prSet>
      <dgm:spPr/>
    </dgm:pt>
    <dgm:pt modelId="{23BA8F39-5DB9-482B-8CDE-867B17757A16}" type="pres">
      <dgm:prSet presAssocID="{6DA4908D-A8D3-407F-87B2-89FA77EB1FE4}" presName="sibTrans" presStyleLbl="sibTrans2D1" presStyleIdx="0" presStyleCnt="4"/>
      <dgm:spPr/>
    </dgm:pt>
    <dgm:pt modelId="{AED3C4D3-B711-48A8-8FF5-83CC45536580}" type="pres">
      <dgm:prSet presAssocID="{6DA4908D-A8D3-407F-87B2-89FA77EB1FE4}" presName="connectorText" presStyleLbl="sibTrans2D1" presStyleIdx="0" presStyleCnt="4"/>
      <dgm:spPr/>
    </dgm:pt>
    <dgm:pt modelId="{E527379F-491F-4A2F-BB4D-69528F5EF6AB}" type="pres">
      <dgm:prSet presAssocID="{71799350-6BBB-44DF-9C69-126F3F596053}" presName="node" presStyleLbl="node1" presStyleIdx="1" presStyleCnt="4" custRadScaleRad="60139" custRadScaleInc="-108567">
        <dgm:presLayoutVars>
          <dgm:bulletEnabled val="1"/>
        </dgm:presLayoutVars>
      </dgm:prSet>
      <dgm:spPr/>
    </dgm:pt>
    <dgm:pt modelId="{A88BA543-1A57-4D1C-A300-5CCFC72BB26B}" type="pres">
      <dgm:prSet presAssocID="{46DB3BBB-EE51-49DB-98CE-C9283E6EFDE7}" presName="sibTrans" presStyleLbl="sibTrans2D1" presStyleIdx="1" presStyleCnt="4"/>
      <dgm:spPr/>
    </dgm:pt>
    <dgm:pt modelId="{3DA4DCFD-8E83-4F4E-9853-3E857FB63B56}" type="pres">
      <dgm:prSet presAssocID="{46DB3BBB-EE51-49DB-98CE-C9283E6EFDE7}" presName="connectorText" presStyleLbl="sibTrans2D1" presStyleIdx="1" presStyleCnt="4"/>
      <dgm:spPr/>
    </dgm:pt>
    <dgm:pt modelId="{A7301815-2B3E-41A8-A34B-803C82CD6444}" type="pres">
      <dgm:prSet presAssocID="{5B272823-CC57-404D-B1BB-DC2F66CECAA2}" presName="node" presStyleLbl="node1" presStyleIdx="2" presStyleCnt="4" custRadScaleRad="91850" custRadScaleInc="-65779">
        <dgm:presLayoutVars>
          <dgm:bulletEnabled val="1"/>
        </dgm:presLayoutVars>
      </dgm:prSet>
      <dgm:spPr/>
    </dgm:pt>
    <dgm:pt modelId="{DDF35FBD-77F9-4964-94BA-F3CBBC27E384}" type="pres">
      <dgm:prSet presAssocID="{15670FF5-689A-4551-9F43-81F8CEEB67BC}" presName="sibTrans" presStyleLbl="sibTrans2D1" presStyleIdx="2" presStyleCnt="4"/>
      <dgm:spPr/>
    </dgm:pt>
    <dgm:pt modelId="{F36BF0DC-7139-40FD-8784-7B69B10FD4AF}" type="pres">
      <dgm:prSet presAssocID="{15670FF5-689A-4551-9F43-81F8CEEB67BC}" presName="connectorText" presStyleLbl="sibTrans2D1" presStyleIdx="2" presStyleCnt="4"/>
      <dgm:spPr/>
    </dgm:pt>
    <dgm:pt modelId="{B6DE5AEE-86AE-4D04-967B-6C68DAF6C081}" type="pres">
      <dgm:prSet presAssocID="{478CDBAE-2430-4254-AF72-ABEB293EED44}" presName="node" presStyleLbl="node1" presStyleIdx="3" presStyleCnt="4" custRadScaleRad="169184" custRadScaleInc="-62316">
        <dgm:presLayoutVars>
          <dgm:bulletEnabled val="1"/>
        </dgm:presLayoutVars>
      </dgm:prSet>
      <dgm:spPr/>
    </dgm:pt>
    <dgm:pt modelId="{1440274E-841A-4F48-BE3E-2C62F4314A5A}" type="pres">
      <dgm:prSet presAssocID="{7AC9546F-1638-4FDB-975E-A3641131DAC6}" presName="sibTrans" presStyleLbl="sibTrans2D1" presStyleIdx="3" presStyleCnt="4"/>
      <dgm:spPr/>
    </dgm:pt>
    <dgm:pt modelId="{E1C6B5BF-8A80-4132-9CAD-D0DC55A4527D}" type="pres">
      <dgm:prSet presAssocID="{7AC9546F-1638-4FDB-975E-A3641131DAC6}" presName="connectorText" presStyleLbl="sibTrans2D1" presStyleIdx="3" presStyleCnt="4"/>
      <dgm:spPr/>
    </dgm:pt>
  </dgm:ptLst>
  <dgm:cxnLst>
    <dgm:cxn modelId="{1C4CEE18-6C32-4D67-997D-393F5951BF03}" type="presOf" srcId="{EACD6C3D-756F-4C73-BBE7-0632E4BD40DD}" destId="{6CBED3D4-7135-4395-ACCA-A0B9C8E16176}" srcOrd="0" destOrd="0" presId="urn:microsoft.com/office/officeart/2005/8/layout/cycle7"/>
    <dgm:cxn modelId="{0D56031E-030A-43B0-BD59-DF3A8E641382}" type="presOf" srcId="{71799350-6BBB-44DF-9C69-126F3F596053}" destId="{E527379F-491F-4A2F-BB4D-69528F5EF6AB}" srcOrd="0" destOrd="0" presId="urn:microsoft.com/office/officeart/2005/8/layout/cycle7"/>
    <dgm:cxn modelId="{7F2DC51E-EE39-405E-87C2-15880D1BCC99}" type="presOf" srcId="{6DA4908D-A8D3-407F-87B2-89FA77EB1FE4}" destId="{AED3C4D3-B711-48A8-8FF5-83CC45536580}" srcOrd="1" destOrd="0" presId="urn:microsoft.com/office/officeart/2005/8/layout/cycle7"/>
    <dgm:cxn modelId="{7CCDF32B-CF45-4C0C-9846-282C86E7DA25}" type="presOf" srcId="{46DB3BBB-EE51-49DB-98CE-C9283E6EFDE7}" destId="{A88BA543-1A57-4D1C-A300-5CCFC72BB26B}" srcOrd="0" destOrd="0" presId="urn:microsoft.com/office/officeart/2005/8/layout/cycle7"/>
    <dgm:cxn modelId="{F830A732-0A11-441D-8608-A98DAC7C66D0}" type="presOf" srcId="{12311D75-0957-4E68-935A-183BDD8327D7}" destId="{691B2CED-D398-4C35-81D7-D5E8943E1EAB}" srcOrd="0" destOrd="0" presId="urn:microsoft.com/office/officeart/2005/8/layout/cycle7"/>
    <dgm:cxn modelId="{C1A2866B-F0B3-4698-B42D-3CCC9AFCDA7A}" srcId="{12311D75-0957-4E68-935A-183BDD8327D7}" destId="{71799350-6BBB-44DF-9C69-126F3F596053}" srcOrd="1" destOrd="0" parTransId="{A427EFED-7FCB-4810-BBD2-E7D4AA87DAC1}" sibTransId="{46DB3BBB-EE51-49DB-98CE-C9283E6EFDE7}"/>
    <dgm:cxn modelId="{4D8A854E-FECA-46B0-8F0B-C52176FC2C5B}" type="presOf" srcId="{6DA4908D-A8D3-407F-87B2-89FA77EB1FE4}" destId="{23BA8F39-5DB9-482B-8CDE-867B17757A16}" srcOrd="0" destOrd="0" presId="urn:microsoft.com/office/officeart/2005/8/layout/cycle7"/>
    <dgm:cxn modelId="{56024652-251F-4364-831B-8B115AF19760}" srcId="{12311D75-0957-4E68-935A-183BDD8327D7}" destId="{5B272823-CC57-404D-B1BB-DC2F66CECAA2}" srcOrd="2" destOrd="0" parTransId="{5B499ED6-E162-41DA-87EA-3F144FE45B21}" sibTransId="{15670FF5-689A-4551-9F43-81F8CEEB67BC}"/>
    <dgm:cxn modelId="{6F056555-9816-4487-A431-1BBE910FAFE3}" type="presOf" srcId="{46DB3BBB-EE51-49DB-98CE-C9283E6EFDE7}" destId="{3DA4DCFD-8E83-4F4E-9853-3E857FB63B56}" srcOrd="1" destOrd="0" presId="urn:microsoft.com/office/officeart/2005/8/layout/cycle7"/>
    <dgm:cxn modelId="{8AEFF88F-5C0E-481C-841E-74CEA236A4E0}" srcId="{12311D75-0957-4E68-935A-183BDD8327D7}" destId="{EACD6C3D-756F-4C73-BBE7-0632E4BD40DD}" srcOrd="0" destOrd="0" parTransId="{8E9DC185-75BD-4786-B30B-FEFEA463B982}" sibTransId="{6DA4908D-A8D3-407F-87B2-89FA77EB1FE4}"/>
    <dgm:cxn modelId="{EC85889A-1140-4F9E-B72F-E522D2246B15}" srcId="{12311D75-0957-4E68-935A-183BDD8327D7}" destId="{478CDBAE-2430-4254-AF72-ABEB293EED44}" srcOrd="3" destOrd="0" parTransId="{4F2F2061-5558-4269-8FBB-14F1D86BFFF8}" sibTransId="{7AC9546F-1638-4FDB-975E-A3641131DAC6}"/>
    <dgm:cxn modelId="{F1B36DB6-1246-4174-BD0D-A9752F833460}" type="presOf" srcId="{7AC9546F-1638-4FDB-975E-A3641131DAC6}" destId="{E1C6B5BF-8A80-4132-9CAD-D0DC55A4527D}" srcOrd="1" destOrd="0" presId="urn:microsoft.com/office/officeart/2005/8/layout/cycle7"/>
    <dgm:cxn modelId="{2EF61FB7-2BE0-42F7-AEAC-834DE7D41697}" type="presOf" srcId="{478CDBAE-2430-4254-AF72-ABEB293EED44}" destId="{B6DE5AEE-86AE-4D04-967B-6C68DAF6C081}" srcOrd="0" destOrd="0" presId="urn:microsoft.com/office/officeart/2005/8/layout/cycle7"/>
    <dgm:cxn modelId="{D5A0B7C5-F86E-4F37-8570-5EA1AD4668A9}" type="presOf" srcId="{5B272823-CC57-404D-B1BB-DC2F66CECAA2}" destId="{A7301815-2B3E-41A8-A34B-803C82CD6444}" srcOrd="0" destOrd="0" presId="urn:microsoft.com/office/officeart/2005/8/layout/cycle7"/>
    <dgm:cxn modelId="{7D8FBEC5-FF35-4B43-B993-5291798A2D18}" type="presOf" srcId="{7AC9546F-1638-4FDB-975E-A3641131DAC6}" destId="{1440274E-841A-4F48-BE3E-2C62F4314A5A}" srcOrd="0" destOrd="0" presId="urn:microsoft.com/office/officeart/2005/8/layout/cycle7"/>
    <dgm:cxn modelId="{7C10FFF4-34A6-4F40-A394-16BFE9ECBF13}" type="presOf" srcId="{15670FF5-689A-4551-9F43-81F8CEEB67BC}" destId="{DDF35FBD-77F9-4964-94BA-F3CBBC27E384}" srcOrd="0" destOrd="0" presId="urn:microsoft.com/office/officeart/2005/8/layout/cycle7"/>
    <dgm:cxn modelId="{029549FD-1D34-4445-9723-A3A968D22CA1}" type="presOf" srcId="{15670FF5-689A-4551-9F43-81F8CEEB67BC}" destId="{F36BF0DC-7139-40FD-8784-7B69B10FD4AF}" srcOrd="1" destOrd="0" presId="urn:microsoft.com/office/officeart/2005/8/layout/cycle7"/>
    <dgm:cxn modelId="{A935682D-F9B3-45F6-90F2-687382748F60}" type="presParOf" srcId="{691B2CED-D398-4C35-81D7-D5E8943E1EAB}" destId="{6CBED3D4-7135-4395-ACCA-A0B9C8E16176}" srcOrd="0" destOrd="0" presId="urn:microsoft.com/office/officeart/2005/8/layout/cycle7"/>
    <dgm:cxn modelId="{0427B0CB-2E3A-44F3-B1C7-5D88F110E1E2}" type="presParOf" srcId="{691B2CED-D398-4C35-81D7-D5E8943E1EAB}" destId="{23BA8F39-5DB9-482B-8CDE-867B17757A16}" srcOrd="1" destOrd="0" presId="urn:microsoft.com/office/officeart/2005/8/layout/cycle7"/>
    <dgm:cxn modelId="{57F13C15-CC38-4712-8084-3D4BD579DE49}" type="presParOf" srcId="{23BA8F39-5DB9-482B-8CDE-867B17757A16}" destId="{AED3C4D3-B711-48A8-8FF5-83CC45536580}" srcOrd="0" destOrd="0" presId="urn:microsoft.com/office/officeart/2005/8/layout/cycle7"/>
    <dgm:cxn modelId="{3DDA8DE2-2D56-4961-9744-9964A137BE87}" type="presParOf" srcId="{691B2CED-D398-4C35-81D7-D5E8943E1EAB}" destId="{E527379F-491F-4A2F-BB4D-69528F5EF6AB}" srcOrd="2" destOrd="0" presId="urn:microsoft.com/office/officeart/2005/8/layout/cycle7"/>
    <dgm:cxn modelId="{37EA4513-23D2-4DD1-A5B9-672018D77ADA}" type="presParOf" srcId="{691B2CED-D398-4C35-81D7-D5E8943E1EAB}" destId="{A88BA543-1A57-4D1C-A300-5CCFC72BB26B}" srcOrd="3" destOrd="0" presId="urn:microsoft.com/office/officeart/2005/8/layout/cycle7"/>
    <dgm:cxn modelId="{474D23CC-CB57-4951-B120-923F70C054B9}" type="presParOf" srcId="{A88BA543-1A57-4D1C-A300-5CCFC72BB26B}" destId="{3DA4DCFD-8E83-4F4E-9853-3E857FB63B56}" srcOrd="0" destOrd="0" presId="urn:microsoft.com/office/officeart/2005/8/layout/cycle7"/>
    <dgm:cxn modelId="{6E2C03E9-4DDD-4473-8A6C-778C7EF54DE8}" type="presParOf" srcId="{691B2CED-D398-4C35-81D7-D5E8943E1EAB}" destId="{A7301815-2B3E-41A8-A34B-803C82CD6444}" srcOrd="4" destOrd="0" presId="urn:microsoft.com/office/officeart/2005/8/layout/cycle7"/>
    <dgm:cxn modelId="{046D669C-B3D2-4C33-828B-B7127B8F937B}" type="presParOf" srcId="{691B2CED-D398-4C35-81D7-D5E8943E1EAB}" destId="{DDF35FBD-77F9-4964-94BA-F3CBBC27E384}" srcOrd="5" destOrd="0" presId="urn:microsoft.com/office/officeart/2005/8/layout/cycle7"/>
    <dgm:cxn modelId="{942B674E-A556-4459-924B-E9B27F1AD1E6}" type="presParOf" srcId="{DDF35FBD-77F9-4964-94BA-F3CBBC27E384}" destId="{F36BF0DC-7139-40FD-8784-7B69B10FD4AF}" srcOrd="0" destOrd="0" presId="urn:microsoft.com/office/officeart/2005/8/layout/cycle7"/>
    <dgm:cxn modelId="{CA23DC58-7801-44C4-A6C3-EB36362A64EA}" type="presParOf" srcId="{691B2CED-D398-4C35-81D7-D5E8943E1EAB}" destId="{B6DE5AEE-86AE-4D04-967B-6C68DAF6C081}" srcOrd="6" destOrd="0" presId="urn:microsoft.com/office/officeart/2005/8/layout/cycle7"/>
    <dgm:cxn modelId="{400D6A8A-BB62-45AF-98FF-EE446A3077D8}" type="presParOf" srcId="{691B2CED-D398-4C35-81D7-D5E8943E1EAB}" destId="{1440274E-841A-4F48-BE3E-2C62F4314A5A}" srcOrd="7" destOrd="0" presId="urn:microsoft.com/office/officeart/2005/8/layout/cycle7"/>
    <dgm:cxn modelId="{5C641875-FE73-4FC8-8886-73F53B265AE4}" type="presParOf" srcId="{1440274E-841A-4F48-BE3E-2C62F4314A5A}" destId="{E1C6B5BF-8A80-4132-9CAD-D0DC55A4527D}"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6C632-27D6-45C7-B43B-291D7D8FDE2A}">
      <dsp:nvSpPr>
        <dsp:cNvPr id="0" name=""/>
        <dsp:cNvSpPr/>
      </dsp:nvSpPr>
      <dsp:spPr>
        <a:xfrm>
          <a:off x="0" y="491"/>
          <a:ext cx="10058399" cy="0"/>
        </a:xfrm>
        <a:prstGeom prst="line">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DB76F7-2EB8-435C-8221-11EA0E2364D9}">
      <dsp:nvSpPr>
        <dsp:cNvPr id="0" name=""/>
        <dsp:cNvSpPr/>
      </dsp:nvSpPr>
      <dsp:spPr>
        <a:xfrm>
          <a:off x="0" y="491"/>
          <a:ext cx="10058399" cy="57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CH" sz="2600" kern="1200" dirty="0"/>
            <a:t>Introduction</a:t>
          </a:r>
        </a:p>
      </dsp:txBody>
      <dsp:txXfrm>
        <a:off x="0" y="491"/>
        <a:ext cx="10058399" cy="574534"/>
      </dsp:txXfrm>
    </dsp:sp>
    <dsp:sp modelId="{E9D37F0B-53EB-4E78-9C75-12B27528EAE7}">
      <dsp:nvSpPr>
        <dsp:cNvPr id="0" name=""/>
        <dsp:cNvSpPr/>
      </dsp:nvSpPr>
      <dsp:spPr>
        <a:xfrm>
          <a:off x="0" y="575025"/>
          <a:ext cx="10058399" cy="0"/>
        </a:xfrm>
        <a:prstGeom prst="line">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595D35-19B0-4874-9918-9694B7738883}">
      <dsp:nvSpPr>
        <dsp:cNvPr id="0" name=""/>
        <dsp:cNvSpPr/>
      </dsp:nvSpPr>
      <dsp:spPr>
        <a:xfrm>
          <a:off x="0" y="575025"/>
          <a:ext cx="10058399" cy="57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CH" sz="2600" kern="1200" dirty="0"/>
            <a:t>Analyse Organique</a:t>
          </a:r>
        </a:p>
      </dsp:txBody>
      <dsp:txXfrm>
        <a:off x="0" y="575025"/>
        <a:ext cx="10058399" cy="574534"/>
      </dsp:txXfrm>
    </dsp:sp>
    <dsp:sp modelId="{64F5C304-D4E0-47A0-9070-6DD59F63136A}">
      <dsp:nvSpPr>
        <dsp:cNvPr id="0" name=""/>
        <dsp:cNvSpPr/>
      </dsp:nvSpPr>
      <dsp:spPr>
        <a:xfrm>
          <a:off x="0" y="1149560"/>
          <a:ext cx="10058399" cy="0"/>
        </a:xfrm>
        <a:prstGeom prst="line">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74D3C9-28D3-4A49-AF9A-8A37A9DB8D85}">
      <dsp:nvSpPr>
        <dsp:cNvPr id="0" name=""/>
        <dsp:cNvSpPr/>
      </dsp:nvSpPr>
      <dsp:spPr>
        <a:xfrm>
          <a:off x="0" y="1149560"/>
          <a:ext cx="10058399" cy="57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CH" sz="2600" kern="1200" dirty="0"/>
            <a:t>Démonstration</a:t>
          </a:r>
        </a:p>
      </dsp:txBody>
      <dsp:txXfrm>
        <a:off x="0" y="1149560"/>
        <a:ext cx="10058399" cy="574534"/>
      </dsp:txXfrm>
    </dsp:sp>
    <dsp:sp modelId="{B4D90888-5546-492B-BDFD-67F61EC51943}">
      <dsp:nvSpPr>
        <dsp:cNvPr id="0" name=""/>
        <dsp:cNvSpPr/>
      </dsp:nvSpPr>
      <dsp:spPr>
        <a:xfrm>
          <a:off x="0" y="1724095"/>
          <a:ext cx="10058399" cy="0"/>
        </a:xfrm>
        <a:prstGeom prst="line">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A8A308-FB19-4D4D-A414-84E1E5CC32B9}">
      <dsp:nvSpPr>
        <dsp:cNvPr id="0" name=""/>
        <dsp:cNvSpPr/>
      </dsp:nvSpPr>
      <dsp:spPr>
        <a:xfrm>
          <a:off x="0" y="1724095"/>
          <a:ext cx="10058399" cy="57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CH" sz="2600" kern="1200" dirty="0"/>
            <a:t>Méthodologie</a:t>
          </a:r>
        </a:p>
      </dsp:txBody>
      <dsp:txXfrm>
        <a:off x="0" y="1724095"/>
        <a:ext cx="10058399" cy="574534"/>
      </dsp:txXfrm>
    </dsp:sp>
    <dsp:sp modelId="{02F967B9-DAC2-486D-B56C-B0806F91E9F3}">
      <dsp:nvSpPr>
        <dsp:cNvPr id="0" name=""/>
        <dsp:cNvSpPr/>
      </dsp:nvSpPr>
      <dsp:spPr>
        <a:xfrm>
          <a:off x="0" y="2298629"/>
          <a:ext cx="10058399" cy="0"/>
        </a:xfrm>
        <a:prstGeom prst="line">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F409BF-ADD4-4AD2-8457-F9951B716317}">
      <dsp:nvSpPr>
        <dsp:cNvPr id="0" name=""/>
        <dsp:cNvSpPr/>
      </dsp:nvSpPr>
      <dsp:spPr>
        <a:xfrm>
          <a:off x="0" y="2298629"/>
          <a:ext cx="10058399" cy="57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CH" sz="2600" kern="1200" dirty="0"/>
            <a:t>Tests</a:t>
          </a:r>
        </a:p>
      </dsp:txBody>
      <dsp:txXfrm>
        <a:off x="0" y="2298629"/>
        <a:ext cx="10058399" cy="574534"/>
      </dsp:txXfrm>
    </dsp:sp>
    <dsp:sp modelId="{B0E5C8EB-FD42-4D3A-B8F8-DE24C068E9E1}">
      <dsp:nvSpPr>
        <dsp:cNvPr id="0" name=""/>
        <dsp:cNvSpPr/>
      </dsp:nvSpPr>
      <dsp:spPr>
        <a:xfrm>
          <a:off x="0" y="2873164"/>
          <a:ext cx="10058399" cy="0"/>
        </a:xfrm>
        <a:prstGeom prst="line">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762FFF-76D2-4300-BAEA-D95B5C1CECAE}">
      <dsp:nvSpPr>
        <dsp:cNvPr id="0" name=""/>
        <dsp:cNvSpPr/>
      </dsp:nvSpPr>
      <dsp:spPr>
        <a:xfrm>
          <a:off x="0" y="2873164"/>
          <a:ext cx="10058399" cy="57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CH" sz="2600" kern="1200" dirty="0"/>
            <a:t>Bilan</a:t>
          </a:r>
        </a:p>
      </dsp:txBody>
      <dsp:txXfrm>
        <a:off x="0" y="2873164"/>
        <a:ext cx="10058399" cy="574534"/>
      </dsp:txXfrm>
    </dsp:sp>
    <dsp:sp modelId="{D05B62EE-AE37-411A-99E9-F9AF00DF80BB}">
      <dsp:nvSpPr>
        <dsp:cNvPr id="0" name=""/>
        <dsp:cNvSpPr/>
      </dsp:nvSpPr>
      <dsp:spPr>
        <a:xfrm>
          <a:off x="0" y="3447699"/>
          <a:ext cx="10058399" cy="0"/>
        </a:xfrm>
        <a:prstGeom prst="line">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CBA612-23D3-4B1E-9B4C-F4B609816201}">
      <dsp:nvSpPr>
        <dsp:cNvPr id="0" name=""/>
        <dsp:cNvSpPr/>
      </dsp:nvSpPr>
      <dsp:spPr>
        <a:xfrm>
          <a:off x="0" y="3447699"/>
          <a:ext cx="10058399" cy="57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CH" sz="2600" kern="1200" dirty="0"/>
            <a:t>Questions</a:t>
          </a:r>
        </a:p>
      </dsp:txBody>
      <dsp:txXfrm>
        <a:off x="0" y="3447699"/>
        <a:ext cx="10058399" cy="5745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ED3D4-7135-4395-ACCA-A0B9C8E16176}">
      <dsp:nvSpPr>
        <dsp:cNvPr id="0" name=""/>
        <dsp:cNvSpPr/>
      </dsp:nvSpPr>
      <dsp:spPr>
        <a:xfrm>
          <a:off x="0" y="567533"/>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CH" sz="1200" kern="1200" dirty="0"/>
            <a:t>CLIENT</a:t>
          </a:r>
        </a:p>
      </dsp:txBody>
      <dsp:txXfrm>
        <a:off x="15673" y="583206"/>
        <a:ext cx="1038887" cy="503770"/>
      </dsp:txXfrm>
    </dsp:sp>
    <dsp:sp modelId="{23BA8F39-5DB9-482B-8CDE-867B17757A16}">
      <dsp:nvSpPr>
        <dsp:cNvPr id="0" name=""/>
        <dsp:cNvSpPr/>
      </dsp:nvSpPr>
      <dsp:spPr>
        <a:xfrm rot="21591401">
          <a:off x="1121846" y="739462"/>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1178033" y="776920"/>
        <a:ext cx="300531" cy="112374"/>
      </dsp:txXfrm>
    </dsp:sp>
    <dsp:sp modelId="{E527379F-491F-4A2F-BB4D-69528F5EF6AB}">
      <dsp:nvSpPr>
        <dsp:cNvPr id="0" name=""/>
        <dsp:cNvSpPr/>
      </dsp:nvSpPr>
      <dsp:spPr>
        <a:xfrm>
          <a:off x="1586364" y="563565"/>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CH" sz="1200" kern="1200" dirty="0"/>
            <a:t>APP</a:t>
          </a:r>
        </a:p>
      </dsp:txBody>
      <dsp:txXfrm>
        <a:off x="1602037" y="579238"/>
        <a:ext cx="1038887" cy="503770"/>
      </dsp:txXfrm>
    </dsp:sp>
    <dsp:sp modelId="{A88BA543-1A57-4D1C-A300-5CCFC72BB26B}">
      <dsp:nvSpPr>
        <dsp:cNvPr id="0" name=""/>
        <dsp:cNvSpPr/>
      </dsp:nvSpPr>
      <dsp:spPr>
        <a:xfrm rot="5240795">
          <a:off x="1944814" y="1380205"/>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2001001" y="1417663"/>
        <a:ext cx="300531" cy="112374"/>
      </dsp:txXfrm>
    </dsp:sp>
    <dsp:sp modelId="{A7301815-2B3E-41A8-A34B-803C82CD6444}">
      <dsp:nvSpPr>
        <dsp:cNvPr id="0" name=""/>
        <dsp:cNvSpPr/>
      </dsp:nvSpPr>
      <dsp:spPr>
        <a:xfrm>
          <a:off x="1645937" y="1849018"/>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CH" sz="1200" kern="1200" dirty="0"/>
            <a:t>API</a:t>
          </a:r>
          <a:br>
            <a:rPr lang="fr-CH" sz="1200" kern="1200" dirty="0"/>
          </a:br>
          <a:r>
            <a:rPr lang="fr-CH" sz="1200" kern="1200" dirty="0"/>
            <a:t>CLASS RATING</a:t>
          </a:r>
        </a:p>
      </dsp:txBody>
      <dsp:txXfrm>
        <a:off x="1661610" y="1864691"/>
        <a:ext cx="1038887" cy="503770"/>
      </dsp:txXfrm>
    </dsp:sp>
    <dsp:sp modelId="{DDF35FBD-77F9-4964-94BA-F3CBBC27E384}">
      <dsp:nvSpPr>
        <dsp:cNvPr id="0" name=""/>
        <dsp:cNvSpPr/>
      </dsp:nvSpPr>
      <dsp:spPr>
        <a:xfrm rot="10806985">
          <a:off x="1151632" y="2021259"/>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rot="10800000">
        <a:off x="1207819" y="2058717"/>
        <a:ext cx="300531" cy="112374"/>
      </dsp:txXfrm>
    </dsp:sp>
    <dsp:sp modelId="{B6DE5AEE-86AE-4D04-967B-6C68DAF6C081}">
      <dsp:nvSpPr>
        <dsp:cNvPr id="0" name=""/>
        <dsp:cNvSpPr/>
      </dsp:nvSpPr>
      <dsp:spPr>
        <a:xfrm>
          <a:off x="0" y="1845674"/>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CH" sz="1200" kern="1200" dirty="0"/>
            <a:t>BD</a:t>
          </a:r>
        </a:p>
      </dsp:txBody>
      <dsp:txXfrm>
        <a:off x="15673" y="1861347"/>
        <a:ext cx="1038887" cy="503770"/>
      </dsp:txXfrm>
    </dsp:sp>
    <dsp:sp modelId="{1440274E-841A-4F48-BE3E-2C62F4314A5A}">
      <dsp:nvSpPr>
        <dsp:cNvPr id="0" name=""/>
        <dsp:cNvSpPr/>
      </dsp:nvSpPr>
      <dsp:spPr>
        <a:xfrm rot="16200000">
          <a:off x="328663" y="1380517"/>
          <a:ext cx="412905" cy="187290"/>
        </a:xfrm>
        <a:prstGeom prst="lef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384850" y="1417975"/>
        <a:ext cx="300531" cy="11237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4A2AA-2B37-4D8C-879E-587408A2DA03}">
      <dsp:nvSpPr>
        <dsp:cNvPr id="0" name=""/>
        <dsp:cNvSpPr/>
      </dsp:nvSpPr>
      <dsp:spPr>
        <a:xfrm>
          <a:off x="4998491" y="938"/>
          <a:ext cx="903494" cy="903494"/>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CH" sz="1100" kern="1200" dirty="0"/>
            <a:t>S’informer</a:t>
          </a:r>
        </a:p>
      </dsp:txBody>
      <dsp:txXfrm>
        <a:off x="5130805" y="133252"/>
        <a:ext cx="638866" cy="638866"/>
      </dsp:txXfrm>
    </dsp:sp>
    <dsp:sp modelId="{5C5A0710-825F-4438-A029-F567EA14E390}">
      <dsp:nvSpPr>
        <dsp:cNvPr id="0" name=""/>
        <dsp:cNvSpPr/>
      </dsp:nvSpPr>
      <dsp:spPr>
        <a:xfrm rot="1800000">
          <a:off x="5911756" y="636053"/>
          <a:ext cx="240324" cy="30492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fr-CH" sz="900" kern="1200"/>
        </a:p>
      </dsp:txBody>
      <dsp:txXfrm>
        <a:off x="5916586" y="679015"/>
        <a:ext cx="168227" cy="182957"/>
      </dsp:txXfrm>
    </dsp:sp>
    <dsp:sp modelId="{416C9281-42DA-4AC5-9D69-4D14B22A2BC5}">
      <dsp:nvSpPr>
        <dsp:cNvPr id="0" name=""/>
        <dsp:cNvSpPr/>
      </dsp:nvSpPr>
      <dsp:spPr>
        <a:xfrm>
          <a:off x="6173632" y="679406"/>
          <a:ext cx="903494" cy="903494"/>
        </a:xfrm>
        <a:prstGeom prst="ellipse">
          <a:avLst/>
        </a:prstGeom>
        <a:solidFill>
          <a:schemeClr val="accent2">
            <a:hueOff val="7808"/>
            <a:satOff val="-5375"/>
            <a:lumOff val="-13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CH" sz="1100" kern="1200" dirty="0"/>
            <a:t>Planifier</a:t>
          </a:r>
        </a:p>
      </dsp:txBody>
      <dsp:txXfrm>
        <a:off x="6305946" y="811720"/>
        <a:ext cx="638866" cy="638866"/>
      </dsp:txXfrm>
    </dsp:sp>
    <dsp:sp modelId="{345CDB92-96EC-401A-B201-7188EA62797B}">
      <dsp:nvSpPr>
        <dsp:cNvPr id="0" name=""/>
        <dsp:cNvSpPr/>
      </dsp:nvSpPr>
      <dsp:spPr>
        <a:xfrm rot="5400000">
          <a:off x="6505217" y="1650354"/>
          <a:ext cx="240324" cy="304929"/>
        </a:xfrm>
        <a:prstGeom prst="rightArrow">
          <a:avLst>
            <a:gd name="adj1" fmla="val 60000"/>
            <a:gd name="adj2" fmla="val 50000"/>
          </a:avLst>
        </a:prstGeom>
        <a:solidFill>
          <a:schemeClr val="accent2">
            <a:hueOff val="7808"/>
            <a:satOff val="-5375"/>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fr-CH" sz="900" kern="1200"/>
        </a:p>
      </dsp:txBody>
      <dsp:txXfrm>
        <a:off x="6541266" y="1675292"/>
        <a:ext cx="168227" cy="182957"/>
      </dsp:txXfrm>
    </dsp:sp>
    <dsp:sp modelId="{9CCED4A6-FDB2-4F2B-9D42-E8A96E663FF9}">
      <dsp:nvSpPr>
        <dsp:cNvPr id="0" name=""/>
        <dsp:cNvSpPr/>
      </dsp:nvSpPr>
      <dsp:spPr>
        <a:xfrm>
          <a:off x="6173632" y="2036341"/>
          <a:ext cx="903494" cy="903494"/>
        </a:xfrm>
        <a:prstGeom prst="ellipse">
          <a:avLst/>
        </a:prstGeom>
        <a:solidFill>
          <a:schemeClr val="accent2">
            <a:hueOff val="15615"/>
            <a:satOff val="-10750"/>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CH" sz="1100" kern="1200" dirty="0"/>
            <a:t>Décider</a:t>
          </a:r>
        </a:p>
      </dsp:txBody>
      <dsp:txXfrm>
        <a:off x="6305946" y="2168655"/>
        <a:ext cx="638866" cy="638866"/>
      </dsp:txXfrm>
    </dsp:sp>
    <dsp:sp modelId="{7883F06A-6F56-49E6-8FC3-A8F603F2FB03}">
      <dsp:nvSpPr>
        <dsp:cNvPr id="0" name=""/>
        <dsp:cNvSpPr/>
      </dsp:nvSpPr>
      <dsp:spPr>
        <a:xfrm rot="9000000">
          <a:off x="5923537" y="2671457"/>
          <a:ext cx="240324" cy="304929"/>
        </a:xfrm>
        <a:prstGeom prst="rightArrow">
          <a:avLst>
            <a:gd name="adj1" fmla="val 60000"/>
            <a:gd name="adj2" fmla="val 50000"/>
          </a:avLst>
        </a:prstGeom>
        <a:solidFill>
          <a:schemeClr val="accent2">
            <a:hueOff val="15615"/>
            <a:satOff val="-1075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fr-CH" sz="900" kern="1200"/>
        </a:p>
      </dsp:txBody>
      <dsp:txXfrm rot="10800000">
        <a:off x="5990804" y="2714419"/>
        <a:ext cx="168227" cy="182957"/>
      </dsp:txXfrm>
    </dsp:sp>
    <dsp:sp modelId="{06CB6B72-7F70-47D0-8529-E116D0740EA8}">
      <dsp:nvSpPr>
        <dsp:cNvPr id="0" name=""/>
        <dsp:cNvSpPr/>
      </dsp:nvSpPr>
      <dsp:spPr>
        <a:xfrm>
          <a:off x="4998491" y="2714809"/>
          <a:ext cx="903494" cy="903494"/>
        </a:xfrm>
        <a:prstGeom prst="ellipse">
          <a:avLst/>
        </a:prstGeom>
        <a:solidFill>
          <a:schemeClr val="accent2">
            <a:hueOff val="23423"/>
            <a:satOff val="-16126"/>
            <a:lumOff val="-4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CH" sz="1100" kern="1200" dirty="0"/>
            <a:t>Réaliser</a:t>
          </a:r>
        </a:p>
      </dsp:txBody>
      <dsp:txXfrm>
        <a:off x="5130805" y="2847123"/>
        <a:ext cx="638866" cy="638866"/>
      </dsp:txXfrm>
    </dsp:sp>
    <dsp:sp modelId="{9FF6846C-6AA8-45A5-AE0F-B4E03D088ED7}">
      <dsp:nvSpPr>
        <dsp:cNvPr id="0" name=""/>
        <dsp:cNvSpPr/>
      </dsp:nvSpPr>
      <dsp:spPr>
        <a:xfrm rot="12600000">
          <a:off x="4748396" y="2678258"/>
          <a:ext cx="240324" cy="304929"/>
        </a:xfrm>
        <a:prstGeom prst="rightArrow">
          <a:avLst>
            <a:gd name="adj1" fmla="val 60000"/>
            <a:gd name="adj2" fmla="val 50000"/>
          </a:avLst>
        </a:prstGeom>
        <a:solidFill>
          <a:schemeClr val="accent2">
            <a:hueOff val="23423"/>
            <a:satOff val="-16126"/>
            <a:lumOff val="-411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fr-CH" sz="900" kern="1200"/>
        </a:p>
      </dsp:txBody>
      <dsp:txXfrm rot="10800000">
        <a:off x="4815663" y="2757268"/>
        <a:ext cx="168227" cy="182957"/>
      </dsp:txXfrm>
    </dsp:sp>
    <dsp:sp modelId="{95039396-00D2-489D-8BE7-7491BC6A77EE}">
      <dsp:nvSpPr>
        <dsp:cNvPr id="0" name=""/>
        <dsp:cNvSpPr/>
      </dsp:nvSpPr>
      <dsp:spPr>
        <a:xfrm>
          <a:off x="3823350" y="2036341"/>
          <a:ext cx="903494" cy="903494"/>
        </a:xfrm>
        <a:prstGeom prst="ellipse">
          <a:avLst/>
        </a:prstGeom>
        <a:solidFill>
          <a:schemeClr val="accent2">
            <a:hueOff val="31230"/>
            <a:satOff val="-21501"/>
            <a:lumOff val="-5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CH" sz="1100" kern="1200" dirty="0"/>
            <a:t>Contrôler</a:t>
          </a:r>
        </a:p>
      </dsp:txBody>
      <dsp:txXfrm>
        <a:off x="3955664" y="2168655"/>
        <a:ext cx="638866" cy="638866"/>
      </dsp:txXfrm>
    </dsp:sp>
    <dsp:sp modelId="{1E37FC91-64F9-4EAC-B849-5F75F8DBAFE3}">
      <dsp:nvSpPr>
        <dsp:cNvPr id="0" name=""/>
        <dsp:cNvSpPr/>
      </dsp:nvSpPr>
      <dsp:spPr>
        <a:xfrm rot="16200000">
          <a:off x="4154935" y="1663957"/>
          <a:ext cx="240324" cy="304929"/>
        </a:xfrm>
        <a:prstGeom prst="rightArrow">
          <a:avLst>
            <a:gd name="adj1" fmla="val 60000"/>
            <a:gd name="adj2" fmla="val 50000"/>
          </a:avLst>
        </a:prstGeom>
        <a:solidFill>
          <a:schemeClr val="accent2">
            <a:hueOff val="31230"/>
            <a:satOff val="-21501"/>
            <a:lumOff val="-549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fr-CH" sz="900" kern="1200"/>
        </a:p>
      </dsp:txBody>
      <dsp:txXfrm>
        <a:off x="4190984" y="1760992"/>
        <a:ext cx="168227" cy="182957"/>
      </dsp:txXfrm>
    </dsp:sp>
    <dsp:sp modelId="{4AB806DD-9471-4D95-B77F-CBD14E15D6DC}">
      <dsp:nvSpPr>
        <dsp:cNvPr id="0" name=""/>
        <dsp:cNvSpPr/>
      </dsp:nvSpPr>
      <dsp:spPr>
        <a:xfrm>
          <a:off x="3823350" y="679406"/>
          <a:ext cx="903494" cy="903494"/>
        </a:xfrm>
        <a:prstGeom prst="ellipse">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CH" sz="1100" kern="1200" dirty="0"/>
            <a:t>Evaluer</a:t>
          </a:r>
        </a:p>
      </dsp:txBody>
      <dsp:txXfrm>
        <a:off x="3955664" y="811720"/>
        <a:ext cx="638866" cy="638866"/>
      </dsp:txXfrm>
    </dsp:sp>
    <dsp:sp modelId="{25B19B5C-B9F9-4C33-BFEC-74E8E08AB951}">
      <dsp:nvSpPr>
        <dsp:cNvPr id="0" name=""/>
        <dsp:cNvSpPr/>
      </dsp:nvSpPr>
      <dsp:spPr>
        <a:xfrm rot="19800000">
          <a:off x="4736615" y="642855"/>
          <a:ext cx="240324" cy="304929"/>
        </a:xfrm>
        <a:prstGeom prst="rightArrow">
          <a:avLst>
            <a:gd name="adj1" fmla="val 60000"/>
            <a:gd name="adj2" fmla="val 50000"/>
          </a:avLst>
        </a:prstGeom>
        <a:solidFill>
          <a:schemeClr val="accent2">
            <a:hueOff val="39038"/>
            <a:satOff val="-26876"/>
            <a:lumOff val="-686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fr-CH" sz="900" kern="1200"/>
        </a:p>
      </dsp:txBody>
      <dsp:txXfrm>
        <a:off x="4741445" y="721865"/>
        <a:ext cx="168227" cy="18295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5FC3B-68A3-4E2C-8934-5D324AF3061A}">
      <dsp:nvSpPr>
        <dsp:cNvPr id="0" name=""/>
        <dsp:cNvSpPr/>
      </dsp:nvSpPr>
      <dsp:spPr>
        <a:xfrm>
          <a:off x="1519199" y="32588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1317E5-0DBE-4360-8467-69F6AFE4FA0C}">
      <dsp:nvSpPr>
        <dsp:cNvPr id="0" name=""/>
        <dsp:cNvSpPr/>
      </dsp:nvSpPr>
      <dsp:spPr>
        <a:xfrm>
          <a:off x="331199" y="274019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fr-CH" sz="3200" kern="1200"/>
            <a:t>Visuel</a:t>
          </a:r>
        </a:p>
      </dsp:txBody>
      <dsp:txXfrm>
        <a:off x="331199" y="2740191"/>
        <a:ext cx="4320000" cy="720000"/>
      </dsp:txXfrm>
    </dsp:sp>
    <dsp:sp modelId="{A0CC688E-6D26-41AB-B863-ABC1C81B1365}">
      <dsp:nvSpPr>
        <dsp:cNvPr id="0" name=""/>
        <dsp:cNvSpPr/>
      </dsp:nvSpPr>
      <dsp:spPr>
        <a:xfrm>
          <a:off x="6595199" y="32588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3409E4-92DC-4F9A-B2F8-A814B43B0C61}">
      <dsp:nvSpPr>
        <dsp:cNvPr id="0" name=""/>
        <dsp:cNvSpPr/>
      </dsp:nvSpPr>
      <dsp:spPr>
        <a:xfrm>
          <a:off x="5407199" y="274019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fr-CH" sz="3200" kern="1200"/>
            <a:t>Recherche/filtrage en ajax</a:t>
          </a:r>
        </a:p>
      </dsp:txBody>
      <dsp:txXfrm>
        <a:off x="5407199" y="2740191"/>
        <a:ext cx="4320000" cy="720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E6DD5-90D5-490F-AA19-E061109A0730}">
      <dsp:nvSpPr>
        <dsp:cNvPr id="0" name=""/>
        <dsp:cNvSpPr/>
      </dsp:nvSpPr>
      <dsp:spPr>
        <a:xfrm>
          <a:off x="0" y="918110"/>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B538F6-42E5-45C4-9341-CA4E3D153AF3}">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774360-2215-4D64-98C1-4822E481E8CA}">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100000"/>
            </a:lnSpc>
            <a:spcBef>
              <a:spcPct val="0"/>
            </a:spcBef>
            <a:spcAft>
              <a:spcPct val="35000"/>
            </a:spcAft>
            <a:buNone/>
          </a:pPr>
          <a:r>
            <a:rPr lang="fr-CH" sz="2500" kern="1200" dirty="0"/>
            <a:t>- Compétences en gestion de projet</a:t>
          </a:r>
          <a:endParaRPr lang="en-US" sz="2500" kern="1200" dirty="0"/>
        </a:p>
      </dsp:txBody>
      <dsp:txXfrm>
        <a:off x="1957694" y="918110"/>
        <a:ext cx="4839980" cy="1694973"/>
      </dsp:txXfrm>
    </dsp:sp>
    <dsp:sp modelId="{F9431C2C-5335-4E6C-B248-CD3B757A1DB8}">
      <dsp:nvSpPr>
        <dsp:cNvPr id="0" name=""/>
        <dsp:cNvSpPr/>
      </dsp:nvSpPr>
      <dsp:spPr>
        <a:xfrm>
          <a:off x="0" y="3036827"/>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5CEACE-0505-4F03-85DD-CA79F38BD74F}">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E84F8C-D7B8-43FF-A2C4-03139CE33593}">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100000"/>
            </a:lnSpc>
            <a:spcBef>
              <a:spcPct val="0"/>
            </a:spcBef>
            <a:spcAft>
              <a:spcPct val="35000"/>
            </a:spcAft>
            <a:buNone/>
          </a:pPr>
          <a:r>
            <a:rPr lang="fr-CH" sz="2500" kern="1200" dirty="0"/>
            <a:t>- Expérience en développement d’API</a:t>
          </a:r>
          <a:endParaRPr lang="en-US" sz="2500" kern="1200" dirty="0"/>
        </a:p>
      </dsp:txBody>
      <dsp:txXfrm>
        <a:off x="1957694" y="3036827"/>
        <a:ext cx="4839980" cy="1694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59B61-4406-45F7-B780-5EF6D7DEDA9A}">
      <dsp:nvSpPr>
        <dsp:cNvPr id="0" name=""/>
        <dsp:cNvSpPr/>
      </dsp:nvSpPr>
      <dsp:spPr>
        <a:xfrm>
          <a:off x="0" y="918110"/>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0AF641-6FB8-4357-BD7F-297DD90DD2F8}">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54A025-ACB5-456A-B101-DC5F8D1A3208}">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100000"/>
            </a:lnSpc>
            <a:spcBef>
              <a:spcPct val="0"/>
            </a:spcBef>
            <a:spcAft>
              <a:spcPct val="35000"/>
            </a:spcAft>
            <a:buNone/>
          </a:pPr>
          <a:r>
            <a:rPr lang="fr-CH" sz="2500" kern="1200" dirty="0"/>
            <a:t>Présentation</a:t>
          </a:r>
        </a:p>
      </dsp:txBody>
      <dsp:txXfrm>
        <a:off x="1957694" y="918110"/>
        <a:ext cx="4839980" cy="1694973"/>
      </dsp:txXfrm>
    </dsp:sp>
    <dsp:sp modelId="{A3021BB6-01FD-4137-B05F-886D8E2EF25B}">
      <dsp:nvSpPr>
        <dsp:cNvPr id="0" name=""/>
        <dsp:cNvSpPr/>
      </dsp:nvSpPr>
      <dsp:spPr>
        <a:xfrm>
          <a:off x="0" y="3036827"/>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7D1FB4-624A-42CA-8245-DEDC9BB4D38D}">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09786C-3BF5-4DFD-BF90-FD7EED18C02A}">
      <dsp:nvSpPr>
        <dsp:cNvPr id="0" name=""/>
        <dsp:cNvSpPr/>
      </dsp:nvSpPr>
      <dsp:spPr>
        <a:xfrm>
          <a:off x="1957694" y="3036827"/>
          <a:ext cx="3058953"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100000"/>
            </a:lnSpc>
            <a:spcBef>
              <a:spcPct val="0"/>
            </a:spcBef>
            <a:spcAft>
              <a:spcPct val="35000"/>
            </a:spcAft>
            <a:buNone/>
          </a:pPr>
          <a:r>
            <a:rPr lang="fr-CH" sz="2500" kern="1200" dirty="0"/>
            <a:t>Rappel de l’énoncé</a:t>
          </a:r>
        </a:p>
      </dsp:txBody>
      <dsp:txXfrm>
        <a:off x="1957694" y="3036827"/>
        <a:ext cx="3058953" cy="1694973"/>
      </dsp:txXfrm>
    </dsp:sp>
    <dsp:sp modelId="{9F8685E0-0F1B-4D24-8661-90C62749E022}">
      <dsp:nvSpPr>
        <dsp:cNvPr id="0" name=""/>
        <dsp:cNvSpPr/>
      </dsp:nvSpPr>
      <dsp:spPr>
        <a:xfrm>
          <a:off x="5016648" y="3036827"/>
          <a:ext cx="1781026"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622300">
            <a:lnSpc>
              <a:spcPct val="100000"/>
            </a:lnSpc>
            <a:spcBef>
              <a:spcPct val="0"/>
            </a:spcBef>
            <a:spcAft>
              <a:spcPct val="35000"/>
            </a:spcAft>
            <a:buNone/>
          </a:pPr>
          <a:r>
            <a:rPr lang="fr-CH" sz="1400" kern="1200" dirty="0"/>
            <a:t>Objectifs</a:t>
          </a:r>
        </a:p>
        <a:p>
          <a:pPr marL="0" lvl="0" indent="0" algn="l" defTabSz="622300">
            <a:lnSpc>
              <a:spcPct val="100000"/>
            </a:lnSpc>
            <a:spcBef>
              <a:spcPct val="0"/>
            </a:spcBef>
            <a:spcAft>
              <a:spcPct val="35000"/>
            </a:spcAft>
            <a:buNone/>
          </a:pPr>
          <a:r>
            <a:rPr lang="fr-CH" sz="1400" kern="1200" dirty="0"/>
            <a:t>Fonctionnalités</a:t>
          </a:r>
        </a:p>
        <a:p>
          <a:pPr marL="0" lvl="0" indent="0" algn="l" defTabSz="622300">
            <a:lnSpc>
              <a:spcPct val="100000"/>
            </a:lnSpc>
            <a:spcBef>
              <a:spcPct val="0"/>
            </a:spcBef>
            <a:spcAft>
              <a:spcPct val="35000"/>
            </a:spcAft>
            <a:buNone/>
          </a:pPr>
          <a:r>
            <a:rPr lang="fr-CH" sz="1400" kern="1200" dirty="0"/>
            <a:t>Environnements de développement et de tests</a:t>
          </a:r>
        </a:p>
      </dsp:txBody>
      <dsp:txXfrm>
        <a:off x="5016648" y="3036827"/>
        <a:ext cx="1781026" cy="16949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67B21-9110-4163-A80F-A96184395104}">
      <dsp:nvSpPr>
        <dsp:cNvPr id="0" name=""/>
        <dsp:cNvSpPr/>
      </dsp:nvSpPr>
      <dsp:spPr>
        <a:xfrm>
          <a:off x="1063980" y="719741"/>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7B9FE1-67EB-4748-9D9F-930EFD120CAE}">
      <dsp:nvSpPr>
        <dsp:cNvPr id="0" name=""/>
        <dsp:cNvSpPr/>
      </dsp:nvSpPr>
      <dsp:spPr>
        <a:xfrm>
          <a:off x="285097"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fr-CH" sz="2500" kern="1200" dirty="0"/>
            <a:t>Site web</a:t>
          </a:r>
          <a:endParaRPr lang="en-US" sz="2500" kern="1200" dirty="0"/>
        </a:p>
      </dsp:txBody>
      <dsp:txXfrm>
        <a:off x="285097" y="2346338"/>
        <a:ext cx="2832300" cy="720000"/>
      </dsp:txXfrm>
    </dsp:sp>
    <dsp:sp modelId="{F64A6B37-BF59-4290-9E86-7A209305EB49}">
      <dsp:nvSpPr>
        <dsp:cNvPr id="0" name=""/>
        <dsp:cNvSpPr/>
      </dsp:nvSpPr>
      <dsp:spPr>
        <a:xfrm>
          <a:off x="4391932" y="719741"/>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C709D0-B9A1-45D1-AD46-941E82F47F3B}">
      <dsp:nvSpPr>
        <dsp:cNvPr id="0" name=""/>
        <dsp:cNvSpPr/>
      </dsp:nvSpPr>
      <dsp:spPr>
        <a:xfrm>
          <a:off x="3613050"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fr-CH" sz="2500" kern="1200" dirty="0"/>
            <a:t>Blog de recettes</a:t>
          </a:r>
          <a:endParaRPr lang="en-US" sz="2500" kern="1200" dirty="0"/>
        </a:p>
      </dsp:txBody>
      <dsp:txXfrm>
        <a:off x="3613050" y="2346338"/>
        <a:ext cx="2832300" cy="720000"/>
      </dsp:txXfrm>
    </dsp:sp>
    <dsp:sp modelId="{CBBC2016-FCCF-4A59-8258-40009C114B4A}">
      <dsp:nvSpPr>
        <dsp:cNvPr id="0" name=""/>
        <dsp:cNvSpPr/>
      </dsp:nvSpPr>
      <dsp:spPr>
        <a:xfrm>
          <a:off x="7719885" y="719741"/>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6DDC47-817D-425F-97A4-CC5FDD278F25}">
      <dsp:nvSpPr>
        <dsp:cNvPr id="0" name=""/>
        <dsp:cNvSpPr/>
      </dsp:nvSpPr>
      <dsp:spPr>
        <a:xfrm>
          <a:off x="6941002"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fr-CH" sz="2500" kern="1200" dirty="0"/>
            <a:t>Partage de recettes et opinions</a:t>
          </a:r>
          <a:endParaRPr lang="en-US" sz="2500" kern="1200" dirty="0"/>
        </a:p>
      </dsp:txBody>
      <dsp:txXfrm>
        <a:off x="6941002" y="2346338"/>
        <a:ext cx="28323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74E644-CBC4-43BA-A923-81AA93C0D197}">
      <dsp:nvSpPr>
        <dsp:cNvPr id="0" name=""/>
        <dsp:cNvSpPr/>
      </dsp:nvSpPr>
      <dsp:spPr>
        <a:xfrm>
          <a:off x="344932" y="31206"/>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1AABC-F424-4C23-BFC3-B2D4F7BDB731}">
      <dsp:nvSpPr>
        <dsp:cNvPr id="0" name=""/>
        <dsp:cNvSpPr/>
      </dsp:nvSpPr>
      <dsp:spPr>
        <a:xfrm>
          <a:off x="515480" y="201754"/>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92E59A-2056-42E3-837F-9B27F994A6AD}">
      <dsp:nvSpPr>
        <dsp:cNvPr id="0" name=""/>
        <dsp:cNvSpPr/>
      </dsp:nvSpPr>
      <dsp:spPr>
        <a:xfrm>
          <a:off x="1331094" y="3120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Recherche</a:t>
          </a:r>
          <a:endParaRPr lang="en-US" sz="1500" kern="1200" dirty="0"/>
        </a:p>
      </dsp:txBody>
      <dsp:txXfrm>
        <a:off x="1331094" y="31206"/>
        <a:ext cx="1914313" cy="812133"/>
      </dsp:txXfrm>
    </dsp:sp>
    <dsp:sp modelId="{E0D25CF5-84D9-47E3-9064-1BA135CC7734}">
      <dsp:nvSpPr>
        <dsp:cNvPr id="0" name=""/>
        <dsp:cNvSpPr/>
      </dsp:nvSpPr>
      <dsp:spPr>
        <a:xfrm>
          <a:off x="3578962" y="31206"/>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4EACF4-78D1-4B2C-81E9-7E1E021B5748}">
      <dsp:nvSpPr>
        <dsp:cNvPr id="0" name=""/>
        <dsp:cNvSpPr/>
      </dsp:nvSpPr>
      <dsp:spPr>
        <a:xfrm>
          <a:off x="3749510" y="201754"/>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0F3C49-BBA5-43A8-82EC-4CFB2DC6CDA5}">
      <dsp:nvSpPr>
        <dsp:cNvPr id="0" name=""/>
        <dsp:cNvSpPr/>
      </dsp:nvSpPr>
      <dsp:spPr>
        <a:xfrm>
          <a:off x="4565123" y="3120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Filtrage</a:t>
          </a:r>
          <a:endParaRPr lang="en-US" sz="1500" kern="1200" dirty="0"/>
        </a:p>
      </dsp:txBody>
      <dsp:txXfrm>
        <a:off x="4565123" y="31206"/>
        <a:ext cx="1914313" cy="812133"/>
      </dsp:txXfrm>
    </dsp:sp>
    <dsp:sp modelId="{66BEBD12-5874-45B4-8E67-D2722BED8EAA}">
      <dsp:nvSpPr>
        <dsp:cNvPr id="0" name=""/>
        <dsp:cNvSpPr/>
      </dsp:nvSpPr>
      <dsp:spPr>
        <a:xfrm>
          <a:off x="6812992" y="31206"/>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5EB478-4DBE-4E48-AD3E-4F3605676E57}">
      <dsp:nvSpPr>
        <dsp:cNvPr id="0" name=""/>
        <dsp:cNvSpPr/>
      </dsp:nvSpPr>
      <dsp:spPr>
        <a:xfrm>
          <a:off x="6983540" y="201754"/>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7D8273-8489-4748-B8F7-686390452B7B}">
      <dsp:nvSpPr>
        <dsp:cNvPr id="0" name=""/>
        <dsp:cNvSpPr/>
      </dsp:nvSpPr>
      <dsp:spPr>
        <a:xfrm>
          <a:off x="7799153" y="3120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Création, modification, et suppression de compte</a:t>
          </a:r>
          <a:endParaRPr lang="en-US" sz="1500" kern="1200" dirty="0"/>
        </a:p>
      </dsp:txBody>
      <dsp:txXfrm>
        <a:off x="7799153" y="31206"/>
        <a:ext cx="1914313" cy="812133"/>
      </dsp:txXfrm>
    </dsp:sp>
    <dsp:sp modelId="{2285037E-C390-473C-865B-670C8E3C0230}">
      <dsp:nvSpPr>
        <dsp:cNvPr id="0" name=""/>
        <dsp:cNvSpPr/>
      </dsp:nvSpPr>
      <dsp:spPr>
        <a:xfrm>
          <a:off x="344932" y="1486973"/>
          <a:ext cx="812133" cy="8121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E130C7-FCAC-4D13-8522-F0FE3DBA2908}">
      <dsp:nvSpPr>
        <dsp:cNvPr id="0" name=""/>
        <dsp:cNvSpPr/>
      </dsp:nvSpPr>
      <dsp:spPr>
        <a:xfrm>
          <a:off x="515480" y="1657521"/>
          <a:ext cx="471037" cy="471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59D1A3-970C-4048-A3E9-7261427B59D2}">
      <dsp:nvSpPr>
        <dsp:cNvPr id="0" name=""/>
        <dsp:cNvSpPr/>
      </dsp:nvSpPr>
      <dsp:spPr>
        <a:xfrm>
          <a:off x="1331094" y="1486973"/>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Connexion/Déconnexion</a:t>
          </a:r>
          <a:endParaRPr lang="en-US" sz="1500" kern="1200" dirty="0"/>
        </a:p>
      </dsp:txBody>
      <dsp:txXfrm>
        <a:off x="1331094" y="1486973"/>
        <a:ext cx="1914313" cy="812133"/>
      </dsp:txXfrm>
    </dsp:sp>
    <dsp:sp modelId="{DA031061-E3E6-4E3A-9D37-3A9E8327C5D2}">
      <dsp:nvSpPr>
        <dsp:cNvPr id="0" name=""/>
        <dsp:cNvSpPr/>
      </dsp:nvSpPr>
      <dsp:spPr>
        <a:xfrm>
          <a:off x="3578962" y="1486973"/>
          <a:ext cx="812133" cy="81213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47D8F4-95EF-402A-AB86-B50A0B22A48C}">
      <dsp:nvSpPr>
        <dsp:cNvPr id="0" name=""/>
        <dsp:cNvSpPr/>
      </dsp:nvSpPr>
      <dsp:spPr>
        <a:xfrm>
          <a:off x="3749510" y="1657521"/>
          <a:ext cx="471037" cy="471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E0E486-B530-4DFC-9D54-B21F88505655}">
      <dsp:nvSpPr>
        <dsp:cNvPr id="0" name=""/>
        <dsp:cNvSpPr/>
      </dsp:nvSpPr>
      <dsp:spPr>
        <a:xfrm>
          <a:off x="4565123" y="1486973"/>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Création, Modification, Suppression et affichage de recettes</a:t>
          </a:r>
          <a:endParaRPr lang="en-US" sz="1500" kern="1200" dirty="0"/>
        </a:p>
      </dsp:txBody>
      <dsp:txXfrm>
        <a:off x="4565123" y="1486973"/>
        <a:ext cx="1914313" cy="812133"/>
      </dsp:txXfrm>
    </dsp:sp>
    <dsp:sp modelId="{B3374395-F6E3-47EE-8CC2-CF0D6A912B08}">
      <dsp:nvSpPr>
        <dsp:cNvPr id="0" name=""/>
        <dsp:cNvSpPr/>
      </dsp:nvSpPr>
      <dsp:spPr>
        <a:xfrm>
          <a:off x="6812992" y="1486973"/>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7CBD97-EA84-4A1D-A73F-93AC77AFF136}">
      <dsp:nvSpPr>
        <dsp:cNvPr id="0" name=""/>
        <dsp:cNvSpPr/>
      </dsp:nvSpPr>
      <dsp:spPr>
        <a:xfrm>
          <a:off x="6983540" y="1657521"/>
          <a:ext cx="471037" cy="4710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3C85C2-92DC-4B29-BD66-EF643B5DF6F1}">
      <dsp:nvSpPr>
        <dsp:cNvPr id="0" name=""/>
        <dsp:cNvSpPr/>
      </dsp:nvSpPr>
      <dsp:spPr>
        <a:xfrm>
          <a:off x="7799153" y="1486973"/>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Gestion d’un historique</a:t>
          </a:r>
          <a:endParaRPr lang="en-US" sz="1500" kern="1200" dirty="0"/>
        </a:p>
      </dsp:txBody>
      <dsp:txXfrm>
        <a:off x="7799153" y="1486973"/>
        <a:ext cx="1914313" cy="812133"/>
      </dsp:txXfrm>
    </dsp:sp>
    <dsp:sp modelId="{C1679954-FC8E-40AB-B1B7-4AA5B57DA24E}">
      <dsp:nvSpPr>
        <dsp:cNvPr id="0" name=""/>
        <dsp:cNvSpPr/>
      </dsp:nvSpPr>
      <dsp:spPr>
        <a:xfrm>
          <a:off x="344932" y="2942740"/>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EBE1B6-215F-4ADB-8242-0D5055DA0E31}">
      <dsp:nvSpPr>
        <dsp:cNvPr id="0" name=""/>
        <dsp:cNvSpPr/>
      </dsp:nvSpPr>
      <dsp:spPr>
        <a:xfrm>
          <a:off x="515480" y="3113288"/>
          <a:ext cx="471037" cy="47103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4B6BB0-93B7-481C-9054-C7F3466942E7}">
      <dsp:nvSpPr>
        <dsp:cNvPr id="0" name=""/>
        <dsp:cNvSpPr/>
      </dsp:nvSpPr>
      <dsp:spPr>
        <a:xfrm>
          <a:off x="1331094" y="294274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Création de types de nourriture</a:t>
          </a:r>
          <a:endParaRPr lang="en-US" sz="1500" kern="1200" dirty="0"/>
        </a:p>
      </dsp:txBody>
      <dsp:txXfrm>
        <a:off x="1331094" y="2942740"/>
        <a:ext cx="1914313" cy="812133"/>
      </dsp:txXfrm>
    </dsp:sp>
    <dsp:sp modelId="{048DAE85-A102-44D5-A90D-EB7CAA174EFA}">
      <dsp:nvSpPr>
        <dsp:cNvPr id="0" name=""/>
        <dsp:cNvSpPr/>
      </dsp:nvSpPr>
      <dsp:spPr>
        <a:xfrm>
          <a:off x="3578962" y="2942740"/>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1ADA4E-93B7-4349-B223-18172B9FC4A2}">
      <dsp:nvSpPr>
        <dsp:cNvPr id="0" name=""/>
        <dsp:cNvSpPr/>
      </dsp:nvSpPr>
      <dsp:spPr>
        <a:xfrm>
          <a:off x="3749510" y="3113288"/>
          <a:ext cx="471037" cy="471037"/>
        </a:xfrm>
        <a:prstGeom prst="rect">
          <a:avLst/>
        </a:prstGeom>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93D73A-6369-4725-BC41-87E1D4496902}">
      <dsp:nvSpPr>
        <dsp:cNvPr id="0" name=""/>
        <dsp:cNvSpPr/>
      </dsp:nvSpPr>
      <dsp:spPr>
        <a:xfrm>
          <a:off x="4565123" y="294274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Gestion d’évaluations de recettes</a:t>
          </a:r>
          <a:endParaRPr lang="en-US" sz="1500" kern="1200" dirty="0"/>
        </a:p>
      </dsp:txBody>
      <dsp:txXfrm>
        <a:off x="4565123" y="2942740"/>
        <a:ext cx="1914313" cy="8121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570B1-A863-48ED-9CA4-ADC24094C88D}">
      <dsp:nvSpPr>
        <dsp:cNvPr id="0" name=""/>
        <dsp:cNvSpPr/>
      </dsp:nvSpPr>
      <dsp:spPr>
        <a:xfrm>
          <a:off x="336599" y="408346"/>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0A71D7-3D37-4E91-A3C7-829F700B79CD}">
      <dsp:nvSpPr>
        <dsp:cNvPr id="0" name=""/>
        <dsp:cNvSpPr/>
      </dsp:nvSpPr>
      <dsp:spPr>
        <a:xfrm>
          <a:off x="463607" y="535354"/>
          <a:ext cx="350784" cy="350784"/>
        </a:xfrm>
        <a:prstGeom prst="rect">
          <a:avLst/>
        </a:prstGeom>
        <a:blipFill rotWithShape="1">
          <a:blip xmlns:r="http://schemas.openxmlformats.org/officeDocument/2006/relationships" r:embed="rId1"/>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A744EC-E1D5-4084-B9E6-FA94619545FC}">
      <dsp:nvSpPr>
        <dsp:cNvPr id="0" name=""/>
        <dsp:cNvSpPr/>
      </dsp:nvSpPr>
      <dsp:spPr>
        <a:xfrm>
          <a:off x="1070999" y="408346"/>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WampServer</a:t>
          </a:r>
        </a:p>
      </dsp:txBody>
      <dsp:txXfrm>
        <a:off x="1070999" y="408346"/>
        <a:ext cx="1425599" cy="604800"/>
      </dsp:txXfrm>
    </dsp:sp>
    <dsp:sp modelId="{34B834A9-DF5D-4080-B43F-A5FC29A08E57}">
      <dsp:nvSpPr>
        <dsp:cNvPr id="0" name=""/>
        <dsp:cNvSpPr/>
      </dsp:nvSpPr>
      <dsp:spPr>
        <a:xfrm>
          <a:off x="2744999" y="408346"/>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14A31-5D27-417F-8A0C-5DD4A339255A}">
      <dsp:nvSpPr>
        <dsp:cNvPr id="0" name=""/>
        <dsp:cNvSpPr/>
      </dsp:nvSpPr>
      <dsp:spPr>
        <a:xfrm>
          <a:off x="2872007" y="535354"/>
          <a:ext cx="350784" cy="350784"/>
        </a:xfrm>
        <a:prstGeom prst="rect">
          <a:avLst/>
        </a:prstGeom>
        <a:blipFill rotWithShape="1">
          <a:blip xmlns:r="http://schemas.openxmlformats.org/officeDocument/2006/relationships" r:embed="rId2"/>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8FAADD-C373-4037-9B30-99B35FCA98DC}">
      <dsp:nvSpPr>
        <dsp:cNvPr id="0" name=""/>
        <dsp:cNvSpPr/>
      </dsp:nvSpPr>
      <dsp:spPr>
        <a:xfrm>
          <a:off x="3479399" y="408346"/>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Apache</a:t>
          </a:r>
        </a:p>
      </dsp:txBody>
      <dsp:txXfrm>
        <a:off x="3479399" y="408346"/>
        <a:ext cx="1425599" cy="604800"/>
      </dsp:txXfrm>
    </dsp:sp>
    <dsp:sp modelId="{E1E15E2B-0C97-4031-985B-D6BA540C1528}">
      <dsp:nvSpPr>
        <dsp:cNvPr id="0" name=""/>
        <dsp:cNvSpPr/>
      </dsp:nvSpPr>
      <dsp:spPr>
        <a:xfrm>
          <a:off x="5153399" y="408346"/>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F1327-CFEB-4AB8-BCC0-77BDA5B5629D}">
      <dsp:nvSpPr>
        <dsp:cNvPr id="0" name=""/>
        <dsp:cNvSpPr/>
      </dsp:nvSpPr>
      <dsp:spPr>
        <a:xfrm>
          <a:off x="5280407" y="535354"/>
          <a:ext cx="350784" cy="350784"/>
        </a:xfrm>
        <a:prstGeom prst="rect">
          <a:avLst/>
        </a:prstGeom>
        <a:blipFill rotWithShape="1">
          <a:blip xmlns:r="http://schemas.openxmlformats.org/officeDocument/2006/relationships" r:embed="rId3"/>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31F1BA-F4FC-4114-87F6-26B6B28C1D77}">
      <dsp:nvSpPr>
        <dsp:cNvPr id="0" name=""/>
        <dsp:cNvSpPr/>
      </dsp:nvSpPr>
      <dsp:spPr>
        <a:xfrm>
          <a:off x="5887799" y="408346"/>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MariaDB</a:t>
          </a:r>
        </a:p>
      </dsp:txBody>
      <dsp:txXfrm>
        <a:off x="5887799" y="408346"/>
        <a:ext cx="1425599" cy="604800"/>
      </dsp:txXfrm>
    </dsp:sp>
    <dsp:sp modelId="{F2163131-815C-417F-BD46-D2417D5144A4}">
      <dsp:nvSpPr>
        <dsp:cNvPr id="0" name=""/>
        <dsp:cNvSpPr/>
      </dsp:nvSpPr>
      <dsp:spPr>
        <a:xfrm>
          <a:off x="7561800" y="408346"/>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C2A089-FBB7-47F4-BAEC-0BA064404521}">
      <dsp:nvSpPr>
        <dsp:cNvPr id="0" name=""/>
        <dsp:cNvSpPr/>
      </dsp:nvSpPr>
      <dsp:spPr>
        <a:xfrm>
          <a:off x="7688807" y="535354"/>
          <a:ext cx="350784" cy="350784"/>
        </a:xfrm>
        <a:prstGeom prst="rect">
          <a:avLst/>
        </a:prstGeom>
        <a:blipFill rotWithShape="1">
          <a:blip xmlns:r="http://schemas.openxmlformats.org/officeDocument/2006/relationships" r:embed="rId4"/>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2FEF4B-2F55-461B-82F5-A6313338E8AC}">
      <dsp:nvSpPr>
        <dsp:cNvPr id="0" name=""/>
        <dsp:cNvSpPr/>
      </dsp:nvSpPr>
      <dsp:spPr>
        <a:xfrm>
          <a:off x="8296200" y="408346"/>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MySQL</a:t>
          </a:r>
        </a:p>
      </dsp:txBody>
      <dsp:txXfrm>
        <a:off x="8296200" y="408346"/>
        <a:ext cx="1425599" cy="604800"/>
      </dsp:txXfrm>
    </dsp:sp>
    <dsp:sp modelId="{53CBBE6A-7FBC-4D3F-8702-4E1E4EC21958}">
      <dsp:nvSpPr>
        <dsp:cNvPr id="0" name=""/>
        <dsp:cNvSpPr/>
      </dsp:nvSpPr>
      <dsp:spPr>
        <a:xfrm>
          <a:off x="336599" y="1690853"/>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0A251B-2343-4AD5-9235-90DD5D492529}">
      <dsp:nvSpPr>
        <dsp:cNvPr id="0" name=""/>
        <dsp:cNvSpPr/>
      </dsp:nvSpPr>
      <dsp:spPr>
        <a:xfrm>
          <a:off x="463607" y="1817861"/>
          <a:ext cx="350784" cy="350784"/>
        </a:xfrm>
        <a:prstGeom prst="rect">
          <a:avLst/>
        </a:prstGeom>
        <a:blipFill rotWithShape="1">
          <a:blip xmlns:r="http://schemas.openxmlformats.org/officeDocument/2006/relationships" r:embed="rId5"/>
          <a:srcRect/>
          <a:stretch>
            <a:fillRect l="-17000" r="-17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BE1E31-1939-49AE-B258-80A1C5FE015D}">
      <dsp:nvSpPr>
        <dsp:cNvPr id="0" name=""/>
        <dsp:cNvSpPr/>
      </dsp:nvSpPr>
      <dsp:spPr>
        <a:xfrm>
          <a:off x="1070999" y="1690853"/>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phpMyAdmin</a:t>
          </a:r>
        </a:p>
      </dsp:txBody>
      <dsp:txXfrm>
        <a:off x="1070999" y="1690853"/>
        <a:ext cx="1425599" cy="604800"/>
      </dsp:txXfrm>
    </dsp:sp>
    <dsp:sp modelId="{17AECA4F-E524-4152-AB66-1232A7B8F03D}">
      <dsp:nvSpPr>
        <dsp:cNvPr id="0" name=""/>
        <dsp:cNvSpPr/>
      </dsp:nvSpPr>
      <dsp:spPr>
        <a:xfrm>
          <a:off x="2744999" y="1690853"/>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A4435-94F4-4C4F-8141-CDF4E7A28B78}">
      <dsp:nvSpPr>
        <dsp:cNvPr id="0" name=""/>
        <dsp:cNvSpPr/>
      </dsp:nvSpPr>
      <dsp:spPr>
        <a:xfrm>
          <a:off x="2872007" y="1817861"/>
          <a:ext cx="350784" cy="350784"/>
        </a:xfrm>
        <a:prstGeom prst="rect">
          <a:avLst/>
        </a:prstGeom>
        <a:blipFill rotWithShape="1">
          <a:blip xmlns:r="http://schemas.openxmlformats.org/officeDocument/2006/relationships" r:embed="rId6"/>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45E576-5888-48D0-8B3E-E9D0B6C0F281}">
      <dsp:nvSpPr>
        <dsp:cNvPr id="0" name=""/>
        <dsp:cNvSpPr/>
      </dsp:nvSpPr>
      <dsp:spPr>
        <a:xfrm>
          <a:off x="3479399" y="1690853"/>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GitHub</a:t>
          </a:r>
        </a:p>
      </dsp:txBody>
      <dsp:txXfrm>
        <a:off x="3479399" y="1690853"/>
        <a:ext cx="1425599" cy="604800"/>
      </dsp:txXfrm>
    </dsp:sp>
    <dsp:sp modelId="{454C708B-8607-4A79-9D75-09D0291BCF02}">
      <dsp:nvSpPr>
        <dsp:cNvPr id="0" name=""/>
        <dsp:cNvSpPr/>
      </dsp:nvSpPr>
      <dsp:spPr>
        <a:xfrm>
          <a:off x="5153399" y="1690853"/>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7C825-32B0-4CB3-937D-CF8D61A48A5B}">
      <dsp:nvSpPr>
        <dsp:cNvPr id="0" name=""/>
        <dsp:cNvSpPr/>
      </dsp:nvSpPr>
      <dsp:spPr>
        <a:xfrm>
          <a:off x="5280407" y="1817861"/>
          <a:ext cx="350784" cy="350784"/>
        </a:xfrm>
        <a:prstGeom prst="rect">
          <a:avLst/>
        </a:prstGeom>
        <a:blipFill rotWithShape="1">
          <a:blip xmlns:r="http://schemas.openxmlformats.org/officeDocument/2006/relationships" r:embed="rId7"/>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9229C0-37F4-495D-9F63-1518D8465479}">
      <dsp:nvSpPr>
        <dsp:cNvPr id="0" name=""/>
        <dsp:cNvSpPr/>
      </dsp:nvSpPr>
      <dsp:spPr>
        <a:xfrm>
          <a:off x="5887799" y="1690853"/>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err="1"/>
            <a:t>PhpStorm</a:t>
          </a:r>
          <a:endParaRPr lang="en-US" sz="2000" kern="1200" dirty="0"/>
        </a:p>
      </dsp:txBody>
      <dsp:txXfrm>
        <a:off x="5887799" y="1690853"/>
        <a:ext cx="1425599" cy="604800"/>
      </dsp:txXfrm>
    </dsp:sp>
    <dsp:sp modelId="{ECE69641-3A12-4264-A052-DA8F535A0B16}">
      <dsp:nvSpPr>
        <dsp:cNvPr id="0" name=""/>
        <dsp:cNvSpPr/>
      </dsp:nvSpPr>
      <dsp:spPr>
        <a:xfrm>
          <a:off x="7561800" y="1690853"/>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A11F4-A93A-438A-BC2F-6BC7FD7DCA64}">
      <dsp:nvSpPr>
        <dsp:cNvPr id="0" name=""/>
        <dsp:cNvSpPr/>
      </dsp:nvSpPr>
      <dsp:spPr>
        <a:xfrm>
          <a:off x="7688807" y="1817861"/>
          <a:ext cx="350784" cy="350784"/>
        </a:xfrm>
        <a:prstGeom prst="rect">
          <a:avLst/>
        </a:prstGeom>
        <a:blipFill rotWithShape="1">
          <a:blip xmlns:r="http://schemas.openxmlformats.org/officeDocument/2006/relationships" r:embed="rId8"/>
          <a:srcRect/>
          <a:stretch>
            <a:fillRect l="-6000" r="-6000"/>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2263E2-E0AC-4D2B-AF27-0E3DD415473D}">
      <dsp:nvSpPr>
        <dsp:cNvPr id="0" name=""/>
        <dsp:cNvSpPr/>
      </dsp:nvSpPr>
      <dsp:spPr>
        <a:xfrm>
          <a:off x="8296200" y="1690853"/>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Postman</a:t>
          </a:r>
        </a:p>
      </dsp:txBody>
      <dsp:txXfrm>
        <a:off x="8296200" y="1690853"/>
        <a:ext cx="1425599" cy="604800"/>
      </dsp:txXfrm>
    </dsp:sp>
    <dsp:sp modelId="{CF1245E4-E904-402B-BE1C-78F3A4A9D6AE}">
      <dsp:nvSpPr>
        <dsp:cNvPr id="0" name=""/>
        <dsp:cNvSpPr/>
      </dsp:nvSpPr>
      <dsp:spPr>
        <a:xfrm>
          <a:off x="336599" y="2973359"/>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1E245-58A5-4950-8D49-B28B3284E466}">
      <dsp:nvSpPr>
        <dsp:cNvPr id="0" name=""/>
        <dsp:cNvSpPr/>
      </dsp:nvSpPr>
      <dsp:spPr>
        <a:xfrm>
          <a:off x="463607" y="3100367"/>
          <a:ext cx="350784" cy="350784"/>
        </a:xfrm>
        <a:prstGeom prst="rect">
          <a:avLst/>
        </a:prstGeom>
        <a:blipFill rotWithShape="1">
          <a:blip xmlns:r="http://schemas.openxmlformats.org/officeDocument/2006/relationships" r:embed="rId9"/>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49D72B-B968-4FCD-9340-BB5AC281CA00}">
      <dsp:nvSpPr>
        <dsp:cNvPr id="0" name=""/>
        <dsp:cNvSpPr/>
      </dsp:nvSpPr>
      <dsp:spPr>
        <a:xfrm>
          <a:off x="1070999" y="2973359"/>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Chrome</a:t>
          </a:r>
        </a:p>
      </dsp:txBody>
      <dsp:txXfrm>
        <a:off x="1070999" y="2973359"/>
        <a:ext cx="1425599" cy="604800"/>
      </dsp:txXfrm>
    </dsp:sp>
    <dsp:sp modelId="{48894802-466B-47E0-B543-C12B1B7664FE}">
      <dsp:nvSpPr>
        <dsp:cNvPr id="0" name=""/>
        <dsp:cNvSpPr/>
      </dsp:nvSpPr>
      <dsp:spPr>
        <a:xfrm>
          <a:off x="2744999" y="2973359"/>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B95B0E-4AB2-4321-A442-BA0C6A7B643A}">
      <dsp:nvSpPr>
        <dsp:cNvPr id="0" name=""/>
        <dsp:cNvSpPr/>
      </dsp:nvSpPr>
      <dsp:spPr>
        <a:xfrm>
          <a:off x="2872007" y="3100367"/>
          <a:ext cx="350784" cy="350784"/>
        </a:xfrm>
        <a:prstGeom prst="rect">
          <a:avLst/>
        </a:prstGeom>
        <a:blipFill rotWithShape="1">
          <a:blip xmlns:r="http://schemas.openxmlformats.org/officeDocument/2006/relationships" r:embed="rId10"/>
          <a:srcRect/>
          <a:stretch>
            <a:fillRect t="-3000" b="-3000"/>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99214E-9B74-4C55-9697-2DCE5AE74DE0}">
      <dsp:nvSpPr>
        <dsp:cNvPr id="0" name=""/>
        <dsp:cNvSpPr/>
      </dsp:nvSpPr>
      <dsp:spPr>
        <a:xfrm>
          <a:off x="3479399" y="2973359"/>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Firefox</a:t>
          </a:r>
        </a:p>
      </dsp:txBody>
      <dsp:txXfrm>
        <a:off x="3479399" y="2973359"/>
        <a:ext cx="1425599" cy="604800"/>
      </dsp:txXfrm>
    </dsp:sp>
    <dsp:sp modelId="{E9C831D1-04E7-4BD6-A1D2-202CDE2C979A}">
      <dsp:nvSpPr>
        <dsp:cNvPr id="0" name=""/>
        <dsp:cNvSpPr/>
      </dsp:nvSpPr>
      <dsp:spPr>
        <a:xfrm>
          <a:off x="5153399" y="2973359"/>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BD849D-1939-4ADE-97D9-BAD88603B44C}">
      <dsp:nvSpPr>
        <dsp:cNvPr id="0" name=""/>
        <dsp:cNvSpPr/>
      </dsp:nvSpPr>
      <dsp:spPr>
        <a:xfrm>
          <a:off x="5280408" y="3100367"/>
          <a:ext cx="350784" cy="350784"/>
        </a:xfrm>
        <a:prstGeom prst="rect">
          <a:avLst/>
        </a:prstGeom>
        <a:blipFill rotWithShape="1">
          <a:blip xmlns:r="http://schemas.openxmlformats.org/officeDocument/2006/relationships" r:embed="rId11"/>
          <a:srcRect/>
          <a:stretch>
            <a:fillRect t="-9000" b="-9000"/>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ECEF15-8AC0-40AB-8652-A640CC2A6CFF}">
      <dsp:nvSpPr>
        <dsp:cNvPr id="0" name=""/>
        <dsp:cNvSpPr/>
      </dsp:nvSpPr>
      <dsp:spPr>
        <a:xfrm>
          <a:off x="5887799" y="2973359"/>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Suite Office</a:t>
          </a:r>
        </a:p>
      </dsp:txBody>
      <dsp:txXfrm>
        <a:off x="5887799" y="2973359"/>
        <a:ext cx="1425599" cy="604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DB7F8B-C515-41E8-A7A1-DDB597DE7E69}">
      <dsp:nvSpPr>
        <dsp:cNvPr id="0" name=""/>
        <dsp:cNvSpPr/>
      </dsp:nvSpPr>
      <dsp:spPr>
        <a:xfrm>
          <a:off x="0" y="39092"/>
          <a:ext cx="6089768" cy="9523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100000"/>
            </a:lnSpc>
            <a:spcBef>
              <a:spcPct val="0"/>
            </a:spcBef>
            <a:spcAft>
              <a:spcPct val="35000"/>
            </a:spcAft>
            <a:buNone/>
          </a:pPr>
          <a:r>
            <a:rPr lang="fr-CH" sz="3700" kern="1200" dirty="0"/>
            <a:t>Choix API</a:t>
          </a:r>
          <a:endParaRPr lang="en-US" sz="3700" kern="1200" dirty="0"/>
        </a:p>
      </dsp:txBody>
      <dsp:txXfrm>
        <a:off x="46491" y="85583"/>
        <a:ext cx="5996786" cy="859398"/>
      </dsp:txXfrm>
    </dsp:sp>
    <dsp:sp modelId="{58FEBD53-95DA-4451-AB8B-9D9AF466BD8F}">
      <dsp:nvSpPr>
        <dsp:cNvPr id="0" name=""/>
        <dsp:cNvSpPr/>
      </dsp:nvSpPr>
      <dsp:spPr>
        <a:xfrm>
          <a:off x="0" y="1098032"/>
          <a:ext cx="6089768" cy="9523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100000"/>
            </a:lnSpc>
            <a:spcBef>
              <a:spcPct val="0"/>
            </a:spcBef>
            <a:spcAft>
              <a:spcPct val="35000"/>
            </a:spcAft>
            <a:buNone/>
          </a:pPr>
          <a:r>
            <a:rPr lang="fr-CH" sz="3700" kern="1200" dirty="0"/>
            <a:t>MVC</a:t>
          </a:r>
          <a:endParaRPr lang="en-US" sz="3700" kern="1200" dirty="0"/>
        </a:p>
      </dsp:txBody>
      <dsp:txXfrm>
        <a:off x="46491" y="1144523"/>
        <a:ext cx="5996786" cy="859398"/>
      </dsp:txXfrm>
    </dsp:sp>
    <dsp:sp modelId="{8C99AE51-FF30-48A1-88F0-ECE24B587911}">
      <dsp:nvSpPr>
        <dsp:cNvPr id="0" name=""/>
        <dsp:cNvSpPr/>
      </dsp:nvSpPr>
      <dsp:spPr>
        <a:xfrm>
          <a:off x="0" y="2156972"/>
          <a:ext cx="6089768" cy="9523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100000"/>
            </a:lnSpc>
            <a:spcBef>
              <a:spcPct val="0"/>
            </a:spcBef>
            <a:spcAft>
              <a:spcPct val="35000"/>
            </a:spcAft>
            <a:buNone/>
          </a:pPr>
          <a:r>
            <a:rPr lang="fr-CH" sz="3700" kern="1200" dirty="0"/>
            <a:t>Rôle API</a:t>
          </a:r>
          <a:endParaRPr lang="en-US" sz="3700" kern="1200" dirty="0"/>
        </a:p>
      </dsp:txBody>
      <dsp:txXfrm>
        <a:off x="46491" y="2203463"/>
        <a:ext cx="5996786" cy="8593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ED3D4-7135-4395-ACCA-A0B9C8E16176}">
      <dsp:nvSpPr>
        <dsp:cNvPr id="0" name=""/>
        <dsp:cNvSpPr/>
      </dsp:nvSpPr>
      <dsp:spPr>
        <a:xfrm>
          <a:off x="0" y="567533"/>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fr-CH" sz="800" kern="1200" dirty="0"/>
            <a:t>CLIENT</a:t>
          </a:r>
        </a:p>
      </dsp:txBody>
      <dsp:txXfrm>
        <a:off x="15673" y="583206"/>
        <a:ext cx="1038887" cy="503770"/>
      </dsp:txXfrm>
    </dsp:sp>
    <dsp:sp modelId="{23BA8F39-5DB9-482B-8CDE-867B17757A16}">
      <dsp:nvSpPr>
        <dsp:cNvPr id="0" name=""/>
        <dsp:cNvSpPr/>
      </dsp:nvSpPr>
      <dsp:spPr>
        <a:xfrm rot="21591401">
          <a:off x="1121846" y="739462"/>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fr-CH" sz="700" kern="1200"/>
        </a:p>
      </dsp:txBody>
      <dsp:txXfrm>
        <a:off x="1178033" y="776920"/>
        <a:ext cx="300531" cy="112374"/>
      </dsp:txXfrm>
    </dsp:sp>
    <dsp:sp modelId="{E527379F-491F-4A2F-BB4D-69528F5EF6AB}">
      <dsp:nvSpPr>
        <dsp:cNvPr id="0" name=""/>
        <dsp:cNvSpPr/>
      </dsp:nvSpPr>
      <dsp:spPr>
        <a:xfrm>
          <a:off x="1586364" y="563565"/>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fr-CH" sz="800" kern="1200" dirty="0"/>
            <a:t>APP</a:t>
          </a:r>
        </a:p>
      </dsp:txBody>
      <dsp:txXfrm>
        <a:off x="1602037" y="579238"/>
        <a:ext cx="1038887" cy="503770"/>
      </dsp:txXfrm>
    </dsp:sp>
    <dsp:sp modelId="{A88BA543-1A57-4D1C-A300-5CCFC72BB26B}">
      <dsp:nvSpPr>
        <dsp:cNvPr id="0" name=""/>
        <dsp:cNvSpPr/>
      </dsp:nvSpPr>
      <dsp:spPr>
        <a:xfrm rot="5240795">
          <a:off x="1944814" y="1380205"/>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fr-CH" sz="700" kern="1200"/>
        </a:p>
      </dsp:txBody>
      <dsp:txXfrm>
        <a:off x="2001001" y="1417663"/>
        <a:ext cx="300531" cy="112374"/>
      </dsp:txXfrm>
    </dsp:sp>
    <dsp:sp modelId="{A7301815-2B3E-41A8-A34B-803C82CD6444}">
      <dsp:nvSpPr>
        <dsp:cNvPr id="0" name=""/>
        <dsp:cNvSpPr/>
      </dsp:nvSpPr>
      <dsp:spPr>
        <a:xfrm>
          <a:off x="1645937" y="1849018"/>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fr-CH" sz="800" kern="1200" dirty="0"/>
            <a:t>API</a:t>
          </a:r>
          <a:br>
            <a:rPr lang="fr-CH" sz="800" kern="1200" dirty="0"/>
          </a:br>
          <a:r>
            <a:rPr lang="fr-CH" sz="800" kern="1200" dirty="0"/>
            <a:t>CLASS RATINGCONTROLLER</a:t>
          </a:r>
        </a:p>
      </dsp:txBody>
      <dsp:txXfrm>
        <a:off x="1661610" y="1864691"/>
        <a:ext cx="1038887" cy="503770"/>
      </dsp:txXfrm>
    </dsp:sp>
    <dsp:sp modelId="{DDF35FBD-77F9-4964-94BA-F3CBBC27E384}">
      <dsp:nvSpPr>
        <dsp:cNvPr id="0" name=""/>
        <dsp:cNvSpPr/>
      </dsp:nvSpPr>
      <dsp:spPr>
        <a:xfrm rot="10806985">
          <a:off x="1151632" y="2021259"/>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fr-CH" sz="700" kern="1200"/>
        </a:p>
      </dsp:txBody>
      <dsp:txXfrm rot="10800000">
        <a:off x="1207819" y="2058717"/>
        <a:ext cx="300531" cy="112374"/>
      </dsp:txXfrm>
    </dsp:sp>
    <dsp:sp modelId="{B6DE5AEE-86AE-4D04-967B-6C68DAF6C081}">
      <dsp:nvSpPr>
        <dsp:cNvPr id="0" name=""/>
        <dsp:cNvSpPr/>
      </dsp:nvSpPr>
      <dsp:spPr>
        <a:xfrm>
          <a:off x="0" y="1845674"/>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fr-CH" sz="800" kern="1200" dirty="0"/>
            <a:t>BD</a:t>
          </a:r>
        </a:p>
      </dsp:txBody>
      <dsp:txXfrm>
        <a:off x="15673" y="1861347"/>
        <a:ext cx="1038887" cy="503770"/>
      </dsp:txXfrm>
    </dsp:sp>
    <dsp:sp modelId="{1440274E-841A-4F48-BE3E-2C62F4314A5A}">
      <dsp:nvSpPr>
        <dsp:cNvPr id="0" name=""/>
        <dsp:cNvSpPr/>
      </dsp:nvSpPr>
      <dsp:spPr>
        <a:xfrm rot="16200000">
          <a:off x="328663" y="1380517"/>
          <a:ext cx="412905" cy="187290"/>
        </a:xfrm>
        <a:prstGeom prst="lef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fr-CH" sz="700" kern="1200"/>
        </a:p>
      </dsp:txBody>
      <dsp:txXfrm>
        <a:off x="384850" y="1417975"/>
        <a:ext cx="300531" cy="1123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ED3D4-7135-4395-ACCA-A0B9C8E16176}">
      <dsp:nvSpPr>
        <dsp:cNvPr id="0" name=""/>
        <dsp:cNvSpPr/>
      </dsp:nvSpPr>
      <dsp:spPr>
        <a:xfrm>
          <a:off x="0" y="567533"/>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CLIENT</a:t>
          </a:r>
        </a:p>
      </dsp:txBody>
      <dsp:txXfrm>
        <a:off x="15673" y="583206"/>
        <a:ext cx="1038887" cy="503770"/>
      </dsp:txXfrm>
    </dsp:sp>
    <dsp:sp modelId="{23BA8F39-5DB9-482B-8CDE-867B17757A16}">
      <dsp:nvSpPr>
        <dsp:cNvPr id="0" name=""/>
        <dsp:cNvSpPr/>
      </dsp:nvSpPr>
      <dsp:spPr>
        <a:xfrm rot="21591401">
          <a:off x="1121846" y="739462"/>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1178033" y="776920"/>
        <a:ext cx="300531" cy="112374"/>
      </dsp:txXfrm>
    </dsp:sp>
    <dsp:sp modelId="{E527379F-491F-4A2F-BB4D-69528F5EF6AB}">
      <dsp:nvSpPr>
        <dsp:cNvPr id="0" name=""/>
        <dsp:cNvSpPr/>
      </dsp:nvSpPr>
      <dsp:spPr>
        <a:xfrm>
          <a:off x="1586364" y="563565"/>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APP</a:t>
          </a:r>
        </a:p>
      </dsp:txBody>
      <dsp:txXfrm>
        <a:off x="1602037" y="579238"/>
        <a:ext cx="1038887" cy="503770"/>
      </dsp:txXfrm>
    </dsp:sp>
    <dsp:sp modelId="{A88BA543-1A57-4D1C-A300-5CCFC72BB26B}">
      <dsp:nvSpPr>
        <dsp:cNvPr id="0" name=""/>
        <dsp:cNvSpPr/>
      </dsp:nvSpPr>
      <dsp:spPr>
        <a:xfrm rot="5240795">
          <a:off x="1944814" y="1380205"/>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2001001" y="1417663"/>
        <a:ext cx="300531" cy="112374"/>
      </dsp:txXfrm>
    </dsp:sp>
    <dsp:sp modelId="{A7301815-2B3E-41A8-A34B-803C82CD6444}">
      <dsp:nvSpPr>
        <dsp:cNvPr id="0" name=""/>
        <dsp:cNvSpPr/>
      </dsp:nvSpPr>
      <dsp:spPr>
        <a:xfrm>
          <a:off x="1645937" y="1849018"/>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API</a:t>
          </a:r>
          <a:br>
            <a:rPr lang="fr-CH" sz="1100" kern="1200" dirty="0"/>
          </a:br>
          <a:r>
            <a:rPr lang="fr-CH" sz="1100" kern="1200" dirty="0"/>
            <a:t>CLASS REQUEST</a:t>
          </a:r>
        </a:p>
      </dsp:txBody>
      <dsp:txXfrm>
        <a:off x="1661610" y="1864691"/>
        <a:ext cx="1038887" cy="503770"/>
      </dsp:txXfrm>
    </dsp:sp>
    <dsp:sp modelId="{DDF35FBD-77F9-4964-94BA-F3CBBC27E384}">
      <dsp:nvSpPr>
        <dsp:cNvPr id="0" name=""/>
        <dsp:cNvSpPr/>
      </dsp:nvSpPr>
      <dsp:spPr>
        <a:xfrm rot="10806985">
          <a:off x="1151632" y="2021259"/>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rot="10800000">
        <a:off x="1207819" y="2058717"/>
        <a:ext cx="300531" cy="112374"/>
      </dsp:txXfrm>
    </dsp:sp>
    <dsp:sp modelId="{B6DE5AEE-86AE-4D04-967B-6C68DAF6C081}">
      <dsp:nvSpPr>
        <dsp:cNvPr id="0" name=""/>
        <dsp:cNvSpPr/>
      </dsp:nvSpPr>
      <dsp:spPr>
        <a:xfrm>
          <a:off x="0" y="1845674"/>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BD</a:t>
          </a:r>
        </a:p>
      </dsp:txBody>
      <dsp:txXfrm>
        <a:off x="15673" y="1861347"/>
        <a:ext cx="1038887" cy="503770"/>
      </dsp:txXfrm>
    </dsp:sp>
    <dsp:sp modelId="{1440274E-841A-4F48-BE3E-2C62F4314A5A}">
      <dsp:nvSpPr>
        <dsp:cNvPr id="0" name=""/>
        <dsp:cNvSpPr/>
      </dsp:nvSpPr>
      <dsp:spPr>
        <a:xfrm rot="16200000">
          <a:off x="328663" y="1380517"/>
          <a:ext cx="412905" cy="187290"/>
        </a:xfrm>
        <a:prstGeom prst="lef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384850" y="1417975"/>
        <a:ext cx="300531" cy="1123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ED3D4-7135-4395-ACCA-A0B9C8E16176}">
      <dsp:nvSpPr>
        <dsp:cNvPr id="0" name=""/>
        <dsp:cNvSpPr/>
      </dsp:nvSpPr>
      <dsp:spPr>
        <a:xfrm>
          <a:off x="0" y="567533"/>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CLIENT</a:t>
          </a:r>
        </a:p>
      </dsp:txBody>
      <dsp:txXfrm>
        <a:off x="15673" y="583206"/>
        <a:ext cx="1038887" cy="503770"/>
      </dsp:txXfrm>
    </dsp:sp>
    <dsp:sp modelId="{23BA8F39-5DB9-482B-8CDE-867B17757A16}">
      <dsp:nvSpPr>
        <dsp:cNvPr id="0" name=""/>
        <dsp:cNvSpPr/>
      </dsp:nvSpPr>
      <dsp:spPr>
        <a:xfrm rot="21591401">
          <a:off x="1121846" y="739462"/>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1178033" y="776920"/>
        <a:ext cx="300531" cy="112374"/>
      </dsp:txXfrm>
    </dsp:sp>
    <dsp:sp modelId="{E527379F-491F-4A2F-BB4D-69528F5EF6AB}">
      <dsp:nvSpPr>
        <dsp:cNvPr id="0" name=""/>
        <dsp:cNvSpPr/>
      </dsp:nvSpPr>
      <dsp:spPr>
        <a:xfrm>
          <a:off x="1586364" y="563565"/>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APP</a:t>
          </a:r>
        </a:p>
      </dsp:txBody>
      <dsp:txXfrm>
        <a:off x="1602037" y="579238"/>
        <a:ext cx="1038887" cy="503770"/>
      </dsp:txXfrm>
    </dsp:sp>
    <dsp:sp modelId="{A88BA543-1A57-4D1C-A300-5CCFC72BB26B}">
      <dsp:nvSpPr>
        <dsp:cNvPr id="0" name=""/>
        <dsp:cNvSpPr/>
      </dsp:nvSpPr>
      <dsp:spPr>
        <a:xfrm rot="5240795">
          <a:off x="1944814" y="1380205"/>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2001001" y="1417663"/>
        <a:ext cx="300531" cy="112374"/>
      </dsp:txXfrm>
    </dsp:sp>
    <dsp:sp modelId="{A7301815-2B3E-41A8-A34B-803C82CD6444}">
      <dsp:nvSpPr>
        <dsp:cNvPr id="0" name=""/>
        <dsp:cNvSpPr/>
      </dsp:nvSpPr>
      <dsp:spPr>
        <a:xfrm>
          <a:off x="1645937" y="1849018"/>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API</a:t>
          </a:r>
          <a:br>
            <a:rPr lang="fr-CH" sz="1100" kern="1200" dirty="0"/>
          </a:br>
          <a:r>
            <a:rPr lang="fr-CH" sz="1100" kern="1200" dirty="0"/>
            <a:t>CLASS REQUEST</a:t>
          </a:r>
        </a:p>
      </dsp:txBody>
      <dsp:txXfrm>
        <a:off x="1661610" y="1864691"/>
        <a:ext cx="1038887" cy="503770"/>
      </dsp:txXfrm>
    </dsp:sp>
    <dsp:sp modelId="{DDF35FBD-77F9-4964-94BA-F3CBBC27E384}">
      <dsp:nvSpPr>
        <dsp:cNvPr id="0" name=""/>
        <dsp:cNvSpPr/>
      </dsp:nvSpPr>
      <dsp:spPr>
        <a:xfrm rot="10806985">
          <a:off x="1151632" y="2021259"/>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rot="10800000">
        <a:off x="1207819" y="2058717"/>
        <a:ext cx="300531" cy="112374"/>
      </dsp:txXfrm>
    </dsp:sp>
    <dsp:sp modelId="{B6DE5AEE-86AE-4D04-967B-6C68DAF6C081}">
      <dsp:nvSpPr>
        <dsp:cNvPr id="0" name=""/>
        <dsp:cNvSpPr/>
      </dsp:nvSpPr>
      <dsp:spPr>
        <a:xfrm>
          <a:off x="0" y="1845674"/>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BD</a:t>
          </a:r>
        </a:p>
      </dsp:txBody>
      <dsp:txXfrm>
        <a:off x="15673" y="1861347"/>
        <a:ext cx="1038887" cy="503770"/>
      </dsp:txXfrm>
    </dsp:sp>
    <dsp:sp modelId="{1440274E-841A-4F48-BE3E-2C62F4314A5A}">
      <dsp:nvSpPr>
        <dsp:cNvPr id="0" name=""/>
        <dsp:cNvSpPr/>
      </dsp:nvSpPr>
      <dsp:spPr>
        <a:xfrm rot="16200000">
          <a:off x="328663" y="1380517"/>
          <a:ext cx="412905" cy="187290"/>
        </a:xfrm>
        <a:prstGeom prst="lef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384850" y="1417975"/>
        <a:ext cx="300531" cy="11237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AC1AB-9922-4AA4-A686-C843DAACB598}" type="datetimeFigureOut">
              <a:rPr lang="fr-CH" smtClean="0"/>
              <a:t>04.06.2023</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2308D-0543-4AC7-80B5-0ECD55CE1326}" type="slidenum">
              <a:rPr lang="fr-CH" smtClean="0"/>
              <a:t>‹N°›</a:t>
            </a:fld>
            <a:endParaRPr lang="fr-CH"/>
          </a:p>
        </p:txBody>
      </p:sp>
    </p:spTree>
    <p:extLst>
      <p:ext uri="{BB962C8B-B14F-4D97-AF65-F5344CB8AC3E}">
        <p14:creationId xmlns:p14="http://schemas.microsoft.com/office/powerpoint/2010/main" val="1987513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6A12308D-0543-4AC7-80B5-0ECD55CE1326}" type="slidenum">
              <a:rPr lang="fr-CH" smtClean="0"/>
              <a:t>1</a:t>
            </a:fld>
            <a:endParaRPr lang="fr-CH"/>
          </a:p>
        </p:txBody>
      </p:sp>
    </p:spTree>
    <p:extLst>
      <p:ext uri="{BB962C8B-B14F-4D97-AF65-F5344CB8AC3E}">
        <p14:creationId xmlns:p14="http://schemas.microsoft.com/office/powerpoint/2010/main" val="2610625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6A12308D-0543-4AC7-80B5-0ECD55CE1326}" type="slidenum">
              <a:rPr lang="fr-CH" smtClean="0"/>
              <a:t>2</a:t>
            </a:fld>
            <a:endParaRPr lang="fr-CH"/>
          </a:p>
        </p:txBody>
      </p:sp>
    </p:spTree>
    <p:extLst>
      <p:ext uri="{BB962C8B-B14F-4D97-AF65-F5344CB8AC3E}">
        <p14:creationId xmlns:p14="http://schemas.microsoft.com/office/powerpoint/2010/main" val="129156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CHOIX API</a:t>
            </a:r>
          </a:p>
          <a:p>
            <a:endParaRPr lang="fr-CH" dirty="0"/>
          </a:p>
          <a:p>
            <a:r>
              <a:rPr lang="fr-CH" dirty="0"/>
              <a:t>J’ai décidé de faire une api parce qu’ en lisant le cahier des charges j’ai aimé l’idée de l’app et je me suis dit pourquoi pas la continuer après le </a:t>
            </a:r>
            <a:r>
              <a:rPr lang="fr-CH" dirty="0" err="1"/>
              <a:t>tpi</a:t>
            </a:r>
            <a:r>
              <a:rPr lang="fr-CH" dirty="0"/>
              <a:t> en faisant par exemple la même chose dans une app smartphone</a:t>
            </a:r>
          </a:p>
          <a:p>
            <a:endParaRPr lang="fr-CH" dirty="0"/>
          </a:p>
          <a:p>
            <a:r>
              <a:rPr lang="fr-CH" dirty="0"/>
              <a:t>MVC</a:t>
            </a:r>
          </a:p>
          <a:p>
            <a:r>
              <a:rPr lang="fr-CH" dirty="0"/>
              <a:t>J’ai utilisé l’architecture MVC pour faciliter la lisibilité du code, pour me retrouver dans le code plus facilement</a:t>
            </a:r>
          </a:p>
          <a:p>
            <a:endParaRPr lang="fr-CH" dirty="0"/>
          </a:p>
          <a:p>
            <a:r>
              <a:rPr lang="fr-CH" dirty="0"/>
              <a:t>ROLE </a:t>
            </a:r>
          </a:p>
          <a:p>
            <a:r>
              <a:rPr lang="fr-CH" dirty="0"/>
              <a:t>Elle gère toutes les requêtes vers la base de données</a:t>
            </a:r>
          </a:p>
          <a:p>
            <a:r>
              <a:rPr lang="fr-CH" dirty="0"/>
              <a:t>elle permet d’envoyer les informations que le site demande sous format </a:t>
            </a:r>
            <a:r>
              <a:rPr lang="fr-CH" dirty="0" err="1"/>
              <a:t>json</a:t>
            </a:r>
            <a:endParaRPr lang="fr-CH" dirty="0"/>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6A12308D-0543-4AC7-80B5-0ECD55CE1326}" type="slidenum">
              <a:rPr lang="fr-CH" smtClean="0"/>
              <a:t>7</a:t>
            </a:fld>
            <a:endParaRPr lang="fr-CH"/>
          </a:p>
        </p:txBody>
      </p:sp>
    </p:spTree>
    <p:extLst>
      <p:ext uri="{BB962C8B-B14F-4D97-AF65-F5344CB8AC3E}">
        <p14:creationId xmlns:p14="http://schemas.microsoft.com/office/powerpoint/2010/main" val="3859702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Méthodologie en 6 étapes</a:t>
            </a:r>
          </a:p>
          <a:p>
            <a:pPr>
              <a:lnSpc>
                <a:spcPct val="107000"/>
              </a:lnSpc>
              <a:spcAft>
                <a:spcPts val="800"/>
              </a:spcAft>
            </a:pPr>
            <a:endParaRPr lang="fr-CH" sz="1800" b="1"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1. S’informer</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CH"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dirty="0">
                <a:effectLst/>
                <a:latin typeface="Arial" panose="020B0604020202020204" pitchFamily="34" charset="0"/>
                <a:ea typeface="Arial" panose="020B0604020202020204" pitchFamily="34" charset="0"/>
                <a:cs typeface="Times New Roman" panose="02020603050405020304" pitchFamily="18" charset="0"/>
              </a:rPr>
              <a:t>- effectué une analyse approfondie du cahier des charges. </a:t>
            </a:r>
          </a:p>
          <a:p>
            <a:pPr>
              <a:lnSpc>
                <a:spcPct val="107000"/>
              </a:lnSpc>
              <a:spcAft>
                <a:spcPts val="800"/>
              </a:spcAft>
            </a:pPr>
            <a:r>
              <a:rPr lang="fr-CH" sz="1800" dirty="0">
                <a:effectLst/>
                <a:latin typeface="Calibri" panose="020F0502020204030204" pitchFamily="34" charset="0"/>
                <a:ea typeface="Calibri" panose="020F0502020204030204" pitchFamily="34" charset="0"/>
                <a:cs typeface="Times New Roman" panose="02020603050405020304" pitchFamily="18" charset="0"/>
              </a:rPr>
              <a:t>- Cherché des applications sur internet </a:t>
            </a:r>
          </a:p>
          <a:p>
            <a:pPr>
              <a:lnSpc>
                <a:spcPct val="107000"/>
              </a:lnSpc>
              <a:spcAft>
                <a:spcPts val="800"/>
              </a:spcAft>
            </a:pPr>
            <a:r>
              <a:rPr lang="fr-CH" sz="1800" dirty="0">
                <a:effectLst/>
                <a:latin typeface="Calibri" panose="020F0502020204030204" pitchFamily="34" charset="0"/>
                <a:ea typeface="Calibri" panose="020F0502020204030204" pitchFamily="34" charset="0"/>
                <a:cs typeface="Times New Roman" panose="02020603050405020304" pitchFamily="18" charset="0"/>
              </a:rPr>
              <a:t>- Posé des questions quand j’ai eu besoin à ma formatrice</a:t>
            </a:r>
          </a:p>
          <a:p>
            <a:pPr>
              <a:lnSpc>
                <a:spcPct val="107000"/>
              </a:lnSpc>
              <a:spcAft>
                <a:spcPts val="800"/>
              </a:spcAft>
            </a:pPr>
            <a:endParaRPr lang="fr-CH" sz="1800" b="1"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2. Planifier</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CH"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dirty="0">
                <a:effectLst/>
                <a:latin typeface="Arial" panose="020B0604020202020204" pitchFamily="34" charset="0"/>
                <a:ea typeface="Arial" panose="020B0604020202020204" pitchFamily="34" charset="0"/>
                <a:cs typeface="Times New Roman" panose="02020603050405020304" pitchFamily="18" charset="0"/>
              </a:rPr>
              <a:t>Divisé le projet en user stories et attribué des priorités</a:t>
            </a:r>
          </a:p>
          <a:p>
            <a:pPr>
              <a:lnSpc>
                <a:spcPct val="107000"/>
              </a:lnSpc>
              <a:spcAft>
                <a:spcPts val="800"/>
              </a:spcAft>
            </a:pPr>
            <a:endParaRPr lang="fr-CH" sz="1800" b="1"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3. Décider</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CH"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dirty="0">
                <a:effectLst/>
                <a:latin typeface="Arial" panose="020B0604020202020204" pitchFamily="34" charset="0"/>
                <a:ea typeface="Arial" panose="020B0604020202020204" pitchFamily="34" charset="0"/>
                <a:cs typeface="Times New Roman" panose="02020603050405020304" pitchFamily="18" charset="0"/>
              </a:rPr>
              <a:t>Je n’ai pas beaucoup décidé parce que je n’ai pas eu beaucoup de problèmes mais les problèmes que j’ai eu j’ai mis dans le journal de bord</a:t>
            </a:r>
          </a:p>
          <a:p>
            <a:pPr>
              <a:lnSpc>
                <a:spcPct val="107000"/>
              </a:lnSpc>
              <a:spcAft>
                <a:spcPts val="800"/>
              </a:spcAft>
            </a:pPr>
            <a:endParaRPr lang="fr-CH" sz="1800" b="1"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4. Réaliser</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CH"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J’ai réalisé fais le travail</a:t>
            </a:r>
          </a:p>
          <a:p>
            <a:pPr>
              <a:lnSpc>
                <a:spcPct val="107000"/>
              </a:lnSpc>
              <a:spcAft>
                <a:spcPts val="800"/>
              </a:spcAft>
            </a:pPr>
            <a:endParaRPr lang="fr-CH" sz="1800" b="1"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5. Contrôler</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CH"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J’ai associé chaque user </a:t>
            </a:r>
            <a:r>
              <a:rPr lang="fr-CH" sz="1800" b="1" dirty="0" err="1">
                <a:effectLst/>
                <a:latin typeface="Arial" panose="020B0604020202020204" pitchFamily="34" charset="0"/>
                <a:ea typeface="Arial" panose="020B0604020202020204" pitchFamily="34" charset="0"/>
                <a:cs typeface="Times New Roman" panose="02020603050405020304" pitchFamily="18" charset="0"/>
              </a:rPr>
              <a:t>storie</a:t>
            </a:r>
            <a:r>
              <a:rPr lang="fr-CH" sz="1800" b="1" dirty="0">
                <a:effectLst/>
                <a:latin typeface="Arial" panose="020B0604020202020204" pitchFamily="34" charset="0"/>
                <a:ea typeface="Arial" panose="020B0604020202020204" pitchFamily="34" charset="0"/>
                <a:cs typeface="Times New Roman" panose="02020603050405020304" pitchFamily="18" charset="0"/>
              </a:rPr>
              <a:t> a un test que j’ai contrôlé s’il était valide ou pas</a:t>
            </a:r>
          </a:p>
          <a:p>
            <a:pPr>
              <a:lnSpc>
                <a:spcPct val="107000"/>
              </a:lnSpc>
              <a:spcAft>
                <a:spcPts val="800"/>
              </a:spcAft>
            </a:pPr>
            <a:endParaRPr lang="fr-CH" sz="1800" b="1"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6.Evaluer</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marR="25400">
              <a:lnSpc>
                <a:spcPct val="151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Enfin, j'ai procédé à une évaluation globale du projet, en examinant les réussites et les points à améliorer. J'ai rédigé des bilans journaliers dans mon journal de bord pour analyser les progrès réalisés et identifier les éventuels obstacles rencontrés. Dans la partie Conclusion de mon rapport de projet, j'ai présenté une auto-évaluation complète, en abordant les aspects positifs et négatifs du travail accompli et en proposant des pistes d'amélioration pour l'avenir.</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6A12308D-0543-4AC7-80B5-0ECD55CE1326}" type="slidenum">
              <a:rPr lang="fr-CH" smtClean="0"/>
              <a:t>14</a:t>
            </a:fld>
            <a:endParaRPr lang="fr-CH"/>
          </a:p>
        </p:txBody>
      </p:sp>
    </p:spTree>
    <p:extLst>
      <p:ext uri="{BB962C8B-B14F-4D97-AF65-F5344CB8AC3E}">
        <p14:creationId xmlns:p14="http://schemas.microsoft.com/office/powerpoint/2010/main" val="211116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6A12308D-0543-4AC7-80B5-0ECD55CE1326}" type="slidenum">
              <a:rPr lang="fr-CH" smtClean="0"/>
              <a:t>15</a:t>
            </a:fld>
            <a:endParaRPr lang="fr-CH"/>
          </a:p>
        </p:txBody>
      </p:sp>
    </p:spTree>
    <p:extLst>
      <p:ext uri="{BB962C8B-B14F-4D97-AF65-F5344CB8AC3E}">
        <p14:creationId xmlns:p14="http://schemas.microsoft.com/office/powerpoint/2010/main" val="392427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25DE2EA-0AD7-410D-881E-C42038A027ED}" type="datetime1">
              <a:rPr lang="en-US" smtClean="0"/>
              <a:t>6/4/2023</a:t>
            </a:fld>
            <a:endParaRPr lang="en-US" dirty="0"/>
          </a:p>
        </p:txBody>
      </p:sp>
      <p:sp>
        <p:nvSpPr>
          <p:cNvPr id="5" name="Footer Placeholder 4"/>
          <p:cNvSpPr>
            <a:spLocks noGrp="1"/>
          </p:cNvSpPr>
          <p:nvPr>
            <p:ph type="ftr" sz="quarter" idx="11"/>
          </p:nvPr>
        </p:nvSpPr>
        <p:spPr/>
        <p:txBody>
          <a:bodyPr/>
          <a:lstStyle/>
          <a:p>
            <a:r>
              <a:rPr lang="en-US"/>
              <a:t>Almeida Costa Lucas - Eatfit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40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66F552-B24C-4C5C-AD38-6F58B7F185CA}" type="datetime1">
              <a:rPr lang="en-US" smtClean="0"/>
              <a:t>6/4/2023</a:t>
            </a:fld>
            <a:endParaRPr lang="en-US" dirty="0"/>
          </a:p>
        </p:txBody>
      </p:sp>
      <p:sp>
        <p:nvSpPr>
          <p:cNvPr id="5" name="Footer Placeholder 4"/>
          <p:cNvSpPr>
            <a:spLocks noGrp="1"/>
          </p:cNvSpPr>
          <p:nvPr>
            <p:ph type="ftr" sz="quarter" idx="11"/>
          </p:nvPr>
        </p:nvSpPr>
        <p:spPr/>
        <p:txBody>
          <a:bodyPr/>
          <a:lstStyle/>
          <a:p>
            <a:r>
              <a:rPr lang="en-US"/>
              <a:t>Almeida Costa Lucas - Eatfit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97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79C8F96-0936-4505-8B3B-494EA9B51CA4}" type="datetime1">
              <a:rPr lang="en-US" smtClean="0"/>
              <a:t>6/4/2023</a:t>
            </a:fld>
            <a:endParaRPr lang="en-US" dirty="0"/>
          </a:p>
        </p:txBody>
      </p:sp>
      <p:sp>
        <p:nvSpPr>
          <p:cNvPr id="5" name="Footer Placeholder 4"/>
          <p:cNvSpPr>
            <a:spLocks noGrp="1"/>
          </p:cNvSpPr>
          <p:nvPr>
            <p:ph type="ftr" sz="quarter" idx="11"/>
          </p:nvPr>
        </p:nvSpPr>
        <p:spPr/>
        <p:txBody>
          <a:bodyPr/>
          <a:lstStyle/>
          <a:p>
            <a:r>
              <a:rPr lang="en-US"/>
              <a:t>Almeida Costa Lucas - Eatfit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1488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41C6563-827F-4843-A2B2-F6E3269A8638}" type="datetime1">
              <a:rPr lang="en-US" smtClean="0"/>
              <a:t>6/4/2023</a:t>
            </a:fld>
            <a:endParaRPr lang="en-US" dirty="0"/>
          </a:p>
        </p:txBody>
      </p:sp>
      <p:sp>
        <p:nvSpPr>
          <p:cNvPr id="5" name="Footer Placeholder 4"/>
          <p:cNvSpPr>
            <a:spLocks noGrp="1"/>
          </p:cNvSpPr>
          <p:nvPr>
            <p:ph type="ftr" sz="quarter" idx="11"/>
          </p:nvPr>
        </p:nvSpPr>
        <p:spPr/>
        <p:txBody>
          <a:bodyPr/>
          <a:lstStyle/>
          <a:p>
            <a:r>
              <a:rPr lang="en-US"/>
              <a:t>Almeida Costa Lucas - Eatfit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76220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EE3F751-7652-46CD-B96F-D7E975FD0FF4}" type="datetime1">
              <a:rPr lang="en-US" smtClean="0"/>
              <a:t>6/4/2023</a:t>
            </a:fld>
            <a:endParaRPr lang="en-US" dirty="0"/>
          </a:p>
        </p:txBody>
      </p:sp>
      <p:sp>
        <p:nvSpPr>
          <p:cNvPr id="5" name="Footer Placeholder 4"/>
          <p:cNvSpPr>
            <a:spLocks noGrp="1"/>
          </p:cNvSpPr>
          <p:nvPr>
            <p:ph type="ftr" sz="quarter" idx="11"/>
          </p:nvPr>
        </p:nvSpPr>
        <p:spPr/>
        <p:txBody>
          <a:bodyPr/>
          <a:lstStyle/>
          <a:p>
            <a:r>
              <a:rPr lang="en-US"/>
              <a:t>Almeida Costa Lucas - Eatfit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469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724D1BC-3201-4D7A-B3B8-5C48D6F5ECD9}" type="datetime1">
              <a:rPr lang="en-US" smtClean="0"/>
              <a:t>6/4/2023</a:t>
            </a:fld>
            <a:endParaRPr lang="en-US" dirty="0"/>
          </a:p>
        </p:txBody>
      </p:sp>
      <p:sp>
        <p:nvSpPr>
          <p:cNvPr id="6" name="Footer Placeholder 5"/>
          <p:cNvSpPr>
            <a:spLocks noGrp="1"/>
          </p:cNvSpPr>
          <p:nvPr>
            <p:ph type="ftr" sz="quarter" idx="11"/>
          </p:nvPr>
        </p:nvSpPr>
        <p:spPr/>
        <p:txBody>
          <a:bodyPr/>
          <a:lstStyle/>
          <a:p>
            <a:r>
              <a:rPr lang="en-US"/>
              <a:t>Almeida Costa Lucas - Eatfit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910426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26F7626-329F-4D86-8614-ADAD26B5079C}" type="datetime1">
              <a:rPr lang="en-US" smtClean="0"/>
              <a:t>6/4/2023</a:t>
            </a:fld>
            <a:endParaRPr lang="en-US" dirty="0"/>
          </a:p>
        </p:txBody>
      </p:sp>
      <p:sp>
        <p:nvSpPr>
          <p:cNvPr id="8" name="Footer Placeholder 7"/>
          <p:cNvSpPr>
            <a:spLocks noGrp="1"/>
          </p:cNvSpPr>
          <p:nvPr>
            <p:ph type="ftr" sz="quarter" idx="11"/>
          </p:nvPr>
        </p:nvSpPr>
        <p:spPr/>
        <p:txBody>
          <a:bodyPr/>
          <a:lstStyle/>
          <a:p>
            <a:r>
              <a:rPr lang="en-US"/>
              <a:t>Almeida Costa Lucas - Eatfit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75596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4CCD111-590F-4A8C-8DE5-0AFBEF955A72}" type="datetime1">
              <a:rPr lang="en-US" smtClean="0"/>
              <a:t>6/4/2023</a:t>
            </a:fld>
            <a:endParaRPr lang="en-US" dirty="0"/>
          </a:p>
        </p:txBody>
      </p:sp>
      <p:sp>
        <p:nvSpPr>
          <p:cNvPr id="4" name="Footer Placeholder 3"/>
          <p:cNvSpPr>
            <a:spLocks noGrp="1"/>
          </p:cNvSpPr>
          <p:nvPr>
            <p:ph type="ftr" sz="quarter" idx="11"/>
          </p:nvPr>
        </p:nvSpPr>
        <p:spPr/>
        <p:txBody>
          <a:bodyPr/>
          <a:lstStyle/>
          <a:p>
            <a:r>
              <a:rPr lang="en-US"/>
              <a:t>Almeida Costa Lucas - Eatfit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1862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BDFC45-8718-4B67-A695-9FDFE0141584}" type="datetime1">
              <a:rPr lang="en-US" smtClean="0"/>
              <a:t>6/4/2023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Almeida Costa Lucas - Eatfit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12251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88181FA-6684-4D14-828E-3743AA949025}" type="datetime1">
              <a:rPr lang="en-US" smtClean="0"/>
              <a:t>6/4/2023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Almeida Costa Lucas - Eatfit</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7616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1F128BE-4BF1-4721-AE59-02F2B8C02C00}" type="datetime1">
              <a:rPr lang="en-US" smtClean="0"/>
              <a:t>6/4/2023</a:t>
            </a:fld>
            <a:endParaRPr lang="en-US" dirty="0"/>
          </a:p>
        </p:txBody>
      </p:sp>
      <p:sp>
        <p:nvSpPr>
          <p:cNvPr id="6" name="Footer Placeholder 5"/>
          <p:cNvSpPr>
            <a:spLocks noGrp="1"/>
          </p:cNvSpPr>
          <p:nvPr>
            <p:ph type="ftr" sz="quarter" idx="11"/>
          </p:nvPr>
        </p:nvSpPr>
        <p:spPr/>
        <p:txBody>
          <a:bodyPr/>
          <a:lstStyle/>
          <a:p>
            <a:r>
              <a:rPr lang="en-US"/>
              <a:t>Almeida Costa Lucas - Eatfit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78998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DC1437-3858-42CC-8E0A-F9DC20DD9C79}" type="datetime1">
              <a:rPr lang="en-US" smtClean="0"/>
              <a:t>6/4/2023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Almeida Costa Lucas - Eatfit</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5957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2.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188A27-00C4-2C3A-AC8E-A7E69A7C5DAC}"/>
              </a:ext>
            </a:extLst>
          </p:cNvPr>
          <p:cNvSpPr>
            <a:spLocks noGrp="1"/>
          </p:cNvSpPr>
          <p:nvPr>
            <p:ph type="ctrTitle"/>
          </p:nvPr>
        </p:nvSpPr>
        <p:spPr/>
        <p:txBody>
          <a:bodyPr/>
          <a:lstStyle/>
          <a:p>
            <a:r>
              <a:rPr lang="fr-CH"/>
              <a:t>Eatfit</a:t>
            </a:r>
            <a:endParaRPr lang="fr-CH" dirty="0"/>
          </a:p>
        </p:txBody>
      </p:sp>
      <p:sp>
        <p:nvSpPr>
          <p:cNvPr id="3" name="Sous-titre 2">
            <a:extLst>
              <a:ext uri="{FF2B5EF4-FFF2-40B4-BE49-F238E27FC236}">
                <a16:creationId xmlns:a16="http://schemas.microsoft.com/office/drawing/2014/main" id="{65637EE3-256B-5EAF-A870-E5C747D7D1F0}"/>
              </a:ext>
            </a:extLst>
          </p:cNvPr>
          <p:cNvSpPr>
            <a:spLocks noGrp="1"/>
          </p:cNvSpPr>
          <p:nvPr>
            <p:ph type="subTitle" idx="1"/>
          </p:nvPr>
        </p:nvSpPr>
        <p:spPr/>
        <p:txBody>
          <a:bodyPr/>
          <a:lstStyle/>
          <a:p>
            <a:r>
              <a:rPr lang="fr-CH"/>
              <a:t>Almeida costa lucas</a:t>
            </a:r>
          </a:p>
          <a:p>
            <a:r>
              <a:rPr lang="fr-CH"/>
              <a:t>Tpi 2023 – katia mota</a:t>
            </a:r>
            <a:endParaRPr lang="fr-CH" dirty="0"/>
          </a:p>
        </p:txBody>
      </p:sp>
      <p:sp>
        <p:nvSpPr>
          <p:cNvPr id="4" name="Espace réservé du pied de page 3">
            <a:extLst>
              <a:ext uri="{FF2B5EF4-FFF2-40B4-BE49-F238E27FC236}">
                <a16:creationId xmlns:a16="http://schemas.microsoft.com/office/drawing/2014/main" id="{3CDC99AF-71BE-3472-DCA3-FAD92EFBA025}"/>
              </a:ext>
            </a:extLst>
          </p:cNvPr>
          <p:cNvSpPr>
            <a:spLocks noGrp="1"/>
          </p:cNvSpPr>
          <p:nvPr>
            <p:ph type="ftr" sz="quarter" idx="11"/>
          </p:nvPr>
        </p:nvSpPr>
        <p:spPr/>
        <p:txBody>
          <a:bodyPr/>
          <a:lstStyle/>
          <a:p>
            <a:r>
              <a:rPr lang="en-US"/>
              <a:t>Almeida Costa Lucas - Eatfit</a:t>
            </a:r>
            <a:endParaRPr lang="en-US" dirty="0"/>
          </a:p>
        </p:txBody>
      </p:sp>
      <p:sp>
        <p:nvSpPr>
          <p:cNvPr id="5" name="Espace réservé du numéro de diapositive 4">
            <a:extLst>
              <a:ext uri="{FF2B5EF4-FFF2-40B4-BE49-F238E27FC236}">
                <a16:creationId xmlns:a16="http://schemas.microsoft.com/office/drawing/2014/main" id="{499D3A80-9CC3-E3F6-EF55-873D022232C2}"/>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830917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20EA4D3D-652C-5A7E-171D-4B36201C2668}"/>
              </a:ext>
            </a:extLst>
          </p:cNvPr>
          <p:cNvSpPr>
            <a:spLocks noGrp="1"/>
          </p:cNvSpPr>
          <p:nvPr>
            <p:ph type="title"/>
          </p:nvPr>
        </p:nvSpPr>
        <p:spPr>
          <a:xfrm>
            <a:off x="329337" y="198474"/>
            <a:ext cx="3255462" cy="3572699"/>
          </a:xfrm>
        </p:spPr>
        <p:txBody>
          <a:bodyPr anchor="ctr">
            <a:normAutofit/>
          </a:bodyPr>
          <a:lstStyle/>
          <a:p>
            <a:r>
              <a:rPr lang="fr-CH" sz="3600" dirty="0">
                <a:solidFill>
                  <a:srgbClr val="FFFFFF"/>
                </a:solidFill>
              </a:rPr>
              <a:t>Démonstration code – suppression d’évaluation</a:t>
            </a: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E34A6AEE-A4ED-4068-D95F-FF93C25DA2BA}"/>
              </a:ext>
            </a:extLst>
          </p:cNvPr>
          <p:cNvSpPr>
            <a:spLocks noGrp="1"/>
          </p:cNvSpPr>
          <p:nvPr>
            <p:ph idx="1"/>
          </p:nvPr>
        </p:nvSpPr>
        <p:spPr>
          <a:xfrm>
            <a:off x="4178300" y="101599"/>
            <a:ext cx="7779784" cy="6419703"/>
          </a:xfrm>
        </p:spPr>
        <p:txBody>
          <a:bodyPr anchor="ctr">
            <a:normAutofit fontScale="92500" lnSpcReduction="10000"/>
          </a:bodyPr>
          <a:lstStyle/>
          <a:p>
            <a:r>
              <a:rPr lang="fr-CH" sz="1600" dirty="0" err="1">
                <a:solidFill>
                  <a:srgbClr val="0033B3"/>
                </a:solidFill>
                <a:effectLst/>
                <a:latin typeface="JetBrains Mono"/>
              </a:rPr>
              <a:t>private</a:t>
            </a:r>
            <a:r>
              <a:rPr lang="fr-CH" sz="1600" dirty="0">
                <a:solidFill>
                  <a:srgbClr val="0033B3"/>
                </a:solidFill>
                <a:effectLst/>
                <a:latin typeface="JetBrains Mono"/>
              </a:rPr>
              <a:t> </a:t>
            </a:r>
            <a:r>
              <a:rPr lang="fr-CH" sz="1600" dirty="0" err="1">
                <a:solidFill>
                  <a:srgbClr val="0033B3"/>
                </a:solidFill>
                <a:effectLst/>
                <a:latin typeface="JetBrains Mono"/>
              </a:rPr>
              <a:t>function</a:t>
            </a:r>
            <a:r>
              <a:rPr lang="fr-CH" sz="1600" dirty="0">
                <a:solidFill>
                  <a:srgbClr val="0033B3"/>
                </a:solidFill>
                <a:effectLst/>
                <a:latin typeface="JetBrains Mono"/>
              </a:rPr>
              <a:t> </a:t>
            </a:r>
            <a:r>
              <a:rPr lang="fr-CH" sz="1600" dirty="0" err="1">
                <a:solidFill>
                  <a:srgbClr val="00627A"/>
                </a:solidFill>
                <a:effectLst/>
                <a:latin typeface="JetBrains Mono"/>
              </a:rPr>
              <a:t>validateData</a:t>
            </a:r>
            <a:r>
              <a:rPr lang="fr-CH" sz="1600" dirty="0">
                <a:solidFill>
                  <a:srgbClr val="3F9101"/>
                </a:solidFill>
                <a:effectLst/>
                <a:latin typeface="JetBrains Mono"/>
              </a:rPr>
              <a:t>(</a:t>
            </a:r>
            <a:r>
              <a:rPr lang="fr-CH" sz="1600" dirty="0" err="1">
                <a:solidFill>
                  <a:srgbClr val="0033B3"/>
                </a:solidFill>
                <a:effectLst/>
                <a:latin typeface="JetBrains Mono"/>
              </a:rPr>
              <a:t>array</a:t>
            </a:r>
            <a:r>
              <a:rPr lang="fr-CH" sz="1600" dirty="0">
                <a:solidFill>
                  <a:srgbClr val="0033B3"/>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fields</a:t>
            </a:r>
            <a:r>
              <a:rPr lang="fr-CH" sz="1600" dirty="0">
                <a:solidFill>
                  <a:srgbClr val="080808"/>
                </a:solidFill>
                <a:effectLst/>
                <a:latin typeface="JetBrains Mono"/>
              </a:rPr>
              <a:t>, </a:t>
            </a:r>
            <a:r>
              <a:rPr lang="fr-CH" sz="1600" dirty="0" err="1">
                <a:solidFill>
                  <a:srgbClr val="0033B3"/>
                </a:solidFill>
                <a:effectLst/>
                <a:latin typeface="JetBrains Mono"/>
              </a:rPr>
              <a:t>array</a:t>
            </a:r>
            <a:r>
              <a:rPr lang="fr-CH" sz="1600" dirty="0">
                <a:solidFill>
                  <a:srgbClr val="0033B3"/>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requiredFields</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err="1">
                <a:solidFill>
                  <a:srgbClr val="0033B3"/>
                </a:solidFill>
                <a:effectLst/>
                <a:latin typeface="JetBrains Mono"/>
              </a:rPr>
              <a:t>null</a:t>
            </a:r>
            <a:r>
              <a:rPr lang="fr-CH" sz="1600" dirty="0">
                <a:solidFill>
                  <a:srgbClr val="080808"/>
                </a:solidFill>
                <a:effectLst/>
                <a:latin typeface="JetBrains Mono"/>
              </a:rPr>
              <a:t>, </a:t>
            </a:r>
            <a:r>
              <a:rPr lang="fr-CH" sz="1600" dirty="0" err="1">
                <a:solidFill>
                  <a:srgbClr val="0033B3"/>
                </a:solidFill>
                <a:effectLst/>
                <a:latin typeface="JetBrains Mono"/>
              </a:rPr>
              <a:t>bool</a:t>
            </a:r>
            <a:r>
              <a:rPr lang="fr-CH" sz="1600" dirty="0">
                <a:solidFill>
                  <a:srgbClr val="0033B3"/>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requireAllFields</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err="1">
                <a:solidFill>
                  <a:srgbClr val="0033B3"/>
                </a:solidFill>
                <a:effectLst/>
                <a:latin typeface="JetBrains Mono"/>
              </a:rPr>
              <a:t>true</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parentKey</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a:solidFill>
                  <a:srgbClr val="067D17"/>
                </a:solidFill>
                <a:effectLst/>
                <a:latin typeface="JetBrains Mono"/>
              </a:rPr>
              <a:t>''</a:t>
            </a:r>
            <a:r>
              <a:rPr lang="fr-CH" sz="1600" dirty="0">
                <a:solidFill>
                  <a:srgbClr val="3F9101"/>
                </a:solidFill>
                <a:effectLst/>
                <a:latin typeface="JetBrains Mono"/>
              </a:rPr>
              <a:t>)</a:t>
            </a:r>
            <a:r>
              <a:rPr lang="fr-CH" sz="1600" dirty="0">
                <a:solidFill>
                  <a:srgbClr val="080808"/>
                </a:solidFill>
                <a:effectLst/>
                <a:latin typeface="JetBrains Mono"/>
              </a:rPr>
              <a:t>: </a:t>
            </a:r>
            <a:r>
              <a:rPr lang="fr-CH" sz="1600" dirty="0" err="1">
                <a:solidFill>
                  <a:srgbClr val="0033B3"/>
                </a:solidFill>
                <a:effectLst/>
                <a:latin typeface="JetBrains Mono"/>
              </a:rPr>
              <a:t>void</a:t>
            </a:r>
            <a:br>
              <a:rPr lang="fr-CH" sz="1600" dirty="0">
                <a:solidFill>
                  <a:srgbClr val="0033B3"/>
                </a:solidFill>
                <a:effectLst/>
                <a:latin typeface="JetBrains Mono"/>
              </a:rPr>
            </a:br>
            <a:r>
              <a:rPr lang="fr-CH" sz="1600" dirty="0">
                <a:solidFill>
                  <a:srgbClr val="0E4A8E"/>
                </a:solidFill>
                <a:effectLst/>
                <a:latin typeface="JetBrains Mono"/>
              </a:rPr>
              <a:t>{</a:t>
            </a:r>
            <a:br>
              <a:rPr lang="fr-CH" sz="1600" dirty="0">
                <a:solidFill>
                  <a:srgbClr val="0E4A8E"/>
                </a:solidFill>
                <a:effectLst/>
                <a:latin typeface="JetBrains Mono"/>
              </a:rPr>
            </a:br>
            <a:r>
              <a:rPr lang="fr-CH" sz="1600" dirty="0">
                <a:solidFill>
                  <a:srgbClr val="0E4A8E"/>
                </a:solidFill>
                <a:effectLst/>
                <a:latin typeface="JetBrains Mono"/>
              </a:rPr>
              <a:t>      </a:t>
            </a:r>
            <a:r>
              <a:rPr lang="fr-CH" sz="1600" i="1" dirty="0">
                <a:solidFill>
                  <a:srgbClr val="8C8C8C"/>
                </a:solidFill>
                <a:effectLst/>
                <a:latin typeface="JetBrains Mono"/>
              </a:rPr>
              <a:t>// [VERIFICATION DES DONNEES (</a:t>
            </a:r>
            <a:r>
              <a:rPr lang="fr-CH" sz="1600" i="1" dirty="0" err="1">
                <a:solidFill>
                  <a:srgbClr val="8C8C8C"/>
                </a:solidFill>
                <a:effectLst/>
                <a:latin typeface="JetBrains Mono"/>
              </a:rPr>
              <a:t>requiredFields</a:t>
            </a:r>
            <a:r>
              <a:rPr lang="fr-CH" sz="1600" i="1" dirty="0">
                <a:solidFill>
                  <a:srgbClr val="8C8C8C"/>
                </a:solidFill>
                <a:effectLst/>
                <a:latin typeface="JetBrains Mono"/>
              </a:rPr>
              <a:t>…)]</a:t>
            </a:r>
            <a:br>
              <a:rPr lang="fr-CH" sz="1600" dirty="0">
                <a:solidFill>
                  <a:srgbClr val="080808"/>
                </a:solidFill>
                <a:effectLst/>
                <a:latin typeface="JetBrains Mono"/>
              </a:rPr>
            </a:br>
            <a:br>
              <a:rPr lang="fr-CH" sz="1600" dirty="0">
                <a:solidFill>
                  <a:srgbClr val="080808"/>
                </a:solidFill>
                <a:effectLst/>
                <a:latin typeface="JetBrains Mono"/>
              </a:rPr>
            </a:br>
            <a:r>
              <a:rPr lang="fr-CH" sz="1600" dirty="0">
                <a:solidFill>
                  <a:srgbClr val="080808"/>
                </a:solidFill>
                <a:effectLst/>
                <a:latin typeface="JetBrains Mono"/>
              </a:rPr>
              <a:t>        </a:t>
            </a:r>
            <a:r>
              <a:rPr lang="fr-CH" sz="1600" dirty="0" err="1">
                <a:solidFill>
                  <a:srgbClr val="0033B3"/>
                </a:solidFill>
                <a:effectLst/>
                <a:latin typeface="JetBrains Mono"/>
              </a:rPr>
              <a:t>foreach</a:t>
            </a:r>
            <a:r>
              <a:rPr lang="fr-CH" sz="1600" dirty="0">
                <a:solidFill>
                  <a:srgbClr val="0033B3"/>
                </a:solidFill>
                <a:effectLst/>
                <a:latin typeface="JetBrains Mono"/>
              </a:rPr>
              <a:t> </a:t>
            </a:r>
            <a:r>
              <a:rPr lang="fr-CH" sz="1600" dirty="0">
                <a:solidFill>
                  <a:srgbClr val="B4960A"/>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requiredFields</a:t>
            </a:r>
            <a:r>
              <a:rPr lang="fr-CH" sz="1600" dirty="0">
                <a:solidFill>
                  <a:srgbClr val="660000"/>
                </a:solidFill>
                <a:effectLst/>
                <a:latin typeface="JetBrains Mono"/>
              </a:rPr>
              <a:t> </a:t>
            </a:r>
            <a:r>
              <a:rPr lang="fr-CH" sz="1600" dirty="0">
                <a:solidFill>
                  <a:srgbClr val="0033B3"/>
                </a:solidFill>
                <a:effectLst/>
                <a:latin typeface="JetBrains Mono"/>
              </a:rPr>
              <a:t>as </a:t>
            </a:r>
            <a:r>
              <a:rPr lang="fr-CH" sz="1600" dirty="0">
                <a:solidFill>
                  <a:srgbClr val="660000"/>
                </a:solidFill>
                <a:effectLst/>
                <a:latin typeface="JetBrains Mono"/>
              </a:rPr>
              <a:t>$</a:t>
            </a:r>
            <a:r>
              <a:rPr lang="fr-CH" sz="1600" dirty="0" err="1">
                <a:solidFill>
                  <a:srgbClr val="660000"/>
                </a:solidFill>
                <a:effectLst/>
                <a:latin typeface="JetBrains Mono"/>
              </a:rPr>
              <a:t>field</a:t>
            </a:r>
            <a:r>
              <a:rPr lang="fr-CH" sz="1600" dirty="0">
                <a:solidFill>
                  <a:srgbClr val="660000"/>
                </a:solidFill>
                <a:effectLst/>
                <a:latin typeface="JetBrains Mono"/>
              </a:rPr>
              <a:t> </a:t>
            </a:r>
            <a:r>
              <a:rPr lang="fr-CH" sz="1600" dirty="0">
                <a:solidFill>
                  <a:srgbClr val="080808"/>
                </a:solidFill>
                <a:effectLst/>
                <a:latin typeface="JetBrains Mono"/>
              </a:rPr>
              <a:t>=&gt; </a:t>
            </a:r>
            <a:r>
              <a:rPr lang="fr-CH" sz="1600" dirty="0">
                <a:solidFill>
                  <a:srgbClr val="660000"/>
                </a:solidFill>
                <a:effectLst/>
                <a:latin typeface="JetBrains Mono"/>
              </a:rPr>
              <a:t>$</a:t>
            </a:r>
            <a:r>
              <a:rPr lang="fr-CH" sz="1600" dirty="0" err="1">
                <a:solidFill>
                  <a:srgbClr val="660000"/>
                </a:solidFill>
                <a:effectLst/>
                <a:latin typeface="JetBrains Mono"/>
              </a:rPr>
              <a:t>nestedFields</a:t>
            </a:r>
            <a:r>
              <a:rPr lang="fr-CH" sz="1600" dirty="0">
                <a:solidFill>
                  <a:srgbClr val="B4960A"/>
                </a:solidFill>
                <a:effectLst/>
                <a:latin typeface="JetBrains Mono"/>
              </a:rPr>
              <a:t>) </a:t>
            </a:r>
            <a:r>
              <a:rPr lang="fr-CH" sz="1600" dirty="0">
                <a:solidFill>
                  <a:srgbClr val="BC0BA2"/>
                </a:solidFill>
                <a:effectLst/>
                <a:latin typeface="JetBrains Mono"/>
              </a:rPr>
              <a:t>{</a:t>
            </a:r>
            <a:br>
              <a:rPr lang="fr-CH" sz="1600" dirty="0">
                <a:solidFill>
                  <a:srgbClr val="BC0BA2"/>
                </a:solidFill>
                <a:effectLst/>
                <a:latin typeface="JetBrains Mono"/>
              </a:rPr>
            </a:br>
            <a:r>
              <a:rPr lang="fr-CH" sz="1600" dirty="0">
                <a:solidFill>
                  <a:srgbClr val="BC0BA2"/>
                </a:solidFill>
                <a:effectLst/>
                <a:latin typeface="JetBrains Mono"/>
              </a:rPr>
              <a:t>    </a:t>
            </a:r>
            <a:r>
              <a:rPr lang="fr-CH" sz="1600" i="1" dirty="0">
                <a:solidFill>
                  <a:srgbClr val="8C8C8C"/>
                </a:solidFill>
                <a:effectLst/>
                <a:latin typeface="JetBrains Mono"/>
              </a:rPr>
              <a:t>// Vérifie si le champ est un tableau de champs imbriqués</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0033B3"/>
                </a:solidFill>
                <a:effectLst/>
                <a:latin typeface="JetBrains Mono"/>
              </a:rPr>
              <a:t>if </a:t>
            </a:r>
            <a:r>
              <a:rPr lang="fr-CH" sz="1600" dirty="0">
                <a:solidFill>
                  <a:srgbClr val="BC0BA2"/>
                </a:solidFill>
                <a:effectLst/>
                <a:latin typeface="JetBrains Mono"/>
              </a:rPr>
              <a:t>(</a:t>
            </a:r>
            <a:r>
              <a:rPr lang="fr-CH" sz="1600" dirty="0" err="1">
                <a:solidFill>
                  <a:srgbClr val="00627A"/>
                </a:solidFill>
                <a:effectLst/>
                <a:latin typeface="JetBrains Mono"/>
              </a:rPr>
              <a:t>is_array</a:t>
            </a:r>
            <a:r>
              <a:rPr lang="fr-CH" sz="1600" dirty="0">
                <a:solidFill>
                  <a:srgbClr val="61AA0D"/>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nestedFields</a:t>
            </a:r>
            <a:r>
              <a:rPr lang="fr-CH" sz="1600" dirty="0">
                <a:solidFill>
                  <a:srgbClr val="61AA0D"/>
                </a:solidFill>
                <a:effectLst/>
                <a:latin typeface="JetBrains Mono"/>
              </a:rPr>
              <a:t>)</a:t>
            </a:r>
            <a:r>
              <a:rPr lang="fr-CH" sz="1600" dirty="0">
                <a:solidFill>
                  <a:srgbClr val="BC0BA2"/>
                </a:solidFill>
                <a:effectLst/>
                <a:latin typeface="JetBrains Mono"/>
              </a:rPr>
              <a:t>) </a:t>
            </a:r>
            <a:r>
              <a:rPr lang="fr-CH" sz="1600" dirty="0">
                <a:solidFill>
                  <a:srgbClr val="61AA0D"/>
                </a:solidFill>
                <a:effectLst/>
                <a:latin typeface="JetBrains Mono"/>
              </a:rPr>
              <a:t>{</a:t>
            </a:r>
            <a:br>
              <a:rPr lang="fr-CH" sz="1600" dirty="0">
                <a:solidFill>
                  <a:srgbClr val="61AA0D"/>
                </a:solidFill>
                <a:effectLst/>
                <a:latin typeface="JetBrains Mono"/>
              </a:rPr>
            </a:br>
            <a:r>
              <a:rPr lang="fr-CH" sz="1600" dirty="0">
                <a:solidFill>
                  <a:srgbClr val="61AA0D"/>
                </a:solidFill>
                <a:effectLst/>
                <a:latin typeface="JetBrains Mono"/>
              </a:rPr>
              <a:t>        </a:t>
            </a:r>
            <a:r>
              <a:rPr lang="fr-CH" sz="1600" i="1" dirty="0">
                <a:solidFill>
                  <a:srgbClr val="8C8C8C"/>
                </a:solidFill>
                <a:effectLst/>
                <a:latin typeface="JetBrains Mono"/>
              </a:rPr>
              <a:t>// Vérifie si le champ existe dans le tableau des champs et s'il est lui-même un tableau</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0033B3"/>
                </a:solidFill>
                <a:effectLst/>
                <a:latin typeface="JetBrains Mono"/>
              </a:rPr>
              <a:t>if </a:t>
            </a:r>
            <a:r>
              <a:rPr lang="fr-CH" sz="1600" dirty="0">
                <a:solidFill>
                  <a:srgbClr val="61AA0D"/>
                </a:solidFill>
                <a:effectLst/>
                <a:latin typeface="JetBrains Mono"/>
              </a:rPr>
              <a:t>(</a:t>
            </a:r>
            <a:r>
              <a:rPr lang="fr-CH" sz="1600" dirty="0" err="1">
                <a:solidFill>
                  <a:srgbClr val="00627A"/>
                </a:solidFill>
                <a:effectLst/>
                <a:latin typeface="JetBrains Mono"/>
              </a:rPr>
              <a:t>array_key_exists</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field</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fields</a:t>
            </a:r>
            <a:r>
              <a:rPr lang="fr-CH" sz="1600" dirty="0">
                <a:solidFill>
                  <a:srgbClr val="3F9101"/>
                </a:solidFill>
                <a:effectLst/>
                <a:latin typeface="JetBrains Mono"/>
              </a:rPr>
              <a:t>) </a:t>
            </a:r>
            <a:r>
              <a:rPr lang="fr-CH" sz="1600" dirty="0">
                <a:solidFill>
                  <a:srgbClr val="080808"/>
                </a:solidFill>
                <a:effectLst/>
                <a:latin typeface="JetBrains Mono"/>
              </a:rPr>
              <a:t>&amp;&amp; </a:t>
            </a:r>
            <a:r>
              <a:rPr lang="fr-CH" sz="1600" dirty="0" err="1">
                <a:solidFill>
                  <a:srgbClr val="00627A"/>
                </a:solidFill>
                <a:effectLst/>
                <a:latin typeface="JetBrains Mono"/>
              </a:rPr>
              <a:t>is_array</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fields</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field</a:t>
            </a:r>
            <a:r>
              <a:rPr lang="fr-CH" sz="1600" dirty="0">
                <a:solidFill>
                  <a:srgbClr val="3F9101"/>
                </a:solidFill>
                <a:effectLst/>
                <a:latin typeface="JetBrains Mono"/>
              </a:rPr>
              <a:t>])</a:t>
            </a:r>
            <a:r>
              <a:rPr lang="fr-CH" sz="1600" dirty="0">
                <a:solidFill>
                  <a:srgbClr val="61AA0D"/>
                </a:solidFill>
                <a:effectLst/>
                <a:latin typeface="JetBrains Mono"/>
              </a:rPr>
              <a:t>) </a:t>
            </a:r>
            <a:r>
              <a:rPr lang="fr-CH" sz="1600" dirty="0">
                <a:solidFill>
                  <a:srgbClr val="3F9101"/>
                </a:solidFill>
                <a:effectLst/>
                <a:latin typeface="JetBrains Mono"/>
              </a:rPr>
              <a:t>{</a:t>
            </a:r>
            <a:br>
              <a:rPr lang="fr-CH" sz="1600" dirty="0">
                <a:solidFill>
                  <a:srgbClr val="3F9101"/>
                </a:solidFill>
                <a:effectLst/>
                <a:latin typeface="JetBrains Mono"/>
              </a:rPr>
            </a:br>
            <a:r>
              <a:rPr lang="fr-CH" sz="1600" dirty="0">
                <a:solidFill>
                  <a:srgbClr val="3F9101"/>
                </a:solidFill>
                <a:effectLst/>
                <a:latin typeface="JetBrains Mono"/>
              </a:rPr>
              <a:t>            </a:t>
            </a:r>
            <a:r>
              <a:rPr lang="fr-CH" sz="1600" i="1" dirty="0">
                <a:solidFill>
                  <a:srgbClr val="8C8C8C"/>
                </a:solidFill>
                <a:effectLst/>
                <a:latin typeface="JetBrains Mono"/>
              </a:rPr>
              <a:t>// Valide les données récursivement pour les champs imbriqués</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this</a:t>
            </a:r>
            <a:r>
              <a:rPr lang="fr-CH" sz="1600" dirty="0">
                <a:solidFill>
                  <a:srgbClr val="080808"/>
                </a:solidFill>
                <a:effectLst/>
                <a:latin typeface="JetBrains Mono"/>
              </a:rPr>
              <a:t>-&gt;</a:t>
            </a:r>
            <a:r>
              <a:rPr lang="fr-CH" sz="1600" dirty="0" err="1">
                <a:solidFill>
                  <a:srgbClr val="00627A"/>
                </a:solidFill>
                <a:effectLst/>
                <a:latin typeface="JetBrains Mono"/>
              </a:rPr>
              <a:t>validateData</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fields</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field</a:t>
            </a:r>
            <a:r>
              <a:rPr lang="fr-CH" sz="1600" dirty="0">
                <a:solidFill>
                  <a:srgbClr val="3F9101"/>
                </a:solidFill>
                <a:effectLst/>
                <a:latin typeface="JetBrains Mono"/>
              </a:rPr>
              <a:t>]</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nestedFields</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requireAllFields</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parentKey</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field</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a:solidFill>
                  <a:srgbClr val="067D17"/>
                </a:solidFill>
                <a:effectLst/>
                <a:latin typeface="JetBrains Mono"/>
              </a:rPr>
              <a:t>'.'</a:t>
            </a:r>
            <a:r>
              <a:rPr lang="fr-CH" sz="1600" dirty="0">
                <a:solidFill>
                  <a:srgbClr val="3F9101"/>
                </a:solidFill>
                <a:effectLst/>
                <a:latin typeface="JetBrains Mono"/>
              </a:rPr>
              <a:t>)</a:t>
            </a:r>
            <a:r>
              <a:rPr lang="fr-CH" sz="1600" dirty="0">
                <a:solidFill>
                  <a:srgbClr val="080808"/>
                </a:solidFill>
                <a:effectLst/>
                <a:latin typeface="JetBrains Mono"/>
              </a:rPr>
              <a:t>;</a:t>
            </a:r>
            <a:br>
              <a:rPr lang="fr-CH" sz="1600" dirty="0">
                <a:solidFill>
                  <a:srgbClr val="080808"/>
                </a:solidFill>
                <a:effectLst/>
                <a:latin typeface="JetBrains Mono"/>
              </a:rPr>
            </a:br>
            <a:r>
              <a:rPr lang="fr-CH" sz="1600" dirty="0">
                <a:solidFill>
                  <a:srgbClr val="080808"/>
                </a:solidFill>
                <a:effectLst/>
                <a:latin typeface="JetBrains Mono"/>
              </a:rPr>
              <a:t>            </a:t>
            </a:r>
            <a:r>
              <a:rPr lang="fr-CH" sz="1600" i="1" dirty="0">
                <a:solidFill>
                  <a:srgbClr val="8C8C8C"/>
                </a:solidFill>
                <a:effectLst/>
                <a:latin typeface="JetBrains Mono"/>
              </a:rPr>
              <a:t>// Retire le champ de la liste des champs supplémentaires (</a:t>
            </a:r>
            <a:r>
              <a:rPr lang="fr-CH" sz="1600" i="1" dirty="0" err="1">
                <a:solidFill>
                  <a:srgbClr val="8C8C8C"/>
                </a:solidFill>
                <a:effectLst/>
                <a:latin typeface="JetBrains Mono"/>
              </a:rPr>
              <a:t>extraFields</a:t>
            </a:r>
            <a:r>
              <a:rPr lang="fr-CH" sz="1600" i="1" dirty="0">
                <a:solidFill>
                  <a:srgbClr val="8C8C8C"/>
                </a:solidFill>
                <a:effectLst/>
                <a:latin typeface="JetBrains Mono"/>
              </a:rPr>
              <a:t>)</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extraFields</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err="1">
                <a:solidFill>
                  <a:srgbClr val="00627A"/>
                </a:solidFill>
                <a:effectLst/>
                <a:latin typeface="JetBrains Mono"/>
              </a:rPr>
              <a:t>array_diff</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extraFields</a:t>
            </a:r>
            <a:r>
              <a:rPr lang="fr-CH" sz="1600" dirty="0">
                <a:solidFill>
                  <a:srgbClr val="080808"/>
                </a:solidFill>
                <a:effectLst/>
                <a:latin typeface="JetBrains Mono"/>
              </a:rPr>
              <a:t>, </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field</a:t>
            </a:r>
            <a:r>
              <a:rPr lang="fr-CH" sz="1600" dirty="0">
                <a:solidFill>
                  <a:srgbClr val="3F9101"/>
                </a:solidFill>
                <a:effectLst/>
                <a:latin typeface="JetBrains Mono"/>
              </a:rPr>
              <a:t>])</a:t>
            </a:r>
            <a:r>
              <a:rPr lang="fr-CH" sz="1600" dirty="0">
                <a:solidFill>
                  <a:srgbClr val="080808"/>
                </a:solidFill>
                <a:effectLst/>
                <a:latin typeface="JetBrains Mono"/>
              </a:rPr>
              <a:t>;</a:t>
            </a:r>
            <a:br>
              <a:rPr lang="fr-CH" sz="1600" dirty="0">
                <a:solidFill>
                  <a:srgbClr val="080808"/>
                </a:solidFill>
                <a:effectLst/>
                <a:latin typeface="JetBrains Mono"/>
              </a:rPr>
            </a:br>
            <a:r>
              <a:rPr lang="fr-CH" sz="1600" dirty="0">
                <a:solidFill>
                  <a:srgbClr val="080808"/>
                </a:solidFill>
                <a:effectLst/>
                <a:latin typeface="JetBrains Mono"/>
              </a:rPr>
              <a:t>        </a:t>
            </a:r>
            <a:r>
              <a:rPr lang="fr-CH" sz="1600" dirty="0">
                <a:solidFill>
                  <a:srgbClr val="3F9101"/>
                </a:solidFill>
                <a:effectLst/>
                <a:latin typeface="JetBrains Mono"/>
              </a:rPr>
              <a:t>} </a:t>
            </a:r>
            <a:r>
              <a:rPr lang="fr-CH" sz="1600" dirty="0" err="1">
                <a:solidFill>
                  <a:srgbClr val="0033B3"/>
                </a:solidFill>
                <a:effectLst/>
                <a:latin typeface="JetBrains Mono"/>
              </a:rPr>
              <a:t>else</a:t>
            </a:r>
            <a:r>
              <a:rPr lang="fr-CH" sz="1600" dirty="0">
                <a:solidFill>
                  <a:srgbClr val="0033B3"/>
                </a:solidFill>
                <a:effectLst/>
                <a:latin typeface="JetBrains Mono"/>
              </a:rPr>
              <a:t> if </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requireAllFields</a:t>
            </a:r>
            <a:r>
              <a:rPr lang="fr-CH" sz="1600" dirty="0">
                <a:solidFill>
                  <a:srgbClr val="3F9101"/>
                </a:solidFill>
                <a:effectLst/>
                <a:latin typeface="JetBrains Mono"/>
              </a:rPr>
              <a:t>) {</a:t>
            </a:r>
            <a:br>
              <a:rPr lang="fr-CH" sz="1600" dirty="0">
                <a:solidFill>
                  <a:srgbClr val="3F9101"/>
                </a:solidFill>
                <a:effectLst/>
                <a:latin typeface="JetBrains Mono"/>
              </a:rPr>
            </a:br>
            <a:r>
              <a:rPr lang="fr-CH" sz="1600" dirty="0">
                <a:solidFill>
                  <a:srgbClr val="3F9101"/>
                </a:solidFill>
                <a:effectLst/>
                <a:latin typeface="JetBrains Mono"/>
              </a:rPr>
              <a:t>            </a:t>
            </a:r>
            <a:r>
              <a:rPr lang="fr-CH" sz="1600" i="1" dirty="0">
                <a:solidFill>
                  <a:srgbClr val="8C8C8C"/>
                </a:solidFill>
                <a:effectLst/>
                <a:latin typeface="JetBrains Mono"/>
              </a:rPr>
              <a:t>// Si le champ est manquant et que tous les champs sont requis, ajoute-le à la liste des champs manquants (</a:t>
            </a:r>
            <a:r>
              <a:rPr lang="fr-CH" sz="1600" i="1" dirty="0" err="1">
                <a:solidFill>
                  <a:srgbClr val="8C8C8C"/>
                </a:solidFill>
                <a:effectLst/>
                <a:latin typeface="JetBrains Mono"/>
              </a:rPr>
              <a:t>missingFields</a:t>
            </a:r>
            <a:r>
              <a:rPr lang="fr-CH" sz="1600" i="1" dirty="0">
                <a:solidFill>
                  <a:srgbClr val="8C8C8C"/>
                </a:solidFill>
                <a:effectLst/>
                <a:latin typeface="JetBrains Mono"/>
              </a:rPr>
              <a:t>)</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missingFields</a:t>
            </a:r>
            <a:r>
              <a:rPr lang="fr-CH" sz="1600" dirty="0">
                <a:solidFill>
                  <a:srgbClr val="3F9101"/>
                </a:solidFill>
                <a:effectLst/>
                <a:latin typeface="JetBrains Mono"/>
              </a:rPr>
              <a:t>[] </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parentKey</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field</a:t>
            </a:r>
            <a:r>
              <a:rPr lang="fr-CH" sz="1600" dirty="0">
                <a:solidFill>
                  <a:srgbClr val="080808"/>
                </a:solidFill>
                <a:effectLst/>
                <a:latin typeface="JetBrains Mono"/>
              </a:rPr>
              <a:t>;</a:t>
            </a:r>
            <a:br>
              <a:rPr lang="fr-CH" sz="1600" dirty="0">
                <a:solidFill>
                  <a:srgbClr val="080808"/>
                </a:solidFill>
                <a:effectLst/>
                <a:latin typeface="JetBrains Mono"/>
              </a:rPr>
            </a:br>
            <a:r>
              <a:rPr lang="fr-CH" sz="1600" dirty="0">
                <a:solidFill>
                  <a:srgbClr val="080808"/>
                </a:solidFill>
                <a:effectLst/>
                <a:latin typeface="JetBrains Mono"/>
              </a:rPr>
              <a:t>        </a:t>
            </a:r>
            <a:r>
              <a:rPr lang="fr-CH" sz="1600" dirty="0">
                <a:solidFill>
                  <a:srgbClr val="3F9101"/>
                </a:solidFill>
                <a:effectLst/>
                <a:latin typeface="JetBrains Mono"/>
              </a:rPr>
              <a:t>}</a:t>
            </a:r>
            <a:br>
              <a:rPr lang="fr-CH" sz="1600" dirty="0">
                <a:solidFill>
                  <a:srgbClr val="3F9101"/>
                </a:solidFill>
                <a:effectLst/>
                <a:latin typeface="JetBrains Mono"/>
              </a:rPr>
            </a:br>
            <a:r>
              <a:rPr lang="fr-CH" sz="1600" dirty="0">
                <a:solidFill>
                  <a:srgbClr val="3F9101"/>
                </a:solidFill>
                <a:effectLst/>
                <a:latin typeface="JetBrains Mono"/>
              </a:rPr>
              <a:t>    </a:t>
            </a:r>
            <a:r>
              <a:rPr lang="fr-CH" sz="1600" dirty="0">
                <a:solidFill>
                  <a:srgbClr val="61AA0D"/>
                </a:solidFill>
                <a:effectLst/>
                <a:latin typeface="JetBrains Mono"/>
              </a:rPr>
              <a:t>} </a:t>
            </a:r>
            <a:r>
              <a:rPr lang="fr-CH" sz="1600" dirty="0" err="1">
                <a:solidFill>
                  <a:srgbClr val="0033B3"/>
                </a:solidFill>
                <a:effectLst/>
                <a:latin typeface="JetBrains Mono"/>
              </a:rPr>
              <a:t>else</a:t>
            </a:r>
            <a:r>
              <a:rPr lang="fr-CH" sz="1600" dirty="0">
                <a:solidFill>
                  <a:srgbClr val="0033B3"/>
                </a:solidFill>
                <a:effectLst/>
                <a:latin typeface="JetBrains Mono"/>
              </a:rPr>
              <a:t> </a:t>
            </a:r>
            <a:r>
              <a:rPr lang="fr-CH" sz="1600" dirty="0">
                <a:solidFill>
                  <a:srgbClr val="61AA0D"/>
                </a:solidFill>
                <a:effectLst/>
                <a:latin typeface="JetBrains Mono"/>
              </a:rPr>
              <a:t>{</a:t>
            </a:r>
            <a:br>
              <a:rPr lang="fr-CH" sz="1600" dirty="0">
                <a:solidFill>
                  <a:srgbClr val="61AA0D"/>
                </a:solidFill>
                <a:effectLst/>
                <a:latin typeface="JetBrains Mono"/>
              </a:rPr>
            </a:br>
            <a:r>
              <a:rPr lang="fr-CH" sz="1600" dirty="0">
                <a:solidFill>
                  <a:srgbClr val="61AA0D"/>
                </a:solidFill>
                <a:effectLst/>
                <a:latin typeface="JetBrains Mono"/>
              </a:rPr>
              <a:t>        </a:t>
            </a:r>
            <a:r>
              <a:rPr lang="fr-CH" sz="1600" i="1" dirty="0">
                <a:solidFill>
                  <a:srgbClr val="8C8C8C"/>
                </a:solidFill>
                <a:effectLst/>
                <a:latin typeface="JetBrains Mono"/>
              </a:rPr>
              <a:t>// Si le champ n'est pas un tableau de champs imbriqués</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0033B3"/>
                </a:solidFill>
                <a:effectLst/>
                <a:latin typeface="JetBrains Mono"/>
              </a:rPr>
              <a:t>if </a:t>
            </a:r>
            <a:r>
              <a:rPr lang="fr-CH" sz="1600" dirty="0">
                <a:solidFill>
                  <a:srgbClr val="61AA0D"/>
                </a:solidFill>
                <a:effectLst/>
                <a:latin typeface="JetBrains Mono"/>
              </a:rPr>
              <a:t>(</a:t>
            </a:r>
            <a:r>
              <a:rPr lang="fr-CH" sz="1600" dirty="0">
                <a:solidFill>
                  <a:srgbClr val="080808"/>
                </a:solidFill>
                <a:effectLst/>
                <a:latin typeface="JetBrains Mono"/>
              </a:rPr>
              <a:t>!</a:t>
            </a:r>
            <a:r>
              <a:rPr lang="fr-CH" sz="1600" dirty="0" err="1">
                <a:solidFill>
                  <a:srgbClr val="00627A"/>
                </a:solidFill>
                <a:effectLst/>
                <a:latin typeface="JetBrains Mono"/>
              </a:rPr>
              <a:t>array_key_exists</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nestedFields</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fields</a:t>
            </a:r>
            <a:r>
              <a:rPr lang="fr-CH" sz="1600" dirty="0">
                <a:solidFill>
                  <a:srgbClr val="3F9101"/>
                </a:solidFill>
                <a:effectLst/>
                <a:latin typeface="JetBrains Mono"/>
              </a:rPr>
              <a:t>)</a:t>
            </a:r>
            <a:r>
              <a:rPr lang="fr-CH" sz="1600" dirty="0">
                <a:solidFill>
                  <a:srgbClr val="61AA0D"/>
                </a:solidFill>
                <a:effectLst/>
                <a:latin typeface="JetBrains Mono"/>
              </a:rPr>
              <a:t>) </a:t>
            </a:r>
            <a:r>
              <a:rPr lang="fr-CH" sz="1600" dirty="0">
                <a:solidFill>
                  <a:srgbClr val="3F9101"/>
                </a:solidFill>
                <a:effectLst/>
                <a:latin typeface="JetBrains Mono"/>
              </a:rPr>
              <a:t>{</a:t>
            </a:r>
            <a:br>
              <a:rPr lang="fr-CH" sz="1600" dirty="0">
                <a:solidFill>
                  <a:srgbClr val="3F9101"/>
                </a:solidFill>
                <a:effectLst/>
                <a:latin typeface="JetBrains Mono"/>
              </a:rPr>
            </a:br>
            <a:r>
              <a:rPr lang="fr-CH" sz="1600" dirty="0">
                <a:solidFill>
                  <a:srgbClr val="3F9101"/>
                </a:solidFill>
                <a:effectLst/>
                <a:latin typeface="JetBrains Mono"/>
              </a:rPr>
              <a:t>            </a:t>
            </a:r>
            <a:r>
              <a:rPr lang="fr-CH" sz="1600" i="1" dirty="0">
                <a:solidFill>
                  <a:srgbClr val="8C8C8C"/>
                </a:solidFill>
                <a:effectLst/>
                <a:latin typeface="JetBrains Mono"/>
              </a:rPr>
              <a:t>// Si le champ est manquant, ajoute-le à la liste des champs manquants (</a:t>
            </a:r>
            <a:r>
              <a:rPr lang="fr-CH" sz="1600" i="1" dirty="0" err="1">
                <a:solidFill>
                  <a:srgbClr val="8C8C8C"/>
                </a:solidFill>
                <a:effectLst/>
                <a:latin typeface="JetBrains Mono"/>
              </a:rPr>
              <a:t>missingFields</a:t>
            </a:r>
            <a:r>
              <a:rPr lang="fr-CH" sz="1600" i="1" dirty="0">
                <a:solidFill>
                  <a:srgbClr val="8C8C8C"/>
                </a:solidFill>
                <a:effectLst/>
                <a:latin typeface="JetBrains Mono"/>
              </a:rPr>
              <a:t>)</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0033B3"/>
                </a:solidFill>
                <a:effectLst/>
                <a:latin typeface="JetBrains Mono"/>
              </a:rPr>
              <a:t>if </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requireAllFields</a:t>
            </a:r>
            <a:r>
              <a:rPr lang="fr-CH" sz="1600" dirty="0">
                <a:solidFill>
                  <a:srgbClr val="3F9101"/>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missingFields</a:t>
            </a:r>
            <a:r>
              <a:rPr lang="fr-CH" sz="1600" dirty="0">
                <a:solidFill>
                  <a:srgbClr val="3F9101"/>
                </a:solidFill>
                <a:effectLst/>
                <a:latin typeface="JetBrains Mono"/>
              </a:rPr>
              <a:t>[] </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parentKey</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nestedFields</a:t>
            </a:r>
            <a:r>
              <a:rPr lang="fr-CH" sz="1600" dirty="0">
                <a:solidFill>
                  <a:srgbClr val="080808"/>
                </a:solidFill>
                <a:effectLst/>
                <a:latin typeface="JetBrains Mono"/>
              </a:rPr>
              <a:t>;</a:t>
            </a:r>
            <a:br>
              <a:rPr lang="fr-CH" sz="1600" dirty="0">
                <a:solidFill>
                  <a:srgbClr val="080808"/>
                </a:solidFill>
                <a:effectLst/>
                <a:latin typeface="JetBrains Mono"/>
              </a:rPr>
            </a:br>
            <a:r>
              <a:rPr lang="fr-CH" sz="1600" dirty="0">
                <a:solidFill>
                  <a:srgbClr val="080808"/>
                </a:solidFill>
                <a:effectLst/>
                <a:latin typeface="JetBrains Mono"/>
              </a:rPr>
              <a:t>        </a:t>
            </a:r>
            <a:r>
              <a:rPr lang="fr-CH" sz="1600" dirty="0">
                <a:solidFill>
                  <a:srgbClr val="3F9101"/>
                </a:solidFill>
                <a:effectLst/>
                <a:latin typeface="JetBrains Mono"/>
              </a:rPr>
              <a:t>} </a:t>
            </a:r>
            <a:r>
              <a:rPr lang="fr-CH" sz="1600" dirty="0" err="1">
                <a:solidFill>
                  <a:srgbClr val="0033B3"/>
                </a:solidFill>
                <a:effectLst/>
                <a:latin typeface="JetBrains Mono"/>
              </a:rPr>
              <a:t>else</a:t>
            </a:r>
            <a:r>
              <a:rPr lang="fr-CH" sz="1600" dirty="0">
                <a:solidFill>
                  <a:srgbClr val="0033B3"/>
                </a:solidFill>
                <a:effectLst/>
                <a:latin typeface="JetBrains Mono"/>
              </a:rPr>
              <a:t> </a:t>
            </a:r>
            <a:r>
              <a:rPr lang="fr-CH" sz="1600" dirty="0">
                <a:solidFill>
                  <a:srgbClr val="3F9101"/>
                </a:solidFill>
                <a:effectLst/>
                <a:latin typeface="JetBrains Mono"/>
              </a:rPr>
              <a:t>{</a:t>
            </a:r>
            <a:br>
              <a:rPr lang="fr-CH" sz="1600" dirty="0">
                <a:solidFill>
                  <a:srgbClr val="3F9101"/>
                </a:solidFill>
                <a:effectLst/>
                <a:latin typeface="JetBrains Mono"/>
              </a:rPr>
            </a:br>
            <a:r>
              <a:rPr lang="fr-CH" sz="1600" dirty="0">
                <a:solidFill>
                  <a:srgbClr val="3F9101"/>
                </a:solidFill>
                <a:effectLst/>
                <a:latin typeface="JetBrains Mono"/>
              </a:rPr>
              <a:t>            </a:t>
            </a:r>
            <a:r>
              <a:rPr lang="fr-CH" sz="1600" i="1" dirty="0">
                <a:solidFill>
                  <a:srgbClr val="8C8C8C"/>
                </a:solidFill>
                <a:effectLst/>
                <a:latin typeface="JetBrains Mono"/>
              </a:rPr>
              <a:t>// Retire le champ de la liste des champs supplémentaires (</a:t>
            </a:r>
            <a:r>
              <a:rPr lang="fr-CH" sz="1600" i="1" dirty="0" err="1">
                <a:solidFill>
                  <a:srgbClr val="8C8C8C"/>
                </a:solidFill>
                <a:effectLst/>
                <a:latin typeface="JetBrains Mono"/>
              </a:rPr>
              <a:t>extraFields</a:t>
            </a:r>
            <a:r>
              <a:rPr lang="fr-CH" sz="1600" i="1" dirty="0">
                <a:solidFill>
                  <a:srgbClr val="8C8C8C"/>
                </a:solidFill>
                <a:effectLst/>
                <a:latin typeface="JetBrains Mono"/>
              </a:rPr>
              <a:t>)</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extraFields</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err="1">
                <a:solidFill>
                  <a:srgbClr val="00627A"/>
                </a:solidFill>
                <a:effectLst/>
                <a:latin typeface="JetBrains Mono"/>
              </a:rPr>
              <a:t>array_diff</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extraFields</a:t>
            </a:r>
            <a:r>
              <a:rPr lang="fr-CH" sz="1600" dirty="0">
                <a:solidFill>
                  <a:srgbClr val="080808"/>
                </a:solidFill>
                <a:effectLst/>
                <a:latin typeface="JetBrains Mono"/>
              </a:rPr>
              <a:t>, </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nestedFields</a:t>
            </a:r>
            <a:r>
              <a:rPr lang="fr-CH" sz="1600" dirty="0">
                <a:solidFill>
                  <a:srgbClr val="3F9101"/>
                </a:solidFill>
                <a:effectLst/>
                <a:latin typeface="JetBrains Mono"/>
              </a:rPr>
              <a:t>])</a:t>
            </a:r>
            <a:r>
              <a:rPr lang="fr-CH" sz="1600" dirty="0">
                <a:solidFill>
                  <a:srgbClr val="080808"/>
                </a:solidFill>
                <a:effectLst/>
                <a:latin typeface="JetBrains Mono"/>
              </a:rPr>
              <a:t>;</a:t>
            </a:r>
            <a:br>
              <a:rPr lang="fr-CH" sz="1600" dirty="0">
                <a:solidFill>
                  <a:srgbClr val="080808"/>
                </a:solidFill>
                <a:effectLst/>
                <a:latin typeface="JetBrains Mono"/>
              </a:rPr>
            </a:br>
            <a:r>
              <a:rPr lang="fr-CH" sz="1600" dirty="0">
                <a:solidFill>
                  <a:srgbClr val="080808"/>
                </a:solidFill>
                <a:effectLst/>
                <a:latin typeface="JetBrains Mono"/>
              </a:rPr>
              <a:t>        </a:t>
            </a:r>
            <a:r>
              <a:rPr lang="fr-CH" sz="1600" dirty="0">
                <a:solidFill>
                  <a:srgbClr val="3F9101"/>
                </a:solidFill>
                <a:effectLst/>
                <a:latin typeface="JetBrains Mono"/>
              </a:rPr>
              <a:t>}</a:t>
            </a:r>
            <a:br>
              <a:rPr lang="fr-CH" sz="1600" dirty="0">
                <a:solidFill>
                  <a:srgbClr val="3F9101"/>
                </a:solidFill>
                <a:effectLst/>
                <a:latin typeface="JetBrains Mono"/>
              </a:rPr>
            </a:br>
            <a:r>
              <a:rPr lang="fr-CH" sz="1600" dirty="0">
                <a:solidFill>
                  <a:srgbClr val="3F9101"/>
                </a:solidFill>
                <a:effectLst/>
                <a:latin typeface="JetBrains Mono"/>
              </a:rPr>
              <a:t>    </a:t>
            </a:r>
            <a:r>
              <a:rPr lang="fr-CH" sz="1600" dirty="0">
                <a:solidFill>
                  <a:srgbClr val="61AA0D"/>
                </a:solidFill>
                <a:effectLst/>
                <a:latin typeface="JetBrains Mono"/>
              </a:rPr>
              <a:t>}</a:t>
            </a:r>
            <a:br>
              <a:rPr lang="fr-CH" sz="1600" dirty="0">
                <a:solidFill>
                  <a:srgbClr val="61AA0D"/>
                </a:solidFill>
                <a:effectLst/>
                <a:latin typeface="JetBrains Mono"/>
              </a:rPr>
            </a:br>
            <a:r>
              <a:rPr lang="fr-CH" sz="1600" dirty="0">
                <a:solidFill>
                  <a:srgbClr val="BC0BA2"/>
                </a:solidFill>
                <a:effectLst/>
                <a:latin typeface="JetBrains Mono"/>
              </a:rPr>
              <a:t>}</a:t>
            </a:r>
            <a:br>
              <a:rPr lang="fr-CH" sz="1600" dirty="0">
                <a:solidFill>
                  <a:srgbClr val="BC0BA2"/>
                </a:solidFill>
                <a:effectLst/>
                <a:latin typeface="JetBrains Mono"/>
              </a:rPr>
            </a:br>
            <a:r>
              <a:rPr lang="fr-CH" sz="1600" dirty="0">
                <a:solidFill>
                  <a:srgbClr val="BC0BA2"/>
                </a:solidFill>
                <a:effectLst/>
                <a:latin typeface="JetBrains Mono"/>
              </a:rPr>
              <a:t>      </a:t>
            </a:r>
            <a:r>
              <a:rPr lang="fr-CH" sz="1600" i="1" dirty="0">
                <a:solidFill>
                  <a:srgbClr val="8C8C8C"/>
                </a:solidFill>
                <a:effectLst/>
                <a:latin typeface="JetBrains Mono"/>
              </a:rPr>
              <a:t>// [AFFICHAGE DES MESSAGES D'ERREURS]</a:t>
            </a:r>
            <a:br>
              <a:rPr lang="fr-CH" sz="1600" dirty="0">
                <a:solidFill>
                  <a:srgbClr val="BC0BA2"/>
                </a:solidFill>
                <a:effectLst/>
                <a:latin typeface="JetBrains Mono"/>
              </a:rPr>
            </a:br>
            <a:r>
              <a:rPr lang="fr-CH" sz="1600" dirty="0">
                <a:solidFill>
                  <a:srgbClr val="BC0BA2"/>
                </a:solidFill>
                <a:effectLst/>
                <a:latin typeface="JetBrains Mono"/>
              </a:rPr>
              <a:t>    </a:t>
            </a:r>
            <a:r>
              <a:rPr lang="fr-CH" sz="1600" dirty="0">
                <a:solidFill>
                  <a:srgbClr val="B4960A"/>
                </a:solidFill>
                <a:effectLst/>
                <a:latin typeface="JetBrains Mono"/>
              </a:rPr>
              <a:t>}</a:t>
            </a:r>
            <a:br>
              <a:rPr lang="fr-CH" sz="1600" dirty="0">
                <a:solidFill>
                  <a:srgbClr val="B4960A"/>
                </a:solidFill>
                <a:effectLst/>
                <a:latin typeface="JetBrains Mono"/>
              </a:rPr>
            </a:br>
            <a:r>
              <a:rPr lang="fr-CH" sz="1600" dirty="0">
                <a:solidFill>
                  <a:srgbClr val="0E4A8E"/>
                </a:solidFill>
                <a:effectLst/>
                <a:latin typeface="JetBrains Mono"/>
              </a:rPr>
              <a:t>}</a:t>
            </a:r>
            <a:endParaRPr lang="fr-CH" sz="1600" dirty="0">
              <a:solidFill>
                <a:srgbClr val="080808"/>
              </a:solidFill>
              <a:effectLst/>
              <a:latin typeface="JetBrains Mono"/>
            </a:endParaRPr>
          </a:p>
        </p:txBody>
      </p:sp>
      <p:sp>
        <p:nvSpPr>
          <p:cNvPr id="4" name="Espace réservé du pied de page 3">
            <a:extLst>
              <a:ext uri="{FF2B5EF4-FFF2-40B4-BE49-F238E27FC236}">
                <a16:creationId xmlns:a16="http://schemas.microsoft.com/office/drawing/2014/main" id="{233203E2-0D5C-10BC-4EEE-37FF41514153}"/>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Almeida Costa Lucas - Eatfit</a:t>
            </a:r>
          </a:p>
        </p:txBody>
      </p:sp>
      <p:sp>
        <p:nvSpPr>
          <p:cNvPr id="5" name="Espace réservé du numéro de diapositive 4">
            <a:extLst>
              <a:ext uri="{FF2B5EF4-FFF2-40B4-BE49-F238E27FC236}">
                <a16:creationId xmlns:a16="http://schemas.microsoft.com/office/drawing/2014/main" id="{775206E8-C64A-3059-64E1-3718852FB23E}"/>
              </a:ext>
            </a:extLst>
          </p:cNvPr>
          <p:cNvSpPr>
            <a:spLocks noGrp="1"/>
          </p:cNvSpPr>
          <p:nvPr>
            <p:ph type="sldNum" sz="quarter" idx="12"/>
          </p:nvPr>
        </p:nvSpPr>
        <p:spPr>
          <a:xfrm>
            <a:off x="10123055" y="6459785"/>
            <a:ext cx="1089428" cy="365125"/>
          </a:xfrm>
        </p:spPr>
        <p:txBody>
          <a:bodyPr>
            <a:normAutofit/>
          </a:bodyPr>
          <a:lstStyle/>
          <a:p>
            <a:pPr>
              <a:spcAft>
                <a:spcPts val="600"/>
              </a:spcAft>
            </a:pPr>
            <a:fld id="{D57F1E4F-1CFF-5643-939E-217C01CDF565}" type="slidenum">
              <a:rPr lang="en-US">
                <a:solidFill>
                  <a:schemeClr val="tx2"/>
                </a:solidFill>
              </a:rPr>
              <a:pPr>
                <a:spcAft>
                  <a:spcPts val="600"/>
                </a:spcAft>
              </a:pPr>
              <a:t>10</a:t>
            </a:fld>
            <a:endParaRPr lang="en-US">
              <a:solidFill>
                <a:schemeClr val="tx2"/>
              </a:solidFill>
            </a:endParaRPr>
          </a:p>
        </p:txBody>
      </p:sp>
      <p:graphicFrame>
        <p:nvGraphicFramePr>
          <p:cNvPr id="6" name="Espace réservé du contenu 17">
            <a:extLst>
              <a:ext uri="{FF2B5EF4-FFF2-40B4-BE49-F238E27FC236}">
                <a16:creationId xmlns:a16="http://schemas.microsoft.com/office/drawing/2014/main" id="{264C4EB7-BD7F-03FA-3412-8DD861012221}"/>
              </a:ext>
            </a:extLst>
          </p:cNvPr>
          <p:cNvGraphicFramePr>
            <a:graphicFrameLocks/>
          </p:cNvGraphicFramePr>
          <p:nvPr>
            <p:extLst>
              <p:ext uri="{D42A27DB-BD31-4B8C-83A1-F6EECF244321}">
                <p14:modId xmlns:p14="http://schemas.microsoft.com/office/powerpoint/2010/main" val="341286739"/>
              </p:ext>
            </p:extLst>
          </p:nvPr>
        </p:nvGraphicFramePr>
        <p:xfrm>
          <a:off x="641968" y="3429000"/>
          <a:ext cx="3430107" cy="2592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7820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E34A6AEE-A4ED-4068-D95F-FF93C25DA2BA}"/>
              </a:ext>
            </a:extLst>
          </p:cNvPr>
          <p:cNvSpPr>
            <a:spLocks noGrp="1"/>
          </p:cNvSpPr>
          <p:nvPr>
            <p:ph idx="1"/>
          </p:nvPr>
        </p:nvSpPr>
        <p:spPr>
          <a:xfrm>
            <a:off x="4226751" y="406789"/>
            <a:ext cx="7866012" cy="6019906"/>
          </a:xfrm>
        </p:spPr>
        <p:txBody>
          <a:bodyPr anchor="ctr">
            <a:normAutofit/>
          </a:bodyPr>
          <a:lstStyle/>
          <a:p>
            <a:r>
              <a:rPr lang="fr-CH" sz="2000" dirty="0">
                <a:solidFill>
                  <a:srgbClr val="0033B3"/>
                </a:solidFill>
                <a:effectLst/>
                <a:latin typeface="JetBrains Mono"/>
              </a:rPr>
              <a:t>public </a:t>
            </a:r>
            <a:r>
              <a:rPr lang="fr-CH" sz="2000" dirty="0" err="1">
                <a:solidFill>
                  <a:srgbClr val="0033B3"/>
                </a:solidFill>
                <a:effectLst/>
                <a:latin typeface="JetBrains Mono"/>
              </a:rPr>
              <a:t>static</a:t>
            </a:r>
            <a:r>
              <a:rPr lang="fr-CH" sz="2000" dirty="0">
                <a:solidFill>
                  <a:srgbClr val="0033B3"/>
                </a:solidFill>
                <a:effectLst/>
                <a:latin typeface="JetBrains Mono"/>
              </a:rPr>
              <a:t> </a:t>
            </a:r>
            <a:r>
              <a:rPr lang="fr-CH" sz="2000" dirty="0" err="1">
                <a:solidFill>
                  <a:srgbClr val="0033B3"/>
                </a:solidFill>
                <a:effectLst/>
                <a:latin typeface="JetBrains Mono"/>
              </a:rPr>
              <a:t>function</a:t>
            </a:r>
            <a:r>
              <a:rPr lang="fr-CH" sz="2000" dirty="0">
                <a:solidFill>
                  <a:srgbClr val="0033B3"/>
                </a:solidFill>
                <a:effectLst/>
                <a:latin typeface="JetBrains Mono"/>
              </a:rPr>
              <a:t> </a:t>
            </a:r>
            <a:r>
              <a:rPr lang="fr-CH" sz="2000" dirty="0" err="1">
                <a:solidFill>
                  <a:srgbClr val="00627A"/>
                </a:solidFill>
                <a:effectLst/>
                <a:latin typeface="JetBrains Mono"/>
              </a:rPr>
              <a:t>delete</a:t>
            </a:r>
            <a:r>
              <a:rPr lang="fr-CH" sz="2000" dirty="0">
                <a:solidFill>
                  <a:srgbClr val="3F9101"/>
                </a:solidFill>
                <a:effectLst/>
                <a:latin typeface="JetBrains Mono"/>
              </a:rPr>
              <a:t>(</a:t>
            </a:r>
            <a:r>
              <a:rPr lang="fr-CH" sz="2000" dirty="0" err="1">
                <a:solidFill>
                  <a:srgbClr val="0033B3"/>
                </a:solidFill>
                <a:effectLst/>
                <a:latin typeface="JetBrains Mono"/>
              </a:rPr>
              <a:t>array</a:t>
            </a:r>
            <a:r>
              <a:rPr lang="fr-CH" sz="2000" dirty="0">
                <a:solidFill>
                  <a:srgbClr val="0033B3"/>
                </a:solidFill>
                <a:effectLst/>
                <a:latin typeface="JetBrains Mono"/>
              </a:rPr>
              <a:t> </a:t>
            </a:r>
            <a:r>
              <a:rPr lang="fr-CH" sz="2000" dirty="0">
                <a:solidFill>
                  <a:srgbClr val="660000"/>
                </a:solidFill>
                <a:effectLst/>
                <a:latin typeface="JetBrains Mono"/>
              </a:rPr>
              <a:t>$data</a:t>
            </a:r>
            <a:r>
              <a:rPr lang="fr-CH" sz="2000" dirty="0">
                <a:solidFill>
                  <a:srgbClr val="3F9101"/>
                </a:solidFill>
                <a:effectLst/>
                <a:latin typeface="JetBrains Mono"/>
              </a:rPr>
              <a:t>)</a:t>
            </a:r>
            <a:r>
              <a:rPr lang="fr-CH" sz="2000" dirty="0">
                <a:solidFill>
                  <a:srgbClr val="080808"/>
                </a:solidFill>
                <a:effectLst/>
                <a:latin typeface="JetBrains Mono"/>
              </a:rPr>
              <a:t>: </a:t>
            </a:r>
            <a:r>
              <a:rPr lang="fr-CH" sz="2000" dirty="0">
                <a:solidFill>
                  <a:srgbClr val="0033B3"/>
                </a:solidFill>
                <a:effectLst/>
                <a:latin typeface="JetBrains Mono"/>
              </a:rPr>
              <a:t>string</a:t>
            </a:r>
            <a:br>
              <a:rPr lang="fr-CH" sz="2000" dirty="0">
                <a:solidFill>
                  <a:srgbClr val="0033B3"/>
                </a:solidFill>
                <a:effectLst/>
                <a:latin typeface="JetBrains Mono"/>
              </a:rPr>
            </a:br>
            <a:r>
              <a:rPr lang="fr-CH" sz="2000" dirty="0">
                <a:solidFill>
                  <a:srgbClr val="0E4A8E"/>
                </a:solidFill>
                <a:effectLst/>
                <a:latin typeface="JetBrains Mono"/>
              </a:rPr>
              <a:t>{</a:t>
            </a:r>
            <a:br>
              <a:rPr lang="fr-CH" sz="2000" dirty="0">
                <a:solidFill>
                  <a:srgbClr val="0E4A8E"/>
                </a:solidFill>
                <a:effectLst/>
                <a:latin typeface="JetBrains Mono"/>
              </a:rPr>
            </a:br>
            <a:r>
              <a:rPr lang="fr-CH" sz="2000" dirty="0">
                <a:solidFill>
                  <a:srgbClr val="0E4A8E"/>
                </a:solidFill>
                <a:effectLst/>
                <a:latin typeface="JetBrains Mono"/>
              </a:rPr>
              <a:t>    </a:t>
            </a:r>
            <a:r>
              <a:rPr lang="fr-CH" sz="2000" i="1" dirty="0">
                <a:solidFill>
                  <a:srgbClr val="8C8C8C"/>
                </a:solidFill>
                <a:effectLst/>
                <a:latin typeface="JetBrains Mono"/>
              </a:rPr>
              <a:t>// [VERIFICATION ET FILTRAGE DES DONNEES ]</a:t>
            </a:r>
            <a:br>
              <a:rPr lang="fr-CH" sz="2000" dirty="0">
                <a:solidFill>
                  <a:srgbClr val="080808"/>
                </a:solidFill>
                <a:effectLst/>
                <a:latin typeface="JetBrains Mono"/>
              </a:rPr>
            </a:br>
            <a:r>
              <a:rPr lang="fr-CH" sz="2000" dirty="0">
                <a:solidFill>
                  <a:srgbClr val="080808"/>
                </a:solidFill>
                <a:effectLst/>
                <a:latin typeface="JetBrains Mono"/>
              </a:rPr>
              <a:t>    </a:t>
            </a:r>
            <a:r>
              <a:rPr lang="fr-CH" sz="2000" dirty="0" err="1">
                <a:solidFill>
                  <a:srgbClr val="0033B3"/>
                </a:solidFill>
                <a:effectLst/>
                <a:latin typeface="JetBrains Mono"/>
              </a:rPr>
              <a:t>try</a:t>
            </a:r>
            <a:r>
              <a:rPr lang="fr-CH" sz="2000" dirty="0">
                <a:solidFill>
                  <a:srgbClr val="0033B3"/>
                </a:solidFill>
                <a:effectLst/>
                <a:latin typeface="JetBrains Mono"/>
              </a:rPr>
              <a:t> </a:t>
            </a:r>
            <a:r>
              <a:rPr lang="fr-CH" sz="2000" dirty="0">
                <a:solidFill>
                  <a:srgbClr val="B4960A"/>
                </a:solidFill>
                <a:effectLst/>
                <a:latin typeface="JetBrains Mono"/>
              </a:rPr>
              <a:t>{</a:t>
            </a:r>
            <a:br>
              <a:rPr lang="fr-CH" sz="2000" dirty="0">
                <a:solidFill>
                  <a:srgbClr val="B4960A"/>
                </a:solidFill>
                <a:effectLst/>
                <a:latin typeface="JetBrains Mono"/>
              </a:rPr>
            </a:br>
            <a:r>
              <a:rPr lang="fr-CH" sz="2000" dirty="0">
                <a:solidFill>
                  <a:srgbClr val="B4960A"/>
                </a:solidFill>
                <a:effectLst/>
                <a:latin typeface="JetBrains Mono"/>
              </a:rPr>
              <a:t>        </a:t>
            </a:r>
            <a:r>
              <a:rPr lang="fr-CH" sz="2000" dirty="0">
                <a:solidFill>
                  <a:srgbClr val="000000"/>
                </a:solidFill>
                <a:effectLst/>
                <a:latin typeface="JetBrains Mono"/>
              </a:rPr>
              <a:t>Application</a:t>
            </a:r>
            <a:r>
              <a:rPr lang="fr-CH" sz="2000" dirty="0">
                <a:solidFill>
                  <a:srgbClr val="080808"/>
                </a:solidFill>
                <a:effectLst/>
                <a:latin typeface="JetBrains Mono"/>
              </a:rPr>
              <a:t>::</a:t>
            </a:r>
            <a:r>
              <a:rPr lang="fr-CH" sz="2000" i="1" dirty="0">
                <a:solidFill>
                  <a:srgbClr val="871094"/>
                </a:solidFill>
                <a:effectLst/>
                <a:latin typeface="JetBrains Mono"/>
              </a:rPr>
              <a:t>$app</a:t>
            </a:r>
            <a:r>
              <a:rPr lang="fr-CH" sz="2000" dirty="0">
                <a:solidFill>
                  <a:srgbClr val="080808"/>
                </a:solidFill>
                <a:effectLst/>
                <a:latin typeface="JetBrains Mono"/>
              </a:rPr>
              <a:t>-&gt;</a:t>
            </a:r>
            <a:r>
              <a:rPr lang="fr-CH" sz="2000" dirty="0" err="1">
                <a:solidFill>
                  <a:srgbClr val="871094"/>
                </a:solidFill>
                <a:effectLst/>
                <a:latin typeface="JetBrains Mono"/>
              </a:rPr>
              <a:t>db</a:t>
            </a:r>
            <a:r>
              <a:rPr lang="fr-CH" sz="2000" dirty="0">
                <a:solidFill>
                  <a:srgbClr val="080808"/>
                </a:solidFill>
                <a:effectLst/>
                <a:latin typeface="JetBrains Mono"/>
              </a:rPr>
              <a:t>-&gt;</a:t>
            </a:r>
            <a:r>
              <a:rPr lang="fr-CH" sz="2000" dirty="0" err="1">
                <a:solidFill>
                  <a:srgbClr val="00627A"/>
                </a:solidFill>
                <a:effectLst/>
                <a:latin typeface="JetBrains Mono"/>
              </a:rPr>
              <a:t>execute</a:t>
            </a:r>
            <a:r>
              <a:rPr lang="fr-CH" sz="2000" dirty="0">
                <a:solidFill>
                  <a:srgbClr val="0E4A8E"/>
                </a:solidFill>
                <a:effectLst/>
                <a:latin typeface="JetBrains Mono"/>
              </a:rPr>
              <a:t>(</a:t>
            </a:r>
            <a:r>
              <a:rPr lang="fr-CH" sz="2000" dirty="0">
                <a:solidFill>
                  <a:srgbClr val="067D17"/>
                </a:solidFill>
                <a:effectLst/>
                <a:latin typeface="JetBrains Mono"/>
              </a:rPr>
              <a:t>"DELETE FROM ratings WHERE </a:t>
            </a:r>
            <a:r>
              <a:rPr lang="fr-CH" sz="2000" dirty="0" err="1">
                <a:solidFill>
                  <a:srgbClr val="067D17"/>
                </a:solidFill>
                <a:effectLst/>
                <a:latin typeface="JetBrains Mono"/>
              </a:rPr>
              <a:t>idRating</a:t>
            </a:r>
            <a:r>
              <a:rPr lang="fr-CH" sz="2000" dirty="0">
                <a:solidFill>
                  <a:srgbClr val="067D17"/>
                </a:solidFill>
                <a:effectLst/>
                <a:latin typeface="JetBrains Mono"/>
              </a:rPr>
              <a:t> = :</a:t>
            </a:r>
            <a:r>
              <a:rPr lang="fr-CH" sz="2000" dirty="0" err="1">
                <a:solidFill>
                  <a:srgbClr val="067D17"/>
                </a:solidFill>
                <a:effectLst/>
                <a:latin typeface="JetBrains Mono"/>
              </a:rPr>
              <a:t>idRating</a:t>
            </a:r>
            <a:r>
              <a:rPr lang="fr-CH" sz="2000" dirty="0">
                <a:solidFill>
                  <a:srgbClr val="067D17"/>
                </a:solidFill>
                <a:effectLst/>
                <a:latin typeface="JetBrains Mono"/>
              </a:rPr>
              <a:t>"</a:t>
            </a:r>
            <a:r>
              <a:rPr lang="fr-CH" sz="2000" dirty="0">
                <a:solidFill>
                  <a:srgbClr val="080808"/>
                </a:solidFill>
                <a:effectLst/>
                <a:latin typeface="JetBrains Mono"/>
              </a:rPr>
              <a:t>, </a:t>
            </a:r>
            <a:r>
              <a:rPr lang="fr-CH" sz="2000" dirty="0">
                <a:solidFill>
                  <a:srgbClr val="3F9101"/>
                </a:solidFill>
                <a:effectLst/>
                <a:latin typeface="JetBrains Mono"/>
              </a:rPr>
              <a:t>[</a:t>
            </a:r>
            <a:r>
              <a:rPr lang="fr-CH" sz="2000" dirty="0">
                <a:solidFill>
                  <a:srgbClr val="067D17"/>
                </a:solidFill>
                <a:effectLst/>
                <a:latin typeface="JetBrains Mono"/>
              </a:rPr>
              <a:t>":</a:t>
            </a:r>
            <a:r>
              <a:rPr lang="fr-CH" sz="2000" dirty="0" err="1">
                <a:solidFill>
                  <a:srgbClr val="067D17"/>
                </a:solidFill>
                <a:effectLst/>
                <a:latin typeface="JetBrains Mono"/>
              </a:rPr>
              <a:t>idRating</a:t>
            </a:r>
            <a:r>
              <a:rPr lang="fr-CH" sz="2000" dirty="0">
                <a:solidFill>
                  <a:srgbClr val="067D17"/>
                </a:solidFill>
                <a:effectLst/>
                <a:latin typeface="JetBrains Mono"/>
              </a:rPr>
              <a:t>" </a:t>
            </a:r>
            <a:r>
              <a:rPr lang="fr-CH" sz="2000" dirty="0">
                <a:solidFill>
                  <a:srgbClr val="080808"/>
                </a:solidFill>
                <a:effectLst/>
                <a:latin typeface="JetBrains Mono"/>
              </a:rPr>
              <a:t>=&gt; </a:t>
            </a:r>
            <a:r>
              <a:rPr lang="fr-CH" sz="2000" dirty="0">
                <a:solidFill>
                  <a:srgbClr val="660000"/>
                </a:solidFill>
                <a:effectLst/>
                <a:latin typeface="JetBrains Mono"/>
              </a:rPr>
              <a:t>$data</a:t>
            </a:r>
            <a:r>
              <a:rPr lang="fr-CH" sz="2000" dirty="0">
                <a:solidFill>
                  <a:srgbClr val="0E4A8E"/>
                </a:solidFill>
                <a:effectLst/>
                <a:latin typeface="JetBrains Mono"/>
              </a:rPr>
              <a:t>[</a:t>
            </a:r>
            <a:r>
              <a:rPr lang="fr-CH" sz="2000" dirty="0">
                <a:solidFill>
                  <a:srgbClr val="067D17"/>
                </a:solidFill>
                <a:effectLst/>
                <a:latin typeface="JetBrains Mono"/>
              </a:rPr>
              <a:t>'</a:t>
            </a:r>
            <a:r>
              <a:rPr lang="fr-CH" sz="2000" dirty="0" err="1">
                <a:solidFill>
                  <a:srgbClr val="067D17"/>
                </a:solidFill>
                <a:effectLst/>
                <a:latin typeface="JetBrains Mono"/>
              </a:rPr>
              <a:t>idRating</a:t>
            </a:r>
            <a:r>
              <a:rPr lang="fr-CH" sz="2000" dirty="0">
                <a:solidFill>
                  <a:srgbClr val="067D17"/>
                </a:solidFill>
                <a:effectLst/>
                <a:latin typeface="JetBrains Mono"/>
              </a:rPr>
              <a:t>'</a:t>
            </a:r>
            <a:r>
              <a:rPr lang="fr-CH" sz="2000" dirty="0">
                <a:solidFill>
                  <a:srgbClr val="0E4A8E"/>
                </a:solidFill>
                <a:effectLst/>
                <a:latin typeface="JetBrains Mono"/>
              </a:rPr>
              <a:t>]</a:t>
            </a:r>
            <a:r>
              <a:rPr lang="fr-CH" sz="2000" dirty="0">
                <a:solidFill>
                  <a:srgbClr val="3F9101"/>
                </a:solidFill>
                <a:effectLst/>
                <a:latin typeface="JetBrains Mono"/>
              </a:rPr>
              <a:t>]</a:t>
            </a:r>
            <a:r>
              <a:rPr lang="fr-CH" sz="2000" dirty="0">
                <a:solidFill>
                  <a:srgbClr val="0E4A8E"/>
                </a:solidFill>
                <a:effectLst/>
                <a:latin typeface="JetBrains Mono"/>
              </a:rPr>
              <a:t>)</a:t>
            </a:r>
            <a:r>
              <a:rPr lang="fr-CH" sz="2000" dirty="0">
                <a:solidFill>
                  <a:srgbClr val="080808"/>
                </a:solidFill>
                <a:effectLst/>
                <a:latin typeface="JetBrains Mono"/>
              </a:rPr>
              <a:t>;</a:t>
            </a:r>
            <a:br>
              <a:rPr lang="fr-CH" sz="2000" dirty="0">
                <a:solidFill>
                  <a:srgbClr val="080808"/>
                </a:solidFill>
                <a:effectLst/>
                <a:latin typeface="JetBrains Mono"/>
              </a:rPr>
            </a:br>
            <a:r>
              <a:rPr lang="fr-CH" sz="2000" dirty="0">
                <a:solidFill>
                  <a:srgbClr val="080808"/>
                </a:solidFill>
                <a:effectLst/>
                <a:latin typeface="JetBrains Mono"/>
              </a:rPr>
              <a:t>    </a:t>
            </a:r>
            <a:r>
              <a:rPr lang="fr-CH" sz="2000" dirty="0">
                <a:solidFill>
                  <a:srgbClr val="B4960A"/>
                </a:solidFill>
                <a:effectLst/>
                <a:latin typeface="JetBrains Mono"/>
              </a:rPr>
              <a:t>} </a:t>
            </a:r>
            <a:r>
              <a:rPr lang="fr-CH" sz="2000" dirty="0">
                <a:solidFill>
                  <a:srgbClr val="0033B3"/>
                </a:solidFill>
                <a:effectLst/>
                <a:latin typeface="JetBrains Mono"/>
              </a:rPr>
              <a:t>catch </a:t>
            </a:r>
            <a:r>
              <a:rPr lang="fr-CH" sz="2000" dirty="0">
                <a:solidFill>
                  <a:srgbClr val="0E4A8E"/>
                </a:solidFill>
                <a:effectLst/>
                <a:latin typeface="JetBrains Mono"/>
              </a:rPr>
              <a:t>(</a:t>
            </a:r>
            <a:r>
              <a:rPr lang="fr-CH" sz="2000" dirty="0">
                <a:solidFill>
                  <a:srgbClr val="000000"/>
                </a:solidFill>
                <a:effectLst/>
                <a:latin typeface="JetBrains Mono"/>
              </a:rPr>
              <a:t>Exception </a:t>
            </a:r>
            <a:r>
              <a:rPr lang="fr-CH" sz="2000" dirty="0">
                <a:solidFill>
                  <a:srgbClr val="808080"/>
                </a:solidFill>
                <a:effectLst/>
                <a:latin typeface="JetBrains Mono"/>
              </a:rPr>
              <a:t>$e</a:t>
            </a:r>
            <a:r>
              <a:rPr lang="fr-CH" sz="2000" dirty="0">
                <a:solidFill>
                  <a:srgbClr val="0E4A8E"/>
                </a:solidFill>
                <a:effectLst/>
                <a:latin typeface="JetBrains Mono"/>
              </a:rPr>
              <a:t>) </a:t>
            </a:r>
            <a:r>
              <a:rPr lang="fr-CH" sz="2000" dirty="0">
                <a:solidFill>
                  <a:srgbClr val="B4960A"/>
                </a:solidFill>
                <a:effectLst/>
                <a:latin typeface="JetBrains Mono"/>
              </a:rPr>
              <a:t>{</a:t>
            </a:r>
            <a:br>
              <a:rPr lang="fr-CH" sz="2000" dirty="0">
                <a:solidFill>
                  <a:srgbClr val="B4960A"/>
                </a:solidFill>
                <a:effectLst/>
                <a:latin typeface="JetBrains Mono"/>
              </a:rPr>
            </a:br>
            <a:r>
              <a:rPr lang="fr-CH" sz="2000" dirty="0">
                <a:solidFill>
                  <a:srgbClr val="B4960A"/>
                </a:solidFill>
                <a:effectLst/>
                <a:latin typeface="JetBrains Mono"/>
              </a:rPr>
              <a:t>        </a:t>
            </a:r>
            <a:r>
              <a:rPr lang="fr-CH" sz="2000" dirty="0" err="1">
                <a:solidFill>
                  <a:srgbClr val="0033B3"/>
                </a:solidFill>
                <a:effectLst/>
                <a:latin typeface="JetBrains Mono"/>
              </a:rPr>
              <a:t>throw</a:t>
            </a:r>
            <a:r>
              <a:rPr lang="fr-CH" sz="2000" dirty="0">
                <a:solidFill>
                  <a:srgbClr val="0033B3"/>
                </a:solidFill>
                <a:effectLst/>
                <a:latin typeface="JetBrains Mono"/>
              </a:rPr>
              <a:t> new </a:t>
            </a:r>
            <a:r>
              <a:rPr lang="fr-CH" sz="2000" dirty="0">
                <a:solidFill>
                  <a:srgbClr val="000000"/>
                </a:solidFill>
                <a:effectLst/>
                <a:latin typeface="JetBrains Mono"/>
              </a:rPr>
              <a:t>Exception</a:t>
            </a:r>
            <a:r>
              <a:rPr lang="fr-CH" sz="2000" dirty="0">
                <a:solidFill>
                  <a:srgbClr val="B4960A"/>
                </a:solidFill>
                <a:effectLst/>
                <a:latin typeface="JetBrains Mono"/>
              </a:rPr>
              <a:t>(</a:t>
            </a:r>
            <a:r>
              <a:rPr lang="fr-CH" sz="2000" dirty="0">
                <a:solidFill>
                  <a:srgbClr val="067D17"/>
                </a:solidFill>
                <a:effectLst/>
                <a:latin typeface="JetBrains Mono"/>
              </a:rPr>
              <a:t>"Erreur lors …"</a:t>
            </a:r>
            <a:r>
              <a:rPr lang="fr-CH" sz="2000" dirty="0">
                <a:solidFill>
                  <a:srgbClr val="080808"/>
                </a:solidFill>
                <a:effectLst/>
                <a:latin typeface="JetBrains Mono"/>
              </a:rPr>
              <a:t>, </a:t>
            </a:r>
            <a:r>
              <a:rPr lang="fr-CH" sz="2000" dirty="0">
                <a:solidFill>
                  <a:srgbClr val="1750EB"/>
                </a:solidFill>
                <a:effectLst/>
                <a:latin typeface="JetBrains Mono"/>
              </a:rPr>
              <a:t>500</a:t>
            </a:r>
            <a:r>
              <a:rPr lang="fr-CH" sz="2000" dirty="0">
                <a:solidFill>
                  <a:srgbClr val="B4960A"/>
                </a:solidFill>
                <a:effectLst/>
                <a:latin typeface="JetBrains Mono"/>
              </a:rPr>
              <a:t>)</a:t>
            </a:r>
            <a:r>
              <a:rPr lang="fr-CH" sz="2000" dirty="0">
                <a:solidFill>
                  <a:srgbClr val="080808"/>
                </a:solidFill>
                <a:effectLst/>
                <a:latin typeface="JetBrains Mono"/>
              </a:rPr>
              <a:t>;</a:t>
            </a:r>
            <a:br>
              <a:rPr lang="fr-CH" sz="2000" dirty="0">
                <a:solidFill>
                  <a:srgbClr val="080808"/>
                </a:solidFill>
                <a:effectLst/>
                <a:latin typeface="JetBrains Mono"/>
              </a:rPr>
            </a:br>
            <a:r>
              <a:rPr lang="fr-CH" sz="2000" dirty="0">
                <a:solidFill>
                  <a:srgbClr val="080808"/>
                </a:solidFill>
                <a:effectLst/>
                <a:latin typeface="JetBrains Mono"/>
              </a:rPr>
              <a:t>    </a:t>
            </a:r>
            <a:r>
              <a:rPr lang="fr-CH" sz="2000" dirty="0">
                <a:solidFill>
                  <a:srgbClr val="B4960A"/>
                </a:solidFill>
                <a:effectLst/>
                <a:latin typeface="JetBrains Mono"/>
              </a:rPr>
              <a:t>}</a:t>
            </a:r>
            <a:br>
              <a:rPr lang="fr-CH" sz="2000" dirty="0">
                <a:solidFill>
                  <a:srgbClr val="B4960A"/>
                </a:solidFill>
                <a:effectLst/>
                <a:latin typeface="JetBrains Mono"/>
              </a:rPr>
            </a:br>
            <a:r>
              <a:rPr lang="fr-CH" sz="2000" dirty="0">
                <a:solidFill>
                  <a:srgbClr val="B4960A"/>
                </a:solidFill>
                <a:effectLst/>
                <a:latin typeface="JetBrains Mono"/>
              </a:rPr>
              <a:t>    </a:t>
            </a:r>
            <a:r>
              <a:rPr lang="fr-CH" sz="2000" dirty="0">
                <a:solidFill>
                  <a:srgbClr val="0033B3"/>
                </a:solidFill>
                <a:effectLst/>
                <a:latin typeface="JetBrains Mono"/>
              </a:rPr>
              <a:t>return </a:t>
            </a:r>
            <a:r>
              <a:rPr lang="fr-CH" sz="2000" dirty="0">
                <a:solidFill>
                  <a:srgbClr val="067D17"/>
                </a:solidFill>
                <a:effectLst/>
                <a:latin typeface="JetBrains Mono"/>
              </a:rPr>
              <a:t>"Évaluation supprimée …"</a:t>
            </a:r>
            <a:r>
              <a:rPr lang="fr-CH" sz="2000" dirty="0">
                <a:solidFill>
                  <a:srgbClr val="080808"/>
                </a:solidFill>
                <a:effectLst/>
                <a:latin typeface="JetBrains Mono"/>
              </a:rPr>
              <a:t>;</a:t>
            </a:r>
            <a:br>
              <a:rPr lang="fr-CH" sz="2000" dirty="0">
                <a:solidFill>
                  <a:srgbClr val="080808"/>
                </a:solidFill>
                <a:effectLst/>
                <a:latin typeface="JetBrains Mono"/>
              </a:rPr>
            </a:br>
            <a:r>
              <a:rPr lang="fr-CH" sz="2000" dirty="0">
                <a:solidFill>
                  <a:srgbClr val="0E4A8E"/>
                </a:solidFill>
                <a:effectLst/>
                <a:latin typeface="JetBrains Mono"/>
              </a:rPr>
              <a:t>}</a:t>
            </a:r>
            <a:endParaRPr lang="fr-CH" sz="2000" dirty="0">
              <a:solidFill>
                <a:srgbClr val="080808"/>
              </a:solidFill>
              <a:effectLst/>
              <a:latin typeface="JetBrains Mono"/>
            </a:endParaRPr>
          </a:p>
          <a:p>
            <a:endParaRPr lang="fr-FR" sz="2000" dirty="0">
              <a:solidFill>
                <a:srgbClr val="080808"/>
              </a:solidFill>
              <a:effectLst/>
              <a:latin typeface="JetBrains Mono"/>
            </a:endParaRPr>
          </a:p>
        </p:txBody>
      </p:sp>
      <p:sp>
        <p:nvSpPr>
          <p:cNvPr id="4" name="Espace réservé du pied de page 3">
            <a:extLst>
              <a:ext uri="{FF2B5EF4-FFF2-40B4-BE49-F238E27FC236}">
                <a16:creationId xmlns:a16="http://schemas.microsoft.com/office/drawing/2014/main" id="{233203E2-0D5C-10BC-4EEE-37FF41514153}"/>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Almeida Costa Lucas - Eatfit</a:t>
            </a:r>
          </a:p>
        </p:txBody>
      </p:sp>
      <p:sp>
        <p:nvSpPr>
          <p:cNvPr id="5" name="Espace réservé du numéro de diapositive 4">
            <a:extLst>
              <a:ext uri="{FF2B5EF4-FFF2-40B4-BE49-F238E27FC236}">
                <a16:creationId xmlns:a16="http://schemas.microsoft.com/office/drawing/2014/main" id="{775206E8-C64A-3059-64E1-3718852FB23E}"/>
              </a:ext>
            </a:extLst>
          </p:cNvPr>
          <p:cNvSpPr>
            <a:spLocks noGrp="1"/>
          </p:cNvSpPr>
          <p:nvPr>
            <p:ph type="sldNum" sz="quarter" idx="12"/>
          </p:nvPr>
        </p:nvSpPr>
        <p:spPr>
          <a:xfrm>
            <a:off x="10123055" y="6459785"/>
            <a:ext cx="1089428" cy="365125"/>
          </a:xfrm>
        </p:spPr>
        <p:txBody>
          <a:bodyPr>
            <a:normAutofit/>
          </a:bodyPr>
          <a:lstStyle/>
          <a:p>
            <a:pPr>
              <a:spcAft>
                <a:spcPts val="600"/>
              </a:spcAft>
            </a:pPr>
            <a:fld id="{D57F1E4F-1CFF-5643-939E-217C01CDF565}" type="slidenum">
              <a:rPr lang="en-US" smtClean="0">
                <a:solidFill>
                  <a:schemeClr val="tx2"/>
                </a:solidFill>
              </a:rPr>
              <a:pPr>
                <a:spcAft>
                  <a:spcPts val="600"/>
                </a:spcAft>
              </a:pPr>
              <a:t>11</a:t>
            </a:fld>
            <a:endParaRPr lang="en-US">
              <a:solidFill>
                <a:schemeClr val="tx2"/>
              </a:solidFill>
            </a:endParaRPr>
          </a:p>
        </p:txBody>
      </p:sp>
      <p:sp>
        <p:nvSpPr>
          <p:cNvPr id="8" name="Titre 1">
            <a:extLst>
              <a:ext uri="{FF2B5EF4-FFF2-40B4-BE49-F238E27FC236}">
                <a16:creationId xmlns:a16="http://schemas.microsoft.com/office/drawing/2014/main" id="{040F5E95-3464-F88F-AFE4-30456929F31C}"/>
              </a:ext>
            </a:extLst>
          </p:cNvPr>
          <p:cNvSpPr txBox="1">
            <a:spLocks/>
          </p:cNvSpPr>
          <p:nvPr/>
        </p:nvSpPr>
        <p:spPr>
          <a:xfrm>
            <a:off x="329337" y="198474"/>
            <a:ext cx="3255462" cy="3572699"/>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sz="3600" dirty="0">
                <a:solidFill>
                  <a:srgbClr val="FFFFFF"/>
                </a:solidFill>
              </a:rPr>
              <a:t>Démonstration code – suppression d’évaluation</a:t>
            </a:r>
          </a:p>
        </p:txBody>
      </p:sp>
      <p:graphicFrame>
        <p:nvGraphicFramePr>
          <p:cNvPr id="9" name="Espace réservé du contenu 17">
            <a:extLst>
              <a:ext uri="{FF2B5EF4-FFF2-40B4-BE49-F238E27FC236}">
                <a16:creationId xmlns:a16="http://schemas.microsoft.com/office/drawing/2014/main" id="{112640B0-A468-8A09-EA70-3A287EDF32C5}"/>
              </a:ext>
            </a:extLst>
          </p:cNvPr>
          <p:cNvGraphicFramePr>
            <a:graphicFrameLocks/>
          </p:cNvGraphicFramePr>
          <p:nvPr>
            <p:extLst>
              <p:ext uri="{D42A27DB-BD31-4B8C-83A1-F6EECF244321}">
                <p14:modId xmlns:p14="http://schemas.microsoft.com/office/powerpoint/2010/main" val="3158554565"/>
              </p:ext>
            </p:extLst>
          </p:nvPr>
        </p:nvGraphicFramePr>
        <p:xfrm>
          <a:off x="641968" y="3429000"/>
          <a:ext cx="3430107" cy="2592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212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EA4D3D-652C-5A7E-171D-4B36201C2668}"/>
              </a:ext>
            </a:extLst>
          </p:cNvPr>
          <p:cNvSpPr>
            <a:spLocks noGrp="1"/>
          </p:cNvSpPr>
          <p:nvPr>
            <p:ph type="title"/>
          </p:nvPr>
        </p:nvSpPr>
        <p:spPr/>
        <p:txBody>
          <a:bodyPr/>
          <a:lstStyle/>
          <a:p>
            <a:r>
              <a:rPr lang="fr-CH" dirty="0"/>
              <a:t>Démonstration code – Résultat</a:t>
            </a:r>
          </a:p>
        </p:txBody>
      </p:sp>
      <p:pic>
        <p:nvPicPr>
          <p:cNvPr id="7" name="Espace réservé du contenu 6">
            <a:extLst>
              <a:ext uri="{FF2B5EF4-FFF2-40B4-BE49-F238E27FC236}">
                <a16:creationId xmlns:a16="http://schemas.microsoft.com/office/drawing/2014/main" id="{8D42FD62-9D52-6680-08CF-3BCA83A9FE88}"/>
              </a:ext>
            </a:extLst>
          </p:cNvPr>
          <p:cNvPicPr>
            <a:picLocks noGrp="1" noChangeAspect="1"/>
          </p:cNvPicPr>
          <p:nvPr>
            <p:ph idx="1"/>
          </p:nvPr>
        </p:nvPicPr>
        <p:blipFill>
          <a:blip r:embed="rId2"/>
          <a:stretch>
            <a:fillRect/>
          </a:stretch>
        </p:blipFill>
        <p:spPr>
          <a:xfrm>
            <a:off x="1014730" y="2227381"/>
            <a:ext cx="5812531" cy="1400969"/>
          </a:xfrm>
        </p:spPr>
      </p:pic>
      <p:sp>
        <p:nvSpPr>
          <p:cNvPr id="4" name="Espace réservé du pied de page 3">
            <a:extLst>
              <a:ext uri="{FF2B5EF4-FFF2-40B4-BE49-F238E27FC236}">
                <a16:creationId xmlns:a16="http://schemas.microsoft.com/office/drawing/2014/main" id="{233203E2-0D5C-10BC-4EEE-37FF41514153}"/>
              </a:ext>
            </a:extLst>
          </p:cNvPr>
          <p:cNvSpPr>
            <a:spLocks noGrp="1"/>
          </p:cNvSpPr>
          <p:nvPr>
            <p:ph type="ftr" sz="quarter" idx="11"/>
          </p:nvPr>
        </p:nvSpPr>
        <p:spPr/>
        <p:txBody>
          <a:bodyPr/>
          <a:lstStyle/>
          <a:p>
            <a:r>
              <a:rPr lang="en-US"/>
              <a:t>Almeida Costa Lucas - Eatfit</a:t>
            </a:r>
            <a:endParaRPr lang="en-US" dirty="0"/>
          </a:p>
        </p:txBody>
      </p:sp>
      <p:sp>
        <p:nvSpPr>
          <p:cNvPr id="5" name="Espace réservé du numéro de diapositive 4">
            <a:extLst>
              <a:ext uri="{FF2B5EF4-FFF2-40B4-BE49-F238E27FC236}">
                <a16:creationId xmlns:a16="http://schemas.microsoft.com/office/drawing/2014/main" id="{775206E8-C64A-3059-64E1-3718852FB23E}"/>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9" name="Image 8">
            <a:extLst>
              <a:ext uri="{FF2B5EF4-FFF2-40B4-BE49-F238E27FC236}">
                <a16:creationId xmlns:a16="http://schemas.microsoft.com/office/drawing/2014/main" id="{CF99B763-264A-AA1C-C7C6-352AF9BACA92}"/>
              </a:ext>
            </a:extLst>
          </p:cNvPr>
          <p:cNvPicPr>
            <a:picLocks noChangeAspect="1"/>
          </p:cNvPicPr>
          <p:nvPr/>
        </p:nvPicPr>
        <p:blipFill>
          <a:blip r:embed="rId3"/>
          <a:stretch>
            <a:fillRect/>
          </a:stretch>
        </p:blipFill>
        <p:spPr>
          <a:xfrm>
            <a:off x="1014730" y="4341793"/>
            <a:ext cx="4910138" cy="1615387"/>
          </a:xfrm>
          <a:prstGeom prst="rect">
            <a:avLst/>
          </a:prstGeom>
        </p:spPr>
      </p:pic>
      <p:sp>
        <p:nvSpPr>
          <p:cNvPr id="11" name="ZoneTexte 10">
            <a:extLst>
              <a:ext uri="{FF2B5EF4-FFF2-40B4-BE49-F238E27FC236}">
                <a16:creationId xmlns:a16="http://schemas.microsoft.com/office/drawing/2014/main" id="{33361DC5-417E-BEAC-705D-2237AF37BD8B}"/>
              </a:ext>
            </a:extLst>
          </p:cNvPr>
          <p:cNvSpPr txBox="1"/>
          <p:nvPr/>
        </p:nvSpPr>
        <p:spPr>
          <a:xfrm>
            <a:off x="1014730" y="1806709"/>
            <a:ext cx="1549400" cy="369332"/>
          </a:xfrm>
          <a:prstGeom prst="rect">
            <a:avLst/>
          </a:prstGeom>
          <a:noFill/>
        </p:spPr>
        <p:txBody>
          <a:bodyPr wrap="square" rtlCol="0">
            <a:spAutoFit/>
          </a:bodyPr>
          <a:lstStyle/>
          <a:p>
            <a:r>
              <a:rPr lang="fr-CH" dirty="0"/>
              <a:t>Succès </a:t>
            </a:r>
          </a:p>
        </p:txBody>
      </p:sp>
      <p:sp>
        <p:nvSpPr>
          <p:cNvPr id="12" name="ZoneTexte 11">
            <a:extLst>
              <a:ext uri="{FF2B5EF4-FFF2-40B4-BE49-F238E27FC236}">
                <a16:creationId xmlns:a16="http://schemas.microsoft.com/office/drawing/2014/main" id="{1EF49B59-66B6-740F-B10C-18203C56720C}"/>
              </a:ext>
            </a:extLst>
          </p:cNvPr>
          <p:cNvSpPr txBox="1"/>
          <p:nvPr/>
        </p:nvSpPr>
        <p:spPr>
          <a:xfrm>
            <a:off x="1014730" y="3924701"/>
            <a:ext cx="3290570" cy="369332"/>
          </a:xfrm>
          <a:prstGeom prst="rect">
            <a:avLst/>
          </a:prstGeom>
          <a:noFill/>
        </p:spPr>
        <p:txBody>
          <a:bodyPr wrap="square" rtlCol="0">
            <a:spAutoFit/>
          </a:bodyPr>
          <a:lstStyle/>
          <a:p>
            <a:r>
              <a:rPr lang="fr-CH" dirty="0"/>
              <a:t>Echec si n’existe pas  </a:t>
            </a:r>
          </a:p>
        </p:txBody>
      </p:sp>
    </p:spTree>
    <p:extLst>
      <p:ext uri="{BB962C8B-B14F-4D97-AF65-F5344CB8AC3E}">
        <p14:creationId xmlns:p14="http://schemas.microsoft.com/office/powerpoint/2010/main" val="4239053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1">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13">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55B6F8-0986-B794-017C-1CC3AB413B12}"/>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fr-CH" sz="7200" dirty="0"/>
              <a:t>Démonstration</a:t>
            </a:r>
            <a:endParaRPr lang="en-US" sz="7200" dirty="0">
              <a:solidFill>
                <a:schemeClr val="tx2"/>
              </a:solidFill>
            </a:endParaRPr>
          </a:p>
        </p:txBody>
      </p:sp>
      <p:sp>
        <p:nvSpPr>
          <p:cNvPr id="18" name="Rectangle 17">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6027FEA6-85D0-277F-8C12-71684DC8CB3B}"/>
              </a:ext>
            </a:extLst>
          </p:cNvPr>
          <p:cNvSpPr>
            <a:spLocks noGrp="1"/>
          </p:cNvSpPr>
          <p:nvPr>
            <p:ph type="ftr" sz="quarter" idx="11"/>
          </p:nvPr>
        </p:nvSpPr>
        <p:spPr>
          <a:xfrm>
            <a:off x="5220928" y="6459785"/>
            <a:ext cx="4752426" cy="365125"/>
          </a:xfrm>
        </p:spPr>
        <p:txBody>
          <a:bodyPr vert="horz" lIns="91440" tIns="45720" rIns="91440" bIns="45720" rtlCol="0" anchor="ctr">
            <a:normAutofit/>
          </a:bodyPr>
          <a:lstStyle/>
          <a:p>
            <a:pPr algn="l">
              <a:spcAft>
                <a:spcPts val="600"/>
              </a:spcAft>
            </a:pPr>
            <a:r>
              <a:rPr lang="en-US" kern="1200" cap="all" baseline="0" dirty="0">
                <a:solidFill>
                  <a:schemeClr val="tx2"/>
                </a:solidFill>
                <a:latin typeface="+mn-lt"/>
                <a:ea typeface="+mn-ea"/>
                <a:cs typeface="+mn-cs"/>
              </a:rPr>
              <a:t>Almeida Costa Lucas - </a:t>
            </a:r>
            <a:r>
              <a:rPr lang="en-US" kern="1200" cap="all" baseline="0" dirty="0" err="1">
                <a:solidFill>
                  <a:schemeClr val="tx2"/>
                </a:solidFill>
                <a:latin typeface="+mn-lt"/>
                <a:ea typeface="+mn-ea"/>
                <a:cs typeface="+mn-cs"/>
              </a:rPr>
              <a:t>Eatfit</a:t>
            </a:r>
            <a:endParaRPr lang="en-US" kern="1200" cap="all" baseline="0" dirty="0">
              <a:solidFill>
                <a:schemeClr val="tx2"/>
              </a:solidFill>
              <a:latin typeface="+mn-lt"/>
              <a:ea typeface="+mn-ea"/>
              <a:cs typeface="+mn-cs"/>
            </a:endParaRPr>
          </a:p>
        </p:txBody>
      </p:sp>
      <p:sp>
        <p:nvSpPr>
          <p:cNvPr id="5" name="Espace réservé du numéro de diapositive 4">
            <a:extLst>
              <a:ext uri="{FF2B5EF4-FFF2-40B4-BE49-F238E27FC236}">
                <a16:creationId xmlns:a16="http://schemas.microsoft.com/office/drawing/2014/main" id="{C0C8C995-399A-8FF8-6ED7-854C151FDF94}"/>
              </a:ext>
            </a:extLst>
          </p:cNvPr>
          <p:cNvSpPr>
            <a:spLocks noGrp="1"/>
          </p:cNvSpPr>
          <p:nvPr>
            <p:ph type="sldNum" sz="quarter" idx="12"/>
          </p:nvPr>
        </p:nvSpPr>
        <p:spPr>
          <a:xfrm>
            <a:off x="10383078" y="6459785"/>
            <a:ext cx="829405" cy="365125"/>
          </a:xfrm>
        </p:spPr>
        <p:txBody>
          <a:bodyPr vert="horz" lIns="91440" tIns="45720" rIns="91440" bIns="45720" rtlCol="0" anchor="ctr">
            <a:normAutofit/>
          </a:bodyPr>
          <a:lstStyle/>
          <a:p>
            <a:pPr>
              <a:spcAft>
                <a:spcPts val="600"/>
              </a:spcAft>
            </a:pPr>
            <a:fld id="{D57F1E4F-1CFF-5643-939E-217C01CDF565}" type="slidenum">
              <a:rPr lang="en-US">
                <a:solidFill>
                  <a:schemeClr val="tx2"/>
                </a:solidFill>
              </a:rPr>
              <a:pPr>
                <a:spcAft>
                  <a:spcPts val="600"/>
                </a:spcAft>
              </a:pPr>
              <a:t>13</a:t>
            </a:fld>
            <a:endParaRPr lang="en-US">
              <a:solidFill>
                <a:schemeClr val="tx2"/>
              </a:solidFill>
            </a:endParaRPr>
          </a:p>
        </p:txBody>
      </p:sp>
    </p:spTree>
    <p:extLst>
      <p:ext uri="{BB962C8B-B14F-4D97-AF65-F5344CB8AC3E}">
        <p14:creationId xmlns:p14="http://schemas.microsoft.com/office/powerpoint/2010/main" val="2006223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9E80720-23E6-4B89-B77E-04A7689F1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1D3CA1-3EB6-41F3-A419-8424B56BE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A4D5C39D-06E0-5004-EA22-F63844F9FD48}"/>
              </a:ext>
            </a:extLst>
          </p:cNvPr>
          <p:cNvSpPr>
            <a:spLocks noGrp="1"/>
          </p:cNvSpPr>
          <p:nvPr>
            <p:ph type="title"/>
          </p:nvPr>
        </p:nvSpPr>
        <p:spPr>
          <a:xfrm>
            <a:off x="1066800" y="5252936"/>
            <a:ext cx="10058400" cy="1028715"/>
          </a:xfrm>
        </p:spPr>
        <p:txBody>
          <a:bodyPr>
            <a:normAutofit/>
          </a:bodyPr>
          <a:lstStyle/>
          <a:p>
            <a:pPr algn="ctr"/>
            <a:r>
              <a:rPr lang="fr-CH">
                <a:solidFill>
                  <a:srgbClr val="FFFFFF"/>
                </a:solidFill>
              </a:rPr>
              <a:t>Méthodologie</a:t>
            </a:r>
          </a:p>
        </p:txBody>
      </p:sp>
      <p:sp>
        <p:nvSpPr>
          <p:cNvPr id="26" name="Rectangle 25">
            <a:extLst>
              <a:ext uri="{FF2B5EF4-FFF2-40B4-BE49-F238E27FC236}">
                <a16:creationId xmlns:a16="http://schemas.microsoft.com/office/drawing/2014/main" id="{4D87F7B2-AA36-4B58-BC2C-1BBA135E8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CC9861AA-3A72-C72E-E6CE-14BB38BF08E2}"/>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Almeida Costa Lucas - Eatfit</a:t>
            </a:r>
          </a:p>
        </p:txBody>
      </p:sp>
      <p:sp>
        <p:nvSpPr>
          <p:cNvPr id="5" name="Espace réservé du numéro de diapositive 4">
            <a:extLst>
              <a:ext uri="{FF2B5EF4-FFF2-40B4-BE49-F238E27FC236}">
                <a16:creationId xmlns:a16="http://schemas.microsoft.com/office/drawing/2014/main" id="{367546EE-4B16-DD36-6A3A-CDB49BDDA3D9}"/>
              </a:ext>
            </a:extLst>
          </p:cNvPr>
          <p:cNvSpPr>
            <a:spLocks noGrp="1"/>
          </p:cNvSpPr>
          <p:nvPr>
            <p:ph type="sldNum" sz="quarter" idx="12"/>
          </p:nvPr>
        </p:nvSpPr>
        <p:spPr>
          <a:xfrm>
            <a:off x="9900458" y="6459785"/>
            <a:ext cx="1312025" cy="365125"/>
          </a:xfrm>
        </p:spPr>
        <p:txBody>
          <a:bodyPr>
            <a:normAutofit/>
          </a:bodyPr>
          <a:lstStyle/>
          <a:p>
            <a:pPr>
              <a:spcAft>
                <a:spcPts val="600"/>
              </a:spcAft>
            </a:pPr>
            <a:fld id="{D57F1E4F-1CFF-5643-939E-217C01CDF565}" type="slidenum">
              <a:rPr lang="en-US" smtClean="0"/>
              <a:pPr>
                <a:spcAft>
                  <a:spcPts val="600"/>
                </a:spcAft>
              </a:pPr>
              <a:t>14</a:t>
            </a:fld>
            <a:endParaRPr lang="en-US"/>
          </a:p>
        </p:txBody>
      </p:sp>
      <p:graphicFrame>
        <p:nvGraphicFramePr>
          <p:cNvPr id="8" name="Espace réservé du contenu 7">
            <a:extLst>
              <a:ext uri="{FF2B5EF4-FFF2-40B4-BE49-F238E27FC236}">
                <a16:creationId xmlns:a16="http://schemas.microsoft.com/office/drawing/2014/main" id="{FCC41C6E-3F72-67FE-44C2-811526C14B0B}"/>
              </a:ext>
            </a:extLst>
          </p:cNvPr>
          <p:cNvGraphicFramePr>
            <a:graphicFrameLocks noGrp="1"/>
          </p:cNvGraphicFramePr>
          <p:nvPr>
            <p:ph idx="1"/>
            <p:extLst>
              <p:ext uri="{D42A27DB-BD31-4B8C-83A1-F6EECF244321}">
                <p14:modId xmlns:p14="http://schemas.microsoft.com/office/powerpoint/2010/main" val="3905078766"/>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010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DB24663-F503-EA1C-658C-24CD5A24AD15}"/>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Differences dans les </a:t>
            </a:r>
            <a:r>
              <a:rPr lang="fr-CH" sz="4600" dirty="0">
                <a:solidFill>
                  <a:schemeClr val="tx1">
                    <a:lumMod val="85000"/>
                    <a:lumOff val="15000"/>
                  </a:schemeClr>
                </a:solidFill>
              </a:rPr>
              <a:t>planifications</a:t>
            </a:r>
          </a:p>
        </p:txBody>
      </p:sp>
      <p:pic>
        <p:nvPicPr>
          <p:cNvPr id="3" name="Image 2">
            <a:extLst>
              <a:ext uri="{FF2B5EF4-FFF2-40B4-BE49-F238E27FC236}">
                <a16:creationId xmlns:a16="http://schemas.microsoft.com/office/drawing/2014/main" id="{0A9C7947-09E2-0857-97F9-25B68131CC18}"/>
              </a:ext>
            </a:extLst>
          </p:cNvPr>
          <p:cNvPicPr>
            <a:picLocks noChangeAspect="1"/>
          </p:cNvPicPr>
          <p:nvPr/>
        </p:nvPicPr>
        <p:blipFill>
          <a:blip r:embed="rId3"/>
          <a:stretch>
            <a:fillRect/>
          </a:stretch>
        </p:blipFill>
        <p:spPr>
          <a:xfrm>
            <a:off x="341043" y="275558"/>
            <a:ext cx="3146211" cy="5054156"/>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0198B3F3-3592-6451-14DC-A4B401602019}"/>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spcAft>
                <a:spcPts val="600"/>
              </a:spcAft>
            </a:pPr>
            <a:r>
              <a:rPr lang="en-US" kern="1200" cap="all" baseline="0">
                <a:solidFill>
                  <a:srgbClr val="FFFFFF"/>
                </a:solidFill>
                <a:latin typeface="+mn-lt"/>
                <a:ea typeface="+mn-ea"/>
                <a:cs typeface="+mn-cs"/>
              </a:rPr>
              <a:t>Almeida Costa Lucas - Eatfit</a:t>
            </a:r>
          </a:p>
        </p:txBody>
      </p:sp>
      <p:sp>
        <p:nvSpPr>
          <p:cNvPr id="5" name="Espace réservé du numéro de diapositive 4">
            <a:extLst>
              <a:ext uri="{FF2B5EF4-FFF2-40B4-BE49-F238E27FC236}">
                <a16:creationId xmlns:a16="http://schemas.microsoft.com/office/drawing/2014/main" id="{2445D88C-D705-61F0-B63F-254A742CCEC6}"/>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D57F1E4F-1CFF-5643-939E-217C01CDF565}" type="slidenum">
              <a:rPr lang="en-US" smtClean="0"/>
              <a:pPr defTabSz="914400">
                <a:spcAft>
                  <a:spcPts val="600"/>
                </a:spcAft>
              </a:pPr>
              <a:t>15</a:t>
            </a:fld>
            <a:endParaRPr lang="en-US"/>
          </a:p>
        </p:txBody>
      </p:sp>
      <p:pic>
        <p:nvPicPr>
          <p:cNvPr id="13" name="Image 12">
            <a:extLst>
              <a:ext uri="{FF2B5EF4-FFF2-40B4-BE49-F238E27FC236}">
                <a16:creationId xmlns:a16="http://schemas.microsoft.com/office/drawing/2014/main" id="{E0A33254-7BFD-DA6D-5FBB-804CDAC80EB5}"/>
              </a:ext>
            </a:extLst>
          </p:cNvPr>
          <p:cNvPicPr>
            <a:picLocks noChangeAspect="1"/>
          </p:cNvPicPr>
          <p:nvPr/>
        </p:nvPicPr>
        <p:blipFill>
          <a:blip r:embed="rId4"/>
          <a:stretch>
            <a:fillRect/>
          </a:stretch>
        </p:blipFill>
        <p:spPr>
          <a:xfrm>
            <a:off x="3982696" y="275558"/>
            <a:ext cx="3932562" cy="5023047"/>
          </a:xfrm>
          <a:prstGeom prst="rect">
            <a:avLst/>
          </a:prstGeom>
        </p:spPr>
      </p:pic>
      <p:pic>
        <p:nvPicPr>
          <p:cNvPr id="21" name="Image 20">
            <a:extLst>
              <a:ext uri="{FF2B5EF4-FFF2-40B4-BE49-F238E27FC236}">
                <a16:creationId xmlns:a16="http://schemas.microsoft.com/office/drawing/2014/main" id="{BB634F68-7C4C-A63F-948E-2BE5F14705EE}"/>
              </a:ext>
            </a:extLst>
          </p:cNvPr>
          <p:cNvPicPr>
            <a:picLocks noChangeAspect="1"/>
          </p:cNvPicPr>
          <p:nvPr/>
        </p:nvPicPr>
        <p:blipFill>
          <a:blip r:embed="rId5"/>
          <a:stretch>
            <a:fillRect/>
          </a:stretch>
        </p:blipFill>
        <p:spPr>
          <a:xfrm>
            <a:off x="296511" y="5329714"/>
            <a:ext cx="3190743" cy="343751"/>
          </a:xfrm>
          <a:prstGeom prst="rect">
            <a:avLst/>
          </a:prstGeom>
        </p:spPr>
      </p:pic>
      <p:sp>
        <p:nvSpPr>
          <p:cNvPr id="23" name="ZoneTexte 22">
            <a:extLst>
              <a:ext uri="{FF2B5EF4-FFF2-40B4-BE49-F238E27FC236}">
                <a16:creationId xmlns:a16="http://schemas.microsoft.com/office/drawing/2014/main" id="{50E88E03-AADB-E3DC-1477-25BC44EF3C7A}"/>
              </a:ext>
            </a:extLst>
          </p:cNvPr>
          <p:cNvSpPr txBox="1"/>
          <p:nvPr/>
        </p:nvSpPr>
        <p:spPr>
          <a:xfrm>
            <a:off x="341043" y="5779080"/>
            <a:ext cx="1548717" cy="369332"/>
          </a:xfrm>
          <a:prstGeom prst="rect">
            <a:avLst/>
          </a:prstGeom>
          <a:noFill/>
        </p:spPr>
        <p:txBody>
          <a:bodyPr wrap="square" rtlCol="0">
            <a:spAutoFit/>
          </a:bodyPr>
          <a:lstStyle/>
          <a:p>
            <a:r>
              <a:rPr lang="fr-CH" dirty="0"/>
              <a:t>Prévisionnel</a:t>
            </a:r>
          </a:p>
        </p:txBody>
      </p:sp>
      <p:sp>
        <p:nvSpPr>
          <p:cNvPr id="24" name="ZoneTexte 23">
            <a:extLst>
              <a:ext uri="{FF2B5EF4-FFF2-40B4-BE49-F238E27FC236}">
                <a16:creationId xmlns:a16="http://schemas.microsoft.com/office/drawing/2014/main" id="{FECD8290-BF9B-156D-67D2-0FDB428395D5}"/>
              </a:ext>
            </a:extLst>
          </p:cNvPr>
          <p:cNvSpPr txBox="1"/>
          <p:nvPr/>
        </p:nvSpPr>
        <p:spPr>
          <a:xfrm>
            <a:off x="3982696" y="5774790"/>
            <a:ext cx="1548717" cy="369332"/>
          </a:xfrm>
          <a:prstGeom prst="rect">
            <a:avLst/>
          </a:prstGeom>
          <a:noFill/>
        </p:spPr>
        <p:txBody>
          <a:bodyPr wrap="square" rtlCol="0">
            <a:spAutoFit/>
          </a:bodyPr>
          <a:lstStyle/>
          <a:p>
            <a:r>
              <a:rPr lang="fr-CH" dirty="0"/>
              <a:t>Effectif</a:t>
            </a:r>
          </a:p>
        </p:txBody>
      </p:sp>
      <p:pic>
        <p:nvPicPr>
          <p:cNvPr id="26" name="Image 25">
            <a:extLst>
              <a:ext uri="{FF2B5EF4-FFF2-40B4-BE49-F238E27FC236}">
                <a16:creationId xmlns:a16="http://schemas.microsoft.com/office/drawing/2014/main" id="{4396D4F3-3CF5-B85F-0F6F-F65EF633202A}"/>
              </a:ext>
            </a:extLst>
          </p:cNvPr>
          <p:cNvPicPr>
            <a:picLocks noChangeAspect="1"/>
          </p:cNvPicPr>
          <p:nvPr/>
        </p:nvPicPr>
        <p:blipFill>
          <a:blip r:embed="rId6"/>
          <a:stretch>
            <a:fillRect/>
          </a:stretch>
        </p:blipFill>
        <p:spPr>
          <a:xfrm>
            <a:off x="3982697" y="5301082"/>
            <a:ext cx="3932561" cy="343752"/>
          </a:xfrm>
          <a:prstGeom prst="rect">
            <a:avLst/>
          </a:prstGeom>
        </p:spPr>
      </p:pic>
    </p:spTree>
    <p:extLst>
      <p:ext uri="{BB962C8B-B14F-4D97-AF65-F5344CB8AC3E}">
        <p14:creationId xmlns:p14="http://schemas.microsoft.com/office/powerpoint/2010/main" val="3588427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DCD614-9197-DA75-30A2-1178E7FD9B7D}"/>
              </a:ext>
            </a:extLst>
          </p:cNvPr>
          <p:cNvSpPr>
            <a:spLocks noGrp="1"/>
          </p:cNvSpPr>
          <p:nvPr>
            <p:ph type="title"/>
          </p:nvPr>
        </p:nvSpPr>
        <p:spPr/>
        <p:txBody>
          <a:bodyPr/>
          <a:lstStyle/>
          <a:p>
            <a:r>
              <a:rPr lang="fr-CH" dirty="0"/>
              <a:t>Test - Succès</a:t>
            </a:r>
          </a:p>
        </p:txBody>
      </p:sp>
      <p:sp>
        <p:nvSpPr>
          <p:cNvPr id="7" name="Espace réservé du pied de page 6">
            <a:extLst>
              <a:ext uri="{FF2B5EF4-FFF2-40B4-BE49-F238E27FC236}">
                <a16:creationId xmlns:a16="http://schemas.microsoft.com/office/drawing/2014/main" id="{B1648D58-3381-1CB1-4AC8-97741F3D709E}"/>
              </a:ext>
            </a:extLst>
          </p:cNvPr>
          <p:cNvSpPr>
            <a:spLocks noGrp="1"/>
          </p:cNvSpPr>
          <p:nvPr>
            <p:ph type="ftr" sz="quarter" idx="11"/>
          </p:nvPr>
        </p:nvSpPr>
        <p:spPr/>
        <p:txBody>
          <a:bodyPr/>
          <a:lstStyle/>
          <a:p>
            <a:r>
              <a:rPr lang="en-US"/>
              <a:t>Almeida Costa Lucas - Eatfit</a:t>
            </a:r>
            <a:endParaRPr lang="en-US" dirty="0"/>
          </a:p>
        </p:txBody>
      </p:sp>
      <p:sp>
        <p:nvSpPr>
          <p:cNvPr id="8" name="Espace réservé du numéro de diapositive 7">
            <a:extLst>
              <a:ext uri="{FF2B5EF4-FFF2-40B4-BE49-F238E27FC236}">
                <a16:creationId xmlns:a16="http://schemas.microsoft.com/office/drawing/2014/main" id="{3D2D9198-7801-4ABB-FD6B-39470DF3F9D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3" name="Image 2">
            <a:extLst>
              <a:ext uri="{FF2B5EF4-FFF2-40B4-BE49-F238E27FC236}">
                <a16:creationId xmlns:a16="http://schemas.microsoft.com/office/drawing/2014/main" id="{DE0294C2-D000-9BA4-9D2F-6C5EF6ED0A06}"/>
              </a:ext>
            </a:extLst>
          </p:cNvPr>
          <p:cNvPicPr>
            <a:picLocks noChangeAspect="1"/>
          </p:cNvPicPr>
          <p:nvPr/>
        </p:nvPicPr>
        <p:blipFill>
          <a:blip r:embed="rId2"/>
          <a:stretch>
            <a:fillRect/>
          </a:stretch>
        </p:blipFill>
        <p:spPr>
          <a:xfrm>
            <a:off x="1097280" y="4348729"/>
            <a:ext cx="7096280" cy="1543824"/>
          </a:xfrm>
          <a:prstGeom prst="rect">
            <a:avLst/>
          </a:prstGeom>
        </p:spPr>
      </p:pic>
      <p:pic>
        <p:nvPicPr>
          <p:cNvPr id="4" name="Image 3">
            <a:extLst>
              <a:ext uri="{FF2B5EF4-FFF2-40B4-BE49-F238E27FC236}">
                <a16:creationId xmlns:a16="http://schemas.microsoft.com/office/drawing/2014/main" id="{D5BD32FE-E656-609F-252C-ABCD5D0EA56D}"/>
              </a:ext>
            </a:extLst>
          </p:cNvPr>
          <p:cNvPicPr>
            <a:picLocks noChangeAspect="1"/>
          </p:cNvPicPr>
          <p:nvPr/>
        </p:nvPicPr>
        <p:blipFill>
          <a:blip r:embed="rId3"/>
          <a:stretch>
            <a:fillRect/>
          </a:stretch>
        </p:blipFill>
        <p:spPr>
          <a:xfrm>
            <a:off x="1097280" y="2234847"/>
            <a:ext cx="8174546" cy="1757526"/>
          </a:xfrm>
          <a:prstGeom prst="rect">
            <a:avLst/>
          </a:prstGeom>
        </p:spPr>
      </p:pic>
    </p:spTree>
    <p:extLst>
      <p:ext uri="{BB962C8B-B14F-4D97-AF65-F5344CB8AC3E}">
        <p14:creationId xmlns:p14="http://schemas.microsoft.com/office/powerpoint/2010/main" val="2223274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DCD614-9197-DA75-30A2-1178E7FD9B7D}"/>
              </a:ext>
            </a:extLst>
          </p:cNvPr>
          <p:cNvSpPr>
            <a:spLocks noGrp="1"/>
          </p:cNvSpPr>
          <p:nvPr>
            <p:ph type="title"/>
          </p:nvPr>
        </p:nvSpPr>
        <p:spPr/>
        <p:txBody>
          <a:bodyPr/>
          <a:lstStyle/>
          <a:p>
            <a:r>
              <a:rPr lang="fr-CH" dirty="0"/>
              <a:t>Test - Echec</a:t>
            </a:r>
          </a:p>
        </p:txBody>
      </p:sp>
      <p:sp>
        <p:nvSpPr>
          <p:cNvPr id="7" name="Espace réservé du pied de page 6">
            <a:extLst>
              <a:ext uri="{FF2B5EF4-FFF2-40B4-BE49-F238E27FC236}">
                <a16:creationId xmlns:a16="http://schemas.microsoft.com/office/drawing/2014/main" id="{B1648D58-3381-1CB1-4AC8-97741F3D709E}"/>
              </a:ext>
            </a:extLst>
          </p:cNvPr>
          <p:cNvSpPr>
            <a:spLocks noGrp="1"/>
          </p:cNvSpPr>
          <p:nvPr>
            <p:ph type="ftr" sz="quarter" idx="11"/>
          </p:nvPr>
        </p:nvSpPr>
        <p:spPr/>
        <p:txBody>
          <a:bodyPr/>
          <a:lstStyle/>
          <a:p>
            <a:r>
              <a:rPr lang="en-US"/>
              <a:t>Almeida Costa Lucas - Eatfit</a:t>
            </a:r>
            <a:endParaRPr lang="en-US" dirty="0"/>
          </a:p>
        </p:txBody>
      </p:sp>
      <p:sp>
        <p:nvSpPr>
          <p:cNvPr id="8" name="Espace réservé du numéro de diapositive 7">
            <a:extLst>
              <a:ext uri="{FF2B5EF4-FFF2-40B4-BE49-F238E27FC236}">
                <a16:creationId xmlns:a16="http://schemas.microsoft.com/office/drawing/2014/main" id="{3D2D9198-7801-4ABB-FD6B-39470DF3F9D6}"/>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5" name="Image 4">
            <a:extLst>
              <a:ext uri="{FF2B5EF4-FFF2-40B4-BE49-F238E27FC236}">
                <a16:creationId xmlns:a16="http://schemas.microsoft.com/office/drawing/2014/main" id="{5F73FAC3-DAFE-4608-CBA7-73BFE8D64ADE}"/>
              </a:ext>
            </a:extLst>
          </p:cNvPr>
          <p:cNvPicPr>
            <a:picLocks noChangeAspect="1"/>
          </p:cNvPicPr>
          <p:nvPr/>
        </p:nvPicPr>
        <p:blipFill>
          <a:blip r:embed="rId2"/>
          <a:stretch>
            <a:fillRect/>
          </a:stretch>
        </p:blipFill>
        <p:spPr>
          <a:xfrm>
            <a:off x="849630" y="1881566"/>
            <a:ext cx="7748270" cy="2899861"/>
          </a:xfrm>
          <a:prstGeom prst="rect">
            <a:avLst/>
          </a:prstGeom>
        </p:spPr>
      </p:pic>
      <p:pic>
        <p:nvPicPr>
          <p:cNvPr id="6" name="Image 5">
            <a:extLst>
              <a:ext uri="{FF2B5EF4-FFF2-40B4-BE49-F238E27FC236}">
                <a16:creationId xmlns:a16="http://schemas.microsoft.com/office/drawing/2014/main" id="{EC55C8AA-9B98-7B9E-5289-FCDA6A3EDD11}"/>
              </a:ext>
            </a:extLst>
          </p:cNvPr>
          <p:cNvPicPr>
            <a:picLocks noChangeAspect="1"/>
          </p:cNvPicPr>
          <p:nvPr/>
        </p:nvPicPr>
        <p:blipFill>
          <a:blip r:embed="rId3"/>
          <a:stretch>
            <a:fillRect/>
          </a:stretch>
        </p:blipFill>
        <p:spPr>
          <a:xfrm>
            <a:off x="532129" y="4825877"/>
            <a:ext cx="5194477" cy="1157667"/>
          </a:xfrm>
          <a:prstGeom prst="rect">
            <a:avLst/>
          </a:prstGeom>
        </p:spPr>
      </p:pic>
      <p:pic>
        <p:nvPicPr>
          <p:cNvPr id="10" name="Image 9">
            <a:extLst>
              <a:ext uri="{FF2B5EF4-FFF2-40B4-BE49-F238E27FC236}">
                <a16:creationId xmlns:a16="http://schemas.microsoft.com/office/drawing/2014/main" id="{C29A165C-8C6F-DC7A-A82A-FA4EAB191461}"/>
              </a:ext>
            </a:extLst>
          </p:cNvPr>
          <p:cNvPicPr>
            <a:picLocks noChangeAspect="1"/>
          </p:cNvPicPr>
          <p:nvPr/>
        </p:nvPicPr>
        <p:blipFill>
          <a:blip r:embed="rId4"/>
          <a:stretch>
            <a:fillRect/>
          </a:stretch>
        </p:blipFill>
        <p:spPr>
          <a:xfrm>
            <a:off x="5917266" y="4825877"/>
            <a:ext cx="4064933" cy="1161409"/>
          </a:xfrm>
          <a:prstGeom prst="rect">
            <a:avLst/>
          </a:prstGeom>
        </p:spPr>
      </p:pic>
    </p:spTree>
    <p:extLst>
      <p:ext uri="{BB962C8B-B14F-4D97-AF65-F5344CB8AC3E}">
        <p14:creationId xmlns:p14="http://schemas.microsoft.com/office/powerpoint/2010/main" val="1701835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Desert sand dune wave pattern">
            <a:extLst>
              <a:ext uri="{FF2B5EF4-FFF2-40B4-BE49-F238E27FC236}">
                <a16:creationId xmlns:a16="http://schemas.microsoft.com/office/drawing/2014/main" id="{B8326D74-ED18-7851-C315-256A23E0FB6C}"/>
              </a:ext>
            </a:extLst>
          </p:cNvPr>
          <p:cNvPicPr>
            <a:picLocks noChangeAspect="1"/>
          </p:cNvPicPr>
          <p:nvPr/>
        </p:nvPicPr>
        <p:blipFill rotWithShape="1">
          <a:blip r:embed="rId2">
            <a:duotone>
              <a:schemeClr val="bg2">
                <a:shade val="45000"/>
                <a:satMod val="135000"/>
              </a:schemeClr>
              <a:prstClr val="white"/>
            </a:duotone>
            <a:alphaModFix amt="35000"/>
          </a:blip>
          <a:srcRect t="9896" b="5834"/>
          <a:stretch/>
        </p:blipFill>
        <p:spPr>
          <a:xfrm>
            <a:off x="20" y="10"/>
            <a:ext cx="12191980" cy="6857990"/>
          </a:xfrm>
          <a:prstGeom prst="rect">
            <a:avLst/>
          </a:prstGeom>
        </p:spPr>
      </p:pic>
      <p:sp>
        <p:nvSpPr>
          <p:cNvPr id="2" name="Titre 1">
            <a:extLst>
              <a:ext uri="{FF2B5EF4-FFF2-40B4-BE49-F238E27FC236}">
                <a16:creationId xmlns:a16="http://schemas.microsoft.com/office/drawing/2014/main" id="{D3B903B5-31A6-F962-D66C-9D7C08F5AA1D}"/>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a:solidFill>
                  <a:schemeClr val="tx1">
                    <a:lumMod val="85000"/>
                    <a:lumOff val="15000"/>
                  </a:schemeClr>
                </a:solidFill>
              </a:rPr>
              <a:t>Bilan</a:t>
            </a:r>
          </a:p>
        </p:txBody>
      </p:sp>
      <p:cxnSp>
        <p:nvCxnSpPr>
          <p:cNvPr id="17" name="Straight Connector 16">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FB87A4DF-4FFA-2241-3FA0-0BFA7A28E80F}"/>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spcAft>
                <a:spcPts val="600"/>
              </a:spcAft>
            </a:pPr>
            <a:r>
              <a:rPr lang="en-US" kern="1200" cap="all" baseline="0">
                <a:solidFill>
                  <a:srgbClr val="FFFFFF"/>
                </a:solidFill>
                <a:latin typeface="+mn-lt"/>
                <a:ea typeface="+mn-ea"/>
                <a:cs typeface="+mn-cs"/>
              </a:rPr>
              <a:t>Almeida Costa Lucas - Eatfit</a:t>
            </a:r>
          </a:p>
        </p:txBody>
      </p:sp>
      <p:sp>
        <p:nvSpPr>
          <p:cNvPr id="5" name="Espace réservé du numéro de diapositive 4">
            <a:extLst>
              <a:ext uri="{FF2B5EF4-FFF2-40B4-BE49-F238E27FC236}">
                <a16:creationId xmlns:a16="http://schemas.microsoft.com/office/drawing/2014/main" id="{1D565D81-4512-C99C-BA77-0CACC4CBB903}"/>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D57F1E4F-1CFF-5643-939E-217C01CDF565}" type="slidenum">
              <a:rPr lang="en-US" smtClean="0"/>
              <a:pPr defTabSz="914400">
                <a:spcAft>
                  <a:spcPts val="600"/>
                </a:spcAft>
              </a:pPr>
              <a:t>18</a:t>
            </a:fld>
            <a:endParaRPr lang="en-US"/>
          </a:p>
        </p:txBody>
      </p:sp>
    </p:spTree>
    <p:extLst>
      <p:ext uri="{BB962C8B-B14F-4D97-AF65-F5344CB8AC3E}">
        <p14:creationId xmlns:p14="http://schemas.microsoft.com/office/powerpoint/2010/main" val="1747355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13B7993-0922-0127-30CA-56F2593E511C}"/>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fr-CH" sz="8000" dirty="0">
                <a:solidFill>
                  <a:schemeClr val="tx1">
                    <a:lumMod val="85000"/>
                    <a:lumOff val="15000"/>
                  </a:schemeClr>
                </a:solidFill>
              </a:rPr>
              <a:t>Difficultés</a:t>
            </a:r>
          </a:p>
        </p:txBody>
      </p:sp>
      <p:sp>
        <p:nvSpPr>
          <p:cNvPr id="6" name="Espace réservé du contenu 5">
            <a:extLst>
              <a:ext uri="{FF2B5EF4-FFF2-40B4-BE49-F238E27FC236}">
                <a16:creationId xmlns:a16="http://schemas.microsoft.com/office/drawing/2014/main" id="{AE8BD1C7-9659-16F1-FBCB-60B81C4C6C13}"/>
              </a:ext>
            </a:extLst>
          </p:cNvPr>
          <p:cNvSpPr>
            <a:spLocks noGrp="1"/>
          </p:cNvSpPr>
          <p:nvPr>
            <p:ph idx="1"/>
          </p:nvPr>
        </p:nvSpPr>
        <p:spPr>
          <a:xfrm>
            <a:off x="5289753" y="4455621"/>
            <a:ext cx="6269347" cy="1238616"/>
          </a:xfrm>
        </p:spPr>
        <p:txBody>
          <a:bodyPr vert="horz" lIns="91440" tIns="45720" rIns="91440" bIns="45720" rtlCol="0">
            <a:normAutofit/>
          </a:bodyPr>
          <a:lstStyle/>
          <a:p>
            <a:pPr marL="0" indent="0">
              <a:buNone/>
            </a:pPr>
            <a:r>
              <a:rPr lang="en-US" sz="2400" cap="all" spc="200" dirty="0">
                <a:solidFill>
                  <a:schemeClr val="tx1">
                    <a:lumMod val="85000"/>
                    <a:lumOff val="15000"/>
                  </a:schemeClr>
                </a:solidFill>
                <a:latin typeface="+mj-lt"/>
              </a:rPr>
              <a:t>- Planification</a:t>
            </a:r>
          </a:p>
        </p:txBody>
      </p:sp>
      <p:pic>
        <p:nvPicPr>
          <p:cNvPr id="10" name="Graphic 9" descr="Puzzle">
            <a:extLst>
              <a:ext uri="{FF2B5EF4-FFF2-40B4-BE49-F238E27FC236}">
                <a16:creationId xmlns:a16="http://schemas.microsoft.com/office/drawing/2014/main" id="{E4A7F48D-DFFF-AC32-EFD2-B00E09DF7F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21" name="Straight Connector 20">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B24CAE4A-34BE-7426-2DC1-E31A78C3E6CF}"/>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spcAft>
                <a:spcPts val="600"/>
              </a:spcAft>
            </a:pPr>
            <a:r>
              <a:rPr lang="en-US" kern="1200" cap="all" baseline="0">
                <a:solidFill>
                  <a:srgbClr val="FFFFFF"/>
                </a:solidFill>
                <a:latin typeface="+mn-lt"/>
                <a:ea typeface="+mn-ea"/>
                <a:cs typeface="+mn-cs"/>
              </a:rPr>
              <a:t>Almeida Costa Lucas - Eatfit</a:t>
            </a:r>
          </a:p>
        </p:txBody>
      </p:sp>
      <p:sp>
        <p:nvSpPr>
          <p:cNvPr id="5" name="Espace réservé du numéro de diapositive 4">
            <a:extLst>
              <a:ext uri="{FF2B5EF4-FFF2-40B4-BE49-F238E27FC236}">
                <a16:creationId xmlns:a16="http://schemas.microsoft.com/office/drawing/2014/main" id="{D8D0495B-9AFB-9DAD-5438-71904E320DA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D57F1E4F-1CFF-5643-939E-217C01CDF565}" type="slidenum">
              <a:rPr lang="en-US" smtClean="0"/>
              <a:pPr defTabSz="914400">
                <a:spcAft>
                  <a:spcPts val="600"/>
                </a:spcAft>
              </a:pPr>
              <a:t>19</a:t>
            </a:fld>
            <a:endParaRPr lang="en-US"/>
          </a:p>
        </p:txBody>
      </p:sp>
    </p:spTree>
    <p:extLst>
      <p:ext uri="{BB962C8B-B14F-4D97-AF65-F5344CB8AC3E}">
        <p14:creationId xmlns:p14="http://schemas.microsoft.com/office/powerpoint/2010/main" val="1073099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DCD614-9197-DA75-30A2-1178E7FD9B7D}"/>
              </a:ext>
            </a:extLst>
          </p:cNvPr>
          <p:cNvSpPr>
            <a:spLocks noGrp="1"/>
          </p:cNvSpPr>
          <p:nvPr>
            <p:ph type="title"/>
          </p:nvPr>
        </p:nvSpPr>
        <p:spPr/>
        <p:txBody>
          <a:bodyPr/>
          <a:lstStyle/>
          <a:p>
            <a:r>
              <a:rPr lang="fr-CH"/>
              <a:t>Sommaire</a:t>
            </a:r>
            <a:endParaRPr lang="fr-CH" dirty="0"/>
          </a:p>
        </p:txBody>
      </p:sp>
      <p:sp>
        <p:nvSpPr>
          <p:cNvPr id="7" name="Espace réservé du pied de page 6">
            <a:extLst>
              <a:ext uri="{FF2B5EF4-FFF2-40B4-BE49-F238E27FC236}">
                <a16:creationId xmlns:a16="http://schemas.microsoft.com/office/drawing/2014/main" id="{B1648D58-3381-1CB1-4AC8-97741F3D709E}"/>
              </a:ext>
            </a:extLst>
          </p:cNvPr>
          <p:cNvSpPr>
            <a:spLocks noGrp="1"/>
          </p:cNvSpPr>
          <p:nvPr>
            <p:ph type="ftr" sz="quarter" idx="11"/>
          </p:nvPr>
        </p:nvSpPr>
        <p:spPr/>
        <p:txBody>
          <a:bodyPr/>
          <a:lstStyle/>
          <a:p>
            <a:r>
              <a:rPr lang="en-US"/>
              <a:t>Almeida Costa Lucas - Eatfit</a:t>
            </a:r>
            <a:endParaRPr lang="en-US" dirty="0"/>
          </a:p>
        </p:txBody>
      </p:sp>
      <p:sp>
        <p:nvSpPr>
          <p:cNvPr id="8" name="Espace réservé du numéro de diapositive 7">
            <a:extLst>
              <a:ext uri="{FF2B5EF4-FFF2-40B4-BE49-F238E27FC236}">
                <a16:creationId xmlns:a16="http://schemas.microsoft.com/office/drawing/2014/main" id="{3D2D9198-7801-4ABB-FD6B-39470DF3F9D6}"/>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13" name="Espace réservé du contenu 12">
            <a:extLst>
              <a:ext uri="{FF2B5EF4-FFF2-40B4-BE49-F238E27FC236}">
                <a16:creationId xmlns:a16="http://schemas.microsoft.com/office/drawing/2014/main" id="{069F77F0-8772-C25E-4A09-B14D0DD947C3}"/>
              </a:ext>
            </a:extLst>
          </p:cNvPr>
          <p:cNvGraphicFramePr>
            <a:graphicFrameLocks noGrp="1"/>
          </p:cNvGraphicFramePr>
          <p:nvPr>
            <p:ph idx="1"/>
            <p:extLst>
              <p:ext uri="{D42A27DB-BD31-4B8C-83A1-F6EECF244321}">
                <p14:modId xmlns:p14="http://schemas.microsoft.com/office/powerpoint/2010/main" val="108645696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0785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3B7993-0922-0127-30CA-56F2593E511C}"/>
              </a:ext>
            </a:extLst>
          </p:cNvPr>
          <p:cNvSpPr>
            <a:spLocks noGrp="1"/>
          </p:cNvSpPr>
          <p:nvPr>
            <p:ph type="title"/>
          </p:nvPr>
        </p:nvSpPr>
        <p:spPr>
          <a:xfrm>
            <a:off x="1097280" y="286603"/>
            <a:ext cx="10058400" cy="1450757"/>
          </a:xfrm>
        </p:spPr>
        <p:txBody>
          <a:bodyPr>
            <a:normAutofit/>
          </a:bodyPr>
          <a:lstStyle/>
          <a:p>
            <a:r>
              <a:rPr lang="fr-CH" dirty="0"/>
              <a:t>Améliorations</a:t>
            </a:r>
          </a:p>
        </p:txBody>
      </p:sp>
      <p:sp>
        <p:nvSpPr>
          <p:cNvPr id="4" name="Espace réservé du pied de page 3">
            <a:extLst>
              <a:ext uri="{FF2B5EF4-FFF2-40B4-BE49-F238E27FC236}">
                <a16:creationId xmlns:a16="http://schemas.microsoft.com/office/drawing/2014/main" id="{B24CAE4A-34BE-7426-2DC1-E31A78C3E6CF}"/>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Almeida Costa Lucas - Eatfit</a:t>
            </a:r>
          </a:p>
        </p:txBody>
      </p:sp>
      <p:sp>
        <p:nvSpPr>
          <p:cNvPr id="5" name="Espace réservé du numéro de diapositive 4">
            <a:extLst>
              <a:ext uri="{FF2B5EF4-FFF2-40B4-BE49-F238E27FC236}">
                <a16:creationId xmlns:a16="http://schemas.microsoft.com/office/drawing/2014/main" id="{D8D0495B-9AFB-9DAD-5438-71904E320DA0}"/>
              </a:ext>
            </a:extLst>
          </p:cNvPr>
          <p:cNvSpPr>
            <a:spLocks noGrp="1"/>
          </p:cNvSpPr>
          <p:nvPr>
            <p:ph type="sldNum" sz="quarter" idx="12"/>
          </p:nvPr>
        </p:nvSpPr>
        <p:spPr>
          <a:xfrm>
            <a:off x="9900458" y="6459785"/>
            <a:ext cx="1312025" cy="365125"/>
          </a:xfrm>
        </p:spPr>
        <p:txBody>
          <a:bodyPr>
            <a:normAutofit/>
          </a:bodyPr>
          <a:lstStyle/>
          <a:p>
            <a:pPr>
              <a:spcAft>
                <a:spcPts val="600"/>
              </a:spcAft>
            </a:pPr>
            <a:fld id="{D57F1E4F-1CFF-5643-939E-217C01CDF565}" type="slidenum">
              <a:rPr lang="en-US"/>
              <a:pPr>
                <a:spcAft>
                  <a:spcPts val="600"/>
                </a:spcAft>
              </a:pPr>
              <a:t>20</a:t>
            </a:fld>
            <a:endParaRPr lang="en-US"/>
          </a:p>
        </p:txBody>
      </p:sp>
      <p:graphicFrame>
        <p:nvGraphicFramePr>
          <p:cNvPr id="7" name="Espace réservé du contenu 6">
            <a:extLst>
              <a:ext uri="{FF2B5EF4-FFF2-40B4-BE49-F238E27FC236}">
                <a16:creationId xmlns:a16="http://schemas.microsoft.com/office/drawing/2014/main" id="{73D8944A-7AB0-79B7-D221-FE859B860C73}"/>
              </a:ext>
            </a:extLst>
          </p:cNvPr>
          <p:cNvGraphicFramePr>
            <a:graphicFrameLocks noGrp="1"/>
          </p:cNvGraphicFramePr>
          <p:nvPr>
            <p:ph idx="1"/>
            <p:extLst>
              <p:ext uri="{D42A27DB-BD31-4B8C-83A1-F6EECF244321}">
                <p14:modId xmlns:p14="http://schemas.microsoft.com/office/powerpoint/2010/main" val="270545691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211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E13B7993-0922-0127-30CA-56F2593E511C}"/>
              </a:ext>
            </a:extLst>
          </p:cNvPr>
          <p:cNvSpPr>
            <a:spLocks noGrp="1"/>
          </p:cNvSpPr>
          <p:nvPr>
            <p:ph type="title"/>
          </p:nvPr>
        </p:nvSpPr>
        <p:spPr>
          <a:xfrm>
            <a:off x="492370" y="516835"/>
            <a:ext cx="3084844" cy="5772840"/>
          </a:xfrm>
        </p:spPr>
        <p:txBody>
          <a:bodyPr anchor="ctr">
            <a:normAutofit/>
          </a:bodyPr>
          <a:lstStyle/>
          <a:p>
            <a:r>
              <a:rPr lang="fr-CH" sz="3600" dirty="0">
                <a:solidFill>
                  <a:srgbClr val="FFFFFF"/>
                </a:solidFill>
              </a:rPr>
              <a:t>Bilan personnel</a:t>
            </a:r>
          </a:p>
        </p:txBody>
      </p:sp>
      <p:sp>
        <p:nvSpPr>
          <p:cNvPr id="15" name="Rectangle 14">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B24CAE4A-34BE-7426-2DC1-E31A78C3E6CF}"/>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Almeida Costa Lucas - Eatfit</a:t>
            </a:r>
          </a:p>
        </p:txBody>
      </p:sp>
      <p:sp>
        <p:nvSpPr>
          <p:cNvPr id="5" name="Espace réservé du numéro de diapositive 4">
            <a:extLst>
              <a:ext uri="{FF2B5EF4-FFF2-40B4-BE49-F238E27FC236}">
                <a16:creationId xmlns:a16="http://schemas.microsoft.com/office/drawing/2014/main" id="{D8D0495B-9AFB-9DAD-5438-71904E320DA0}"/>
              </a:ext>
            </a:extLst>
          </p:cNvPr>
          <p:cNvSpPr>
            <a:spLocks noGrp="1"/>
          </p:cNvSpPr>
          <p:nvPr>
            <p:ph type="sldNum" sz="quarter" idx="12"/>
          </p:nvPr>
        </p:nvSpPr>
        <p:spPr>
          <a:xfrm>
            <a:off x="10123055" y="6459785"/>
            <a:ext cx="1089428" cy="365125"/>
          </a:xfrm>
        </p:spPr>
        <p:txBody>
          <a:bodyPr>
            <a:normAutofit/>
          </a:bodyPr>
          <a:lstStyle/>
          <a:p>
            <a:pPr>
              <a:spcAft>
                <a:spcPts val="600"/>
              </a:spcAft>
            </a:pPr>
            <a:fld id="{D57F1E4F-1CFF-5643-939E-217C01CDF565}" type="slidenum">
              <a:rPr lang="en-US">
                <a:solidFill>
                  <a:schemeClr val="tx2"/>
                </a:solidFill>
              </a:rPr>
              <a:pPr>
                <a:spcAft>
                  <a:spcPts val="600"/>
                </a:spcAft>
              </a:pPr>
              <a:t>21</a:t>
            </a:fld>
            <a:endParaRPr lang="en-US">
              <a:solidFill>
                <a:schemeClr val="tx2"/>
              </a:solidFill>
            </a:endParaRPr>
          </a:p>
        </p:txBody>
      </p:sp>
      <p:graphicFrame>
        <p:nvGraphicFramePr>
          <p:cNvPr id="7" name="Espace réservé du contenu 2">
            <a:extLst>
              <a:ext uri="{FF2B5EF4-FFF2-40B4-BE49-F238E27FC236}">
                <a16:creationId xmlns:a16="http://schemas.microsoft.com/office/drawing/2014/main" id="{E1BC2B2D-4C77-B260-1B38-EFAEDD62CA17}"/>
              </a:ext>
            </a:extLst>
          </p:cNvPr>
          <p:cNvGraphicFramePr>
            <a:graphicFrameLocks noGrp="1"/>
          </p:cNvGraphicFramePr>
          <p:nvPr>
            <p:ph idx="1"/>
            <p:extLst>
              <p:ext uri="{D42A27DB-BD31-4B8C-83A1-F6EECF244321}">
                <p14:modId xmlns:p14="http://schemas.microsoft.com/office/powerpoint/2010/main" val="56811341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2457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A39B91E-0B55-8B55-15F0-7ABD0B619721}"/>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dirty="0">
                <a:solidFill>
                  <a:schemeClr val="tx1">
                    <a:lumMod val="85000"/>
                    <a:lumOff val="15000"/>
                  </a:schemeClr>
                </a:solidFill>
              </a:rPr>
              <a:t>Questions</a:t>
            </a:r>
          </a:p>
        </p:txBody>
      </p:sp>
      <p:pic>
        <p:nvPicPr>
          <p:cNvPr id="9" name="Graphic 8" descr="Help">
            <a:extLst>
              <a:ext uri="{FF2B5EF4-FFF2-40B4-BE49-F238E27FC236}">
                <a16:creationId xmlns:a16="http://schemas.microsoft.com/office/drawing/2014/main" id="{5F617057-C258-FA7C-DDE0-E86A3FB9D2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20" name="Straight Connector 19">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833D3B5F-DD0D-FD1D-5D71-5B19E9EC348A}"/>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spcAft>
                <a:spcPts val="600"/>
              </a:spcAft>
            </a:pPr>
            <a:r>
              <a:rPr lang="en-US" kern="1200" cap="all" baseline="0" dirty="0">
                <a:solidFill>
                  <a:srgbClr val="FFFFFF"/>
                </a:solidFill>
                <a:latin typeface="+mn-lt"/>
                <a:ea typeface="+mn-ea"/>
                <a:cs typeface="+mn-cs"/>
              </a:rPr>
              <a:t>Almeida Costa Lucas - </a:t>
            </a:r>
            <a:r>
              <a:rPr lang="en-US" kern="1200" cap="all" baseline="0" dirty="0" err="1">
                <a:solidFill>
                  <a:srgbClr val="FFFFFF"/>
                </a:solidFill>
                <a:latin typeface="+mn-lt"/>
                <a:ea typeface="+mn-ea"/>
                <a:cs typeface="+mn-cs"/>
              </a:rPr>
              <a:t>Eatfit</a:t>
            </a:r>
            <a:endParaRPr lang="en-US" kern="1200" cap="all" baseline="0" dirty="0">
              <a:solidFill>
                <a:srgbClr val="FFFFFF"/>
              </a:solidFill>
              <a:latin typeface="+mn-lt"/>
              <a:ea typeface="+mn-ea"/>
              <a:cs typeface="+mn-cs"/>
            </a:endParaRPr>
          </a:p>
        </p:txBody>
      </p:sp>
      <p:sp>
        <p:nvSpPr>
          <p:cNvPr id="5" name="Espace réservé du numéro de diapositive 4">
            <a:extLst>
              <a:ext uri="{FF2B5EF4-FFF2-40B4-BE49-F238E27FC236}">
                <a16:creationId xmlns:a16="http://schemas.microsoft.com/office/drawing/2014/main" id="{7F598DC2-B4BC-65AF-9030-C26F62F8D71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D57F1E4F-1CFF-5643-939E-217C01CDF565}" type="slidenum">
              <a:rPr lang="en-US" smtClean="0"/>
              <a:pPr defTabSz="914400">
                <a:spcAft>
                  <a:spcPts val="600"/>
                </a:spcAft>
              </a:pPr>
              <a:t>22</a:t>
            </a:fld>
            <a:endParaRPr lang="en-US"/>
          </a:p>
        </p:txBody>
      </p:sp>
    </p:spTree>
    <p:extLst>
      <p:ext uri="{BB962C8B-B14F-4D97-AF65-F5344CB8AC3E}">
        <p14:creationId xmlns:p14="http://schemas.microsoft.com/office/powerpoint/2010/main" val="3025544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1F622EEC-B333-86F5-B3A5-01E4961373B9}"/>
              </a:ext>
            </a:extLst>
          </p:cNvPr>
          <p:cNvSpPr>
            <a:spLocks noGrp="1"/>
          </p:cNvSpPr>
          <p:nvPr>
            <p:ph type="title"/>
          </p:nvPr>
        </p:nvSpPr>
        <p:spPr>
          <a:xfrm>
            <a:off x="492370" y="516835"/>
            <a:ext cx="3084844" cy="5772840"/>
          </a:xfrm>
        </p:spPr>
        <p:txBody>
          <a:bodyPr anchor="ctr">
            <a:normAutofit/>
          </a:bodyPr>
          <a:lstStyle/>
          <a:p>
            <a:r>
              <a:rPr lang="fr-CH" sz="3600">
                <a:solidFill>
                  <a:srgbClr val="FFFFFF"/>
                </a:solidFill>
              </a:rPr>
              <a:t>Introduction</a:t>
            </a:r>
          </a:p>
        </p:txBody>
      </p:sp>
      <p:sp>
        <p:nvSpPr>
          <p:cNvPr id="18" name="Rectangle 17">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CAFE3D98-931B-865C-E422-061B8EB2CFAC}"/>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Almeida Costa Lucas - Eatfit</a:t>
            </a:r>
          </a:p>
        </p:txBody>
      </p:sp>
      <p:sp>
        <p:nvSpPr>
          <p:cNvPr id="5" name="Espace réservé du numéro de diapositive 4">
            <a:extLst>
              <a:ext uri="{FF2B5EF4-FFF2-40B4-BE49-F238E27FC236}">
                <a16:creationId xmlns:a16="http://schemas.microsoft.com/office/drawing/2014/main" id="{35679BB5-03E8-E5D2-2152-3404E5C6BA1B}"/>
              </a:ext>
            </a:extLst>
          </p:cNvPr>
          <p:cNvSpPr>
            <a:spLocks noGrp="1"/>
          </p:cNvSpPr>
          <p:nvPr>
            <p:ph type="sldNum" sz="quarter" idx="12"/>
          </p:nvPr>
        </p:nvSpPr>
        <p:spPr>
          <a:xfrm>
            <a:off x="10123055" y="6459785"/>
            <a:ext cx="1089428" cy="365125"/>
          </a:xfrm>
        </p:spPr>
        <p:txBody>
          <a:bodyPr>
            <a:normAutofit/>
          </a:bodyPr>
          <a:lstStyle/>
          <a:p>
            <a:pPr>
              <a:spcAft>
                <a:spcPts val="600"/>
              </a:spcAft>
            </a:pPr>
            <a:fld id="{D57F1E4F-1CFF-5643-939E-217C01CDF565}" type="slidenum">
              <a:rPr lang="en-US">
                <a:solidFill>
                  <a:schemeClr val="tx2"/>
                </a:solidFill>
              </a:rPr>
              <a:pPr>
                <a:spcAft>
                  <a:spcPts val="600"/>
                </a:spcAft>
              </a:pPr>
              <a:t>3</a:t>
            </a:fld>
            <a:endParaRPr lang="en-US">
              <a:solidFill>
                <a:schemeClr val="tx2"/>
              </a:solidFill>
            </a:endParaRPr>
          </a:p>
        </p:txBody>
      </p:sp>
      <p:graphicFrame>
        <p:nvGraphicFramePr>
          <p:cNvPr id="9" name="Espace réservé du contenu 8">
            <a:extLst>
              <a:ext uri="{FF2B5EF4-FFF2-40B4-BE49-F238E27FC236}">
                <a16:creationId xmlns:a16="http://schemas.microsoft.com/office/drawing/2014/main" id="{B1130AD9-CFA7-0B7B-976C-21020DF1E367}"/>
              </a:ext>
            </a:extLst>
          </p:cNvPr>
          <p:cNvGraphicFramePr>
            <a:graphicFrameLocks noGrp="1"/>
          </p:cNvGraphicFramePr>
          <p:nvPr>
            <p:ph idx="1"/>
            <p:extLst>
              <p:ext uri="{D42A27DB-BD31-4B8C-83A1-F6EECF244321}">
                <p14:modId xmlns:p14="http://schemas.microsoft.com/office/powerpoint/2010/main" val="169298975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5868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63EC69-0B38-AB93-FAE8-BC9662F2B034}"/>
              </a:ext>
            </a:extLst>
          </p:cNvPr>
          <p:cNvSpPr>
            <a:spLocks noGrp="1"/>
          </p:cNvSpPr>
          <p:nvPr>
            <p:ph type="title"/>
          </p:nvPr>
        </p:nvSpPr>
        <p:spPr>
          <a:xfrm>
            <a:off x="1097280" y="286603"/>
            <a:ext cx="10058400" cy="1450757"/>
          </a:xfrm>
        </p:spPr>
        <p:txBody>
          <a:bodyPr>
            <a:normAutofit/>
          </a:bodyPr>
          <a:lstStyle/>
          <a:p>
            <a:r>
              <a:rPr lang="fr-CH" dirty="0"/>
              <a:t>Objectifs</a:t>
            </a:r>
          </a:p>
        </p:txBody>
      </p:sp>
      <p:sp>
        <p:nvSpPr>
          <p:cNvPr id="4" name="Espace réservé du pied de page 3">
            <a:extLst>
              <a:ext uri="{FF2B5EF4-FFF2-40B4-BE49-F238E27FC236}">
                <a16:creationId xmlns:a16="http://schemas.microsoft.com/office/drawing/2014/main" id="{B7338DDF-F515-2D3F-54C5-925E92967094}"/>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Almeida Costa Lucas - Eatfit</a:t>
            </a:r>
          </a:p>
        </p:txBody>
      </p:sp>
      <p:sp>
        <p:nvSpPr>
          <p:cNvPr id="5" name="Espace réservé du numéro de diapositive 4">
            <a:extLst>
              <a:ext uri="{FF2B5EF4-FFF2-40B4-BE49-F238E27FC236}">
                <a16:creationId xmlns:a16="http://schemas.microsoft.com/office/drawing/2014/main" id="{87B12677-6045-CDDB-783E-DAE1EC2817F2}"/>
              </a:ext>
            </a:extLst>
          </p:cNvPr>
          <p:cNvSpPr>
            <a:spLocks noGrp="1"/>
          </p:cNvSpPr>
          <p:nvPr>
            <p:ph type="sldNum" sz="quarter" idx="12"/>
          </p:nvPr>
        </p:nvSpPr>
        <p:spPr>
          <a:xfrm>
            <a:off x="9900458" y="6459785"/>
            <a:ext cx="1312025" cy="365125"/>
          </a:xfrm>
        </p:spPr>
        <p:txBody>
          <a:bodyPr>
            <a:normAutofit/>
          </a:bodyPr>
          <a:lstStyle/>
          <a:p>
            <a:pPr>
              <a:spcAft>
                <a:spcPts val="600"/>
              </a:spcAft>
            </a:pPr>
            <a:fld id="{D57F1E4F-1CFF-5643-939E-217C01CDF565}" type="slidenum">
              <a:rPr lang="en-US" smtClean="0"/>
              <a:pPr>
                <a:spcAft>
                  <a:spcPts val="600"/>
                </a:spcAft>
              </a:pPr>
              <a:t>4</a:t>
            </a:fld>
            <a:endParaRPr lang="en-US"/>
          </a:p>
        </p:txBody>
      </p:sp>
      <p:graphicFrame>
        <p:nvGraphicFramePr>
          <p:cNvPr id="9" name="Espace réservé du contenu 2">
            <a:extLst>
              <a:ext uri="{FF2B5EF4-FFF2-40B4-BE49-F238E27FC236}">
                <a16:creationId xmlns:a16="http://schemas.microsoft.com/office/drawing/2014/main" id="{599CF9D3-EB30-BCC4-D5A1-9F0B3EC4B59E}"/>
              </a:ext>
            </a:extLst>
          </p:cNvPr>
          <p:cNvGraphicFramePr>
            <a:graphicFrameLocks noGrp="1"/>
          </p:cNvGraphicFramePr>
          <p:nvPr>
            <p:ph idx="1"/>
            <p:extLst>
              <p:ext uri="{D42A27DB-BD31-4B8C-83A1-F6EECF244321}">
                <p14:modId xmlns:p14="http://schemas.microsoft.com/office/powerpoint/2010/main" val="251071437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1195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7A34C3-308E-C280-21E7-71939A54FFFD}"/>
              </a:ext>
            </a:extLst>
          </p:cNvPr>
          <p:cNvSpPr>
            <a:spLocks noGrp="1"/>
          </p:cNvSpPr>
          <p:nvPr>
            <p:ph type="title"/>
          </p:nvPr>
        </p:nvSpPr>
        <p:spPr>
          <a:xfrm>
            <a:off x="1097280" y="286603"/>
            <a:ext cx="10058400" cy="1450757"/>
          </a:xfrm>
        </p:spPr>
        <p:txBody>
          <a:bodyPr>
            <a:normAutofit/>
          </a:bodyPr>
          <a:lstStyle/>
          <a:p>
            <a:r>
              <a:rPr lang="fr-CH" dirty="0"/>
              <a:t>Fonctionnalités</a:t>
            </a:r>
          </a:p>
        </p:txBody>
      </p:sp>
      <p:sp>
        <p:nvSpPr>
          <p:cNvPr id="4" name="Espace réservé du pied de page 3">
            <a:extLst>
              <a:ext uri="{FF2B5EF4-FFF2-40B4-BE49-F238E27FC236}">
                <a16:creationId xmlns:a16="http://schemas.microsoft.com/office/drawing/2014/main" id="{0912743D-5CB8-C567-3096-A9B1D4E4BB2F}"/>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Almeida Costa Lucas - Eatfit</a:t>
            </a:r>
          </a:p>
        </p:txBody>
      </p:sp>
      <p:sp>
        <p:nvSpPr>
          <p:cNvPr id="5" name="Espace réservé du numéro de diapositive 4">
            <a:extLst>
              <a:ext uri="{FF2B5EF4-FFF2-40B4-BE49-F238E27FC236}">
                <a16:creationId xmlns:a16="http://schemas.microsoft.com/office/drawing/2014/main" id="{1553CA00-D9F3-5661-0A3B-3BEAEB046738}"/>
              </a:ext>
            </a:extLst>
          </p:cNvPr>
          <p:cNvSpPr>
            <a:spLocks noGrp="1"/>
          </p:cNvSpPr>
          <p:nvPr>
            <p:ph type="sldNum" sz="quarter" idx="12"/>
          </p:nvPr>
        </p:nvSpPr>
        <p:spPr>
          <a:xfrm>
            <a:off x="9900458" y="6459785"/>
            <a:ext cx="1312025" cy="365125"/>
          </a:xfrm>
        </p:spPr>
        <p:txBody>
          <a:bodyPr>
            <a:normAutofit/>
          </a:bodyPr>
          <a:lstStyle/>
          <a:p>
            <a:pPr>
              <a:spcAft>
                <a:spcPts val="600"/>
              </a:spcAft>
            </a:pPr>
            <a:fld id="{D57F1E4F-1CFF-5643-939E-217C01CDF565}" type="slidenum">
              <a:rPr lang="en-US" smtClean="0"/>
              <a:pPr>
                <a:spcAft>
                  <a:spcPts val="600"/>
                </a:spcAft>
              </a:pPr>
              <a:t>5</a:t>
            </a:fld>
            <a:endParaRPr lang="en-US"/>
          </a:p>
        </p:txBody>
      </p:sp>
      <p:graphicFrame>
        <p:nvGraphicFramePr>
          <p:cNvPr id="9" name="Espace réservé du contenu 2">
            <a:extLst>
              <a:ext uri="{FF2B5EF4-FFF2-40B4-BE49-F238E27FC236}">
                <a16:creationId xmlns:a16="http://schemas.microsoft.com/office/drawing/2014/main" id="{547FDEE9-57F8-3BC6-71AD-7A0998BBF2AA}"/>
              </a:ext>
            </a:extLst>
          </p:cNvPr>
          <p:cNvGraphicFramePr>
            <a:graphicFrameLocks noGrp="1"/>
          </p:cNvGraphicFramePr>
          <p:nvPr>
            <p:ph idx="1"/>
            <p:extLst>
              <p:ext uri="{D42A27DB-BD31-4B8C-83A1-F6EECF244321}">
                <p14:modId xmlns:p14="http://schemas.microsoft.com/office/powerpoint/2010/main" val="74409767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236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CC31D2-90C4-81FF-48A0-ABC1E786D2B9}"/>
              </a:ext>
            </a:extLst>
          </p:cNvPr>
          <p:cNvSpPr>
            <a:spLocks noGrp="1"/>
          </p:cNvSpPr>
          <p:nvPr>
            <p:ph type="title"/>
          </p:nvPr>
        </p:nvSpPr>
        <p:spPr>
          <a:xfrm>
            <a:off x="1097280" y="286603"/>
            <a:ext cx="10058400" cy="1450757"/>
          </a:xfrm>
        </p:spPr>
        <p:txBody>
          <a:bodyPr>
            <a:normAutofit/>
          </a:bodyPr>
          <a:lstStyle/>
          <a:p>
            <a:r>
              <a:rPr lang="fr-CH" dirty="0"/>
              <a:t>Environnements de développement et de tests</a:t>
            </a:r>
          </a:p>
        </p:txBody>
      </p:sp>
      <p:sp>
        <p:nvSpPr>
          <p:cNvPr id="4" name="Espace réservé du pied de page 3">
            <a:extLst>
              <a:ext uri="{FF2B5EF4-FFF2-40B4-BE49-F238E27FC236}">
                <a16:creationId xmlns:a16="http://schemas.microsoft.com/office/drawing/2014/main" id="{5CD8881B-E4BE-1452-35FA-CD5EC47542FC}"/>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Almeida Costa Lucas - Eatfit</a:t>
            </a:r>
          </a:p>
        </p:txBody>
      </p:sp>
      <p:sp>
        <p:nvSpPr>
          <p:cNvPr id="5" name="Espace réservé du numéro de diapositive 4">
            <a:extLst>
              <a:ext uri="{FF2B5EF4-FFF2-40B4-BE49-F238E27FC236}">
                <a16:creationId xmlns:a16="http://schemas.microsoft.com/office/drawing/2014/main" id="{25A7E48C-6D7B-C6CC-DE85-7C89AF1C8902}"/>
              </a:ext>
            </a:extLst>
          </p:cNvPr>
          <p:cNvSpPr>
            <a:spLocks noGrp="1"/>
          </p:cNvSpPr>
          <p:nvPr>
            <p:ph type="sldNum" sz="quarter" idx="12"/>
          </p:nvPr>
        </p:nvSpPr>
        <p:spPr>
          <a:xfrm>
            <a:off x="9900458" y="6459785"/>
            <a:ext cx="1312025" cy="365125"/>
          </a:xfrm>
        </p:spPr>
        <p:txBody>
          <a:bodyPr>
            <a:normAutofit/>
          </a:bodyPr>
          <a:lstStyle/>
          <a:p>
            <a:pPr>
              <a:spcAft>
                <a:spcPts val="600"/>
              </a:spcAft>
            </a:pPr>
            <a:fld id="{D57F1E4F-1CFF-5643-939E-217C01CDF565}" type="slidenum">
              <a:rPr lang="en-US" smtClean="0"/>
              <a:pPr>
                <a:spcAft>
                  <a:spcPts val="600"/>
                </a:spcAft>
              </a:pPr>
              <a:t>6</a:t>
            </a:fld>
            <a:endParaRPr lang="en-US"/>
          </a:p>
        </p:txBody>
      </p:sp>
      <p:graphicFrame>
        <p:nvGraphicFramePr>
          <p:cNvPr id="20" name="Espace réservé du contenu 2">
            <a:extLst>
              <a:ext uri="{FF2B5EF4-FFF2-40B4-BE49-F238E27FC236}">
                <a16:creationId xmlns:a16="http://schemas.microsoft.com/office/drawing/2014/main" id="{257768B8-67DF-A5F4-BF5B-34C21044EDC1}"/>
              </a:ext>
            </a:extLst>
          </p:cNvPr>
          <p:cNvGraphicFramePr>
            <a:graphicFrameLocks/>
          </p:cNvGraphicFramePr>
          <p:nvPr>
            <p:extLst>
              <p:ext uri="{D42A27DB-BD31-4B8C-83A1-F6EECF244321}">
                <p14:modId xmlns:p14="http://schemas.microsoft.com/office/powerpoint/2010/main" val="1255163575"/>
              </p:ext>
            </p:extLst>
          </p:nvPr>
        </p:nvGraphicFramePr>
        <p:xfrm>
          <a:off x="1097281" y="1882588"/>
          <a:ext cx="10058400" cy="3986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644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5">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FCDBA38-722A-57B1-9D5D-0555EDB5BDF6}"/>
              </a:ext>
            </a:extLst>
          </p:cNvPr>
          <p:cNvSpPr>
            <a:spLocks noGrp="1"/>
          </p:cNvSpPr>
          <p:nvPr>
            <p:ph type="title"/>
          </p:nvPr>
        </p:nvSpPr>
        <p:spPr>
          <a:xfrm>
            <a:off x="4974771" y="634946"/>
            <a:ext cx="6574972" cy="1450757"/>
          </a:xfrm>
        </p:spPr>
        <p:txBody>
          <a:bodyPr>
            <a:normAutofit/>
          </a:bodyPr>
          <a:lstStyle/>
          <a:p>
            <a:r>
              <a:rPr lang="fr-CH" dirty="0"/>
              <a:t>Analyse organique - API</a:t>
            </a:r>
          </a:p>
        </p:txBody>
      </p:sp>
      <p:cxnSp>
        <p:nvCxnSpPr>
          <p:cNvPr id="24" name="Straight Connector 17">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7" name="Espace réservé du contenu 5">
            <a:extLst>
              <a:ext uri="{FF2B5EF4-FFF2-40B4-BE49-F238E27FC236}">
                <a16:creationId xmlns:a16="http://schemas.microsoft.com/office/drawing/2014/main" id="{4D835117-B528-5494-BD6D-FA8F895B847F}"/>
              </a:ext>
            </a:extLst>
          </p:cNvPr>
          <p:cNvGraphicFramePr>
            <a:graphicFrameLocks noGrp="1"/>
          </p:cNvGraphicFramePr>
          <p:nvPr>
            <p:ph idx="1"/>
            <p:extLst>
              <p:ext uri="{D42A27DB-BD31-4B8C-83A1-F6EECF244321}">
                <p14:modId xmlns:p14="http://schemas.microsoft.com/office/powerpoint/2010/main" val="3065381660"/>
              </p:ext>
            </p:extLst>
          </p:nvPr>
        </p:nvGraphicFramePr>
        <p:xfrm>
          <a:off x="4974770" y="2473461"/>
          <a:ext cx="6089768" cy="31484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Rectangle 19">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8EFC9853-AD6F-CD4F-9FCA-9F949BD81EA0}"/>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Almeida Costa Lucas - Eatfit</a:t>
            </a:r>
          </a:p>
        </p:txBody>
      </p:sp>
      <p:sp>
        <p:nvSpPr>
          <p:cNvPr id="5" name="Espace réservé du numéro de diapositive 4">
            <a:extLst>
              <a:ext uri="{FF2B5EF4-FFF2-40B4-BE49-F238E27FC236}">
                <a16:creationId xmlns:a16="http://schemas.microsoft.com/office/drawing/2014/main" id="{FF29BEE2-BAF1-552B-DE36-9510CCF5499E}"/>
              </a:ext>
            </a:extLst>
          </p:cNvPr>
          <p:cNvSpPr>
            <a:spLocks noGrp="1"/>
          </p:cNvSpPr>
          <p:nvPr>
            <p:ph type="sldNum" sz="quarter" idx="12"/>
          </p:nvPr>
        </p:nvSpPr>
        <p:spPr>
          <a:xfrm>
            <a:off x="9900458" y="6459785"/>
            <a:ext cx="1312025" cy="365125"/>
          </a:xfrm>
        </p:spPr>
        <p:txBody>
          <a:bodyPr>
            <a:normAutofit/>
          </a:bodyPr>
          <a:lstStyle/>
          <a:p>
            <a:pPr>
              <a:spcAft>
                <a:spcPts val="600"/>
              </a:spcAft>
            </a:pPr>
            <a:fld id="{D57F1E4F-1CFF-5643-939E-217C01CDF565}" type="slidenum">
              <a:rPr lang="en-US" smtClean="0"/>
              <a:pPr>
                <a:spcAft>
                  <a:spcPts val="600"/>
                </a:spcAft>
              </a:pPr>
              <a:t>7</a:t>
            </a:fld>
            <a:endParaRPr lang="en-US"/>
          </a:p>
        </p:txBody>
      </p:sp>
      <p:pic>
        <p:nvPicPr>
          <p:cNvPr id="13" name="Image 12">
            <a:extLst>
              <a:ext uri="{FF2B5EF4-FFF2-40B4-BE49-F238E27FC236}">
                <a16:creationId xmlns:a16="http://schemas.microsoft.com/office/drawing/2014/main" id="{DF3999D2-0F2E-11C2-796D-E525AD6A3D05}"/>
              </a:ext>
            </a:extLst>
          </p:cNvPr>
          <p:cNvPicPr>
            <a:picLocks noChangeAspect="1"/>
          </p:cNvPicPr>
          <p:nvPr/>
        </p:nvPicPr>
        <p:blipFill>
          <a:blip r:embed="rId8"/>
          <a:stretch>
            <a:fillRect/>
          </a:stretch>
        </p:blipFill>
        <p:spPr>
          <a:xfrm>
            <a:off x="786332" y="41353"/>
            <a:ext cx="2507010" cy="6359447"/>
          </a:xfrm>
          <a:prstGeom prst="rect">
            <a:avLst/>
          </a:prstGeom>
        </p:spPr>
      </p:pic>
    </p:spTree>
    <p:extLst>
      <p:ext uri="{BB962C8B-B14F-4D97-AF65-F5344CB8AC3E}">
        <p14:creationId xmlns:p14="http://schemas.microsoft.com/office/powerpoint/2010/main" val="169173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20EA4D3D-652C-5A7E-171D-4B36201C2668}"/>
              </a:ext>
            </a:extLst>
          </p:cNvPr>
          <p:cNvSpPr>
            <a:spLocks noGrp="1"/>
          </p:cNvSpPr>
          <p:nvPr>
            <p:ph type="title"/>
          </p:nvPr>
        </p:nvSpPr>
        <p:spPr>
          <a:xfrm>
            <a:off x="482989" y="272742"/>
            <a:ext cx="3084844" cy="2360588"/>
          </a:xfrm>
        </p:spPr>
        <p:txBody>
          <a:bodyPr anchor="ctr">
            <a:normAutofit/>
          </a:bodyPr>
          <a:lstStyle/>
          <a:p>
            <a:r>
              <a:rPr lang="fr-CH" sz="3600" dirty="0">
                <a:solidFill>
                  <a:srgbClr val="FFFFFF"/>
                </a:solidFill>
              </a:rPr>
              <a:t>Démonstration code – suppression d’évaluation</a:t>
            </a: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E34A6AEE-A4ED-4068-D95F-FF93C25DA2BA}"/>
              </a:ext>
            </a:extLst>
          </p:cNvPr>
          <p:cNvSpPr>
            <a:spLocks noGrp="1"/>
          </p:cNvSpPr>
          <p:nvPr>
            <p:ph idx="1"/>
          </p:nvPr>
        </p:nvSpPr>
        <p:spPr>
          <a:xfrm>
            <a:off x="4104079" y="272742"/>
            <a:ext cx="8100076" cy="5936672"/>
          </a:xfrm>
        </p:spPr>
        <p:txBody>
          <a:bodyPr anchor="ctr">
            <a:normAutofit/>
          </a:bodyPr>
          <a:lstStyle/>
          <a:p>
            <a:r>
              <a:rPr lang="fr-CH" i="1" dirty="0">
                <a:solidFill>
                  <a:srgbClr val="8C8C8C"/>
                </a:solidFill>
                <a:effectLst/>
                <a:latin typeface="JetBrains Mono"/>
              </a:rPr>
              <a:t>/**</a:t>
            </a:r>
            <a:br>
              <a:rPr lang="fr-CH" i="1" dirty="0">
                <a:solidFill>
                  <a:srgbClr val="8C8C8C"/>
                </a:solidFill>
                <a:effectLst/>
                <a:latin typeface="JetBrains Mono"/>
              </a:rPr>
            </a:br>
            <a:r>
              <a:rPr lang="fr-CH" i="1" dirty="0">
                <a:solidFill>
                  <a:srgbClr val="8C8C8C"/>
                </a:solidFill>
                <a:effectLst/>
                <a:latin typeface="JetBrains Mono"/>
              </a:rPr>
              <a:t> * Supprime une évaluation spécifiée.</a:t>
            </a:r>
            <a:br>
              <a:rPr lang="fr-CH" i="1" dirty="0">
                <a:solidFill>
                  <a:srgbClr val="8C8C8C"/>
                </a:solidFill>
                <a:effectLst/>
                <a:latin typeface="JetBrains Mono"/>
              </a:rPr>
            </a:br>
            <a:r>
              <a:rPr lang="fr-CH" i="1" dirty="0">
                <a:solidFill>
                  <a:srgbClr val="8C8C8C"/>
                </a:solidFill>
                <a:effectLst/>
                <a:latin typeface="JetBrains Mono"/>
              </a:rPr>
              <a:t> *</a:t>
            </a:r>
            <a:br>
              <a:rPr lang="fr-CH" i="1" dirty="0">
                <a:solidFill>
                  <a:srgbClr val="8C8C8C"/>
                </a:solidFill>
                <a:effectLst/>
                <a:latin typeface="JetBrains Mono"/>
              </a:rPr>
            </a:br>
            <a:r>
              <a:rPr lang="fr-CH" i="1" dirty="0">
                <a:solidFill>
                  <a:srgbClr val="8C8C8C"/>
                </a:solidFill>
                <a:effectLst/>
                <a:latin typeface="JetBrains Mono"/>
              </a:rPr>
              <a:t> * @param </a:t>
            </a:r>
            <a:r>
              <a:rPr lang="fr-CH" i="1" dirty="0" err="1">
                <a:solidFill>
                  <a:srgbClr val="000000"/>
                </a:solidFill>
                <a:effectLst/>
                <a:latin typeface="JetBrains Mono"/>
              </a:rPr>
              <a:t>Request</a:t>
            </a:r>
            <a:r>
              <a:rPr lang="fr-CH" i="1" dirty="0">
                <a:solidFill>
                  <a:srgbClr val="000000"/>
                </a:solidFill>
                <a:effectLst/>
                <a:latin typeface="JetBrains Mono"/>
              </a:rPr>
              <a:t> </a:t>
            </a:r>
            <a:r>
              <a:rPr lang="fr-CH" i="1" dirty="0">
                <a:solidFill>
                  <a:srgbClr val="660000"/>
                </a:solidFill>
                <a:effectLst/>
                <a:latin typeface="JetBrains Mono"/>
              </a:rPr>
              <a:t>$</a:t>
            </a:r>
            <a:r>
              <a:rPr lang="fr-CH" i="1" dirty="0" err="1">
                <a:solidFill>
                  <a:srgbClr val="660000"/>
                </a:solidFill>
                <a:effectLst/>
                <a:latin typeface="JetBrains Mono"/>
              </a:rPr>
              <a:t>request</a:t>
            </a:r>
            <a:r>
              <a:rPr lang="fr-CH" i="1" dirty="0">
                <a:solidFill>
                  <a:srgbClr val="660000"/>
                </a:solidFill>
                <a:effectLst/>
                <a:latin typeface="JetBrains Mono"/>
              </a:rPr>
              <a:t> </a:t>
            </a:r>
            <a:r>
              <a:rPr lang="fr-CH" i="1" dirty="0">
                <a:solidFill>
                  <a:srgbClr val="8C8C8C"/>
                </a:solidFill>
                <a:effectLst/>
                <a:latin typeface="JetBrains Mono"/>
              </a:rPr>
              <a:t>La requête HTTP.</a:t>
            </a:r>
            <a:br>
              <a:rPr lang="fr-CH" i="1" dirty="0">
                <a:solidFill>
                  <a:srgbClr val="8C8C8C"/>
                </a:solidFill>
                <a:effectLst/>
                <a:latin typeface="JetBrains Mono"/>
              </a:rPr>
            </a:br>
            <a:r>
              <a:rPr lang="fr-CH" i="1" dirty="0">
                <a:solidFill>
                  <a:srgbClr val="8C8C8C"/>
                </a:solidFill>
                <a:effectLst/>
                <a:latin typeface="JetBrains Mono"/>
              </a:rPr>
              <a:t> * @return </a:t>
            </a:r>
            <a:r>
              <a:rPr lang="fr-CH" i="1" dirty="0" err="1">
                <a:solidFill>
                  <a:srgbClr val="000000"/>
                </a:solidFill>
                <a:effectLst/>
                <a:latin typeface="JetBrains Mono"/>
              </a:rPr>
              <a:t>ApiValue</a:t>
            </a:r>
            <a:r>
              <a:rPr lang="fr-CH" i="1" dirty="0">
                <a:solidFill>
                  <a:srgbClr val="000000"/>
                </a:solidFill>
                <a:effectLst/>
                <a:latin typeface="JetBrains Mono"/>
              </a:rPr>
              <a:t> </a:t>
            </a:r>
            <a:r>
              <a:rPr lang="fr-CH" i="1" dirty="0">
                <a:solidFill>
                  <a:srgbClr val="8C8C8C"/>
                </a:solidFill>
                <a:effectLst/>
                <a:latin typeface="JetBrains Mono"/>
              </a:rPr>
              <a:t>L'objet </a:t>
            </a:r>
            <a:r>
              <a:rPr lang="fr-CH" i="1" dirty="0" err="1">
                <a:solidFill>
                  <a:srgbClr val="8C8C8C"/>
                </a:solidFill>
                <a:effectLst/>
                <a:latin typeface="JetBrains Mono"/>
              </a:rPr>
              <a:t>ApiValue</a:t>
            </a:r>
            <a:r>
              <a:rPr lang="fr-CH" i="1" dirty="0">
                <a:solidFill>
                  <a:srgbClr val="8C8C8C"/>
                </a:solidFill>
                <a:effectLst/>
                <a:latin typeface="JetBrains Mono"/>
              </a:rPr>
              <a:t> contenant la réponse de l'API.</a:t>
            </a:r>
            <a:br>
              <a:rPr lang="fr-CH" i="1" dirty="0">
                <a:solidFill>
                  <a:srgbClr val="8C8C8C"/>
                </a:solidFill>
                <a:effectLst/>
                <a:latin typeface="JetBrains Mono"/>
              </a:rPr>
            </a:br>
            <a:r>
              <a:rPr lang="fr-CH" i="1" dirty="0">
                <a:solidFill>
                  <a:srgbClr val="8C8C8C"/>
                </a:solidFill>
                <a:effectLst/>
                <a:latin typeface="JetBrains Mono"/>
              </a:rPr>
              <a:t> * @throws </a:t>
            </a:r>
            <a:r>
              <a:rPr lang="fr-CH" i="1" dirty="0">
                <a:solidFill>
                  <a:srgbClr val="000000"/>
                </a:solidFill>
                <a:effectLst/>
                <a:latin typeface="JetBrains Mono"/>
              </a:rPr>
              <a:t>Exception</a:t>
            </a:r>
            <a:br>
              <a:rPr lang="fr-CH" i="1" dirty="0">
                <a:solidFill>
                  <a:srgbClr val="000000"/>
                </a:solidFill>
                <a:effectLst/>
                <a:latin typeface="JetBrains Mono"/>
              </a:rPr>
            </a:br>
            <a:r>
              <a:rPr lang="fr-CH" i="1" dirty="0">
                <a:solidFill>
                  <a:srgbClr val="000000"/>
                </a:solidFill>
                <a:effectLst/>
                <a:latin typeface="JetBrains Mono"/>
              </a:rPr>
              <a:t> </a:t>
            </a:r>
            <a:r>
              <a:rPr lang="fr-CH" i="1" dirty="0">
                <a:solidFill>
                  <a:srgbClr val="8C8C8C"/>
                </a:solidFill>
                <a:effectLst/>
                <a:latin typeface="JetBrains Mono"/>
              </a:rPr>
              <a:t>*/</a:t>
            </a:r>
            <a:br>
              <a:rPr lang="fr-CH" i="1" dirty="0">
                <a:solidFill>
                  <a:srgbClr val="8C8C8C"/>
                </a:solidFill>
                <a:effectLst/>
                <a:latin typeface="JetBrains Mono"/>
              </a:rPr>
            </a:br>
            <a:r>
              <a:rPr lang="fr-CH" dirty="0">
                <a:solidFill>
                  <a:srgbClr val="0033B3"/>
                </a:solidFill>
                <a:effectLst/>
                <a:latin typeface="JetBrains Mono"/>
              </a:rPr>
              <a:t>public </a:t>
            </a:r>
            <a:r>
              <a:rPr lang="fr-CH" dirty="0" err="1">
                <a:solidFill>
                  <a:srgbClr val="0033B3"/>
                </a:solidFill>
                <a:effectLst/>
                <a:latin typeface="JetBrains Mono"/>
              </a:rPr>
              <a:t>function</a:t>
            </a:r>
            <a:r>
              <a:rPr lang="fr-CH" dirty="0">
                <a:solidFill>
                  <a:srgbClr val="0033B3"/>
                </a:solidFill>
                <a:effectLst/>
                <a:latin typeface="JetBrains Mono"/>
              </a:rPr>
              <a:t> </a:t>
            </a:r>
            <a:r>
              <a:rPr lang="fr-CH" dirty="0" err="1">
                <a:solidFill>
                  <a:srgbClr val="00627A"/>
                </a:solidFill>
                <a:effectLst/>
                <a:latin typeface="JetBrains Mono"/>
              </a:rPr>
              <a:t>delete</a:t>
            </a:r>
            <a:r>
              <a:rPr lang="fr-CH" dirty="0">
                <a:solidFill>
                  <a:srgbClr val="3F9101"/>
                </a:solidFill>
                <a:effectLst/>
                <a:latin typeface="JetBrains Mono"/>
              </a:rPr>
              <a:t>(</a:t>
            </a:r>
            <a:r>
              <a:rPr lang="fr-CH" dirty="0" err="1">
                <a:solidFill>
                  <a:srgbClr val="000000"/>
                </a:solidFill>
                <a:effectLst/>
                <a:latin typeface="JetBrains Mono"/>
              </a:rPr>
              <a:t>Request</a:t>
            </a:r>
            <a:r>
              <a:rPr lang="fr-CH" dirty="0">
                <a:solidFill>
                  <a:srgbClr val="000000"/>
                </a:solidFill>
                <a:effectLst/>
                <a:latin typeface="JetBrains Mono"/>
              </a:rPr>
              <a:t> </a:t>
            </a:r>
            <a:r>
              <a:rPr lang="fr-CH" dirty="0">
                <a:solidFill>
                  <a:srgbClr val="660000"/>
                </a:solidFill>
                <a:effectLst/>
                <a:latin typeface="JetBrains Mono"/>
              </a:rPr>
              <a:t>$</a:t>
            </a:r>
            <a:r>
              <a:rPr lang="fr-CH" dirty="0" err="1">
                <a:solidFill>
                  <a:srgbClr val="660000"/>
                </a:solidFill>
                <a:effectLst/>
                <a:latin typeface="JetBrains Mono"/>
              </a:rPr>
              <a:t>request</a:t>
            </a:r>
            <a:r>
              <a:rPr lang="fr-CH" dirty="0">
                <a:solidFill>
                  <a:srgbClr val="3F9101"/>
                </a:solidFill>
                <a:effectLst/>
                <a:latin typeface="JetBrains Mono"/>
              </a:rPr>
              <a:t>)</a:t>
            </a:r>
            <a:r>
              <a:rPr lang="fr-CH" dirty="0">
                <a:solidFill>
                  <a:srgbClr val="080808"/>
                </a:solidFill>
                <a:effectLst/>
                <a:latin typeface="JetBrains Mono"/>
              </a:rPr>
              <a:t>: </a:t>
            </a:r>
            <a:r>
              <a:rPr lang="fr-CH" dirty="0" err="1">
                <a:solidFill>
                  <a:srgbClr val="000000"/>
                </a:solidFill>
                <a:effectLst/>
                <a:latin typeface="JetBrains Mono"/>
              </a:rPr>
              <a:t>ApiValue</a:t>
            </a:r>
            <a:br>
              <a:rPr lang="fr-CH" dirty="0">
                <a:solidFill>
                  <a:srgbClr val="000000"/>
                </a:solidFill>
                <a:effectLst/>
                <a:latin typeface="JetBrains Mono"/>
              </a:rPr>
            </a:br>
            <a:r>
              <a:rPr lang="fr-CH" dirty="0">
                <a:solidFill>
                  <a:srgbClr val="0E4A8E"/>
                </a:solidFill>
                <a:effectLst/>
                <a:latin typeface="JetBrains Mono"/>
              </a:rPr>
              <a:t>{</a:t>
            </a:r>
            <a:br>
              <a:rPr lang="fr-CH" dirty="0">
                <a:solidFill>
                  <a:srgbClr val="0E4A8E"/>
                </a:solidFill>
                <a:effectLst/>
                <a:latin typeface="JetBrains Mono"/>
              </a:rPr>
            </a:br>
            <a:r>
              <a:rPr lang="fr-CH" dirty="0">
                <a:solidFill>
                  <a:srgbClr val="0E4A8E"/>
                </a:solidFill>
                <a:effectLst/>
                <a:latin typeface="JetBrains Mono"/>
              </a:rPr>
              <a:t>    </a:t>
            </a:r>
            <a:r>
              <a:rPr lang="fr-CH" dirty="0">
                <a:solidFill>
                  <a:srgbClr val="0033B3"/>
                </a:solidFill>
                <a:effectLst/>
                <a:latin typeface="JetBrains Mono"/>
              </a:rPr>
              <a:t>return new </a:t>
            </a:r>
            <a:r>
              <a:rPr lang="fr-CH" dirty="0" err="1">
                <a:solidFill>
                  <a:srgbClr val="000000"/>
                </a:solidFill>
                <a:effectLst/>
                <a:latin typeface="JetBrains Mono"/>
              </a:rPr>
              <a:t>ApiValue</a:t>
            </a:r>
            <a:r>
              <a:rPr lang="fr-CH" dirty="0">
                <a:solidFill>
                  <a:srgbClr val="0E4A8E"/>
                </a:solidFill>
                <a:effectLst/>
                <a:latin typeface="JetBrains Mono"/>
              </a:rPr>
              <a:t>(</a:t>
            </a:r>
            <a:r>
              <a:rPr lang="fr-CH" dirty="0">
                <a:solidFill>
                  <a:srgbClr val="000000"/>
                </a:solidFill>
                <a:effectLst/>
                <a:latin typeface="JetBrains Mono"/>
              </a:rPr>
              <a:t>Rating</a:t>
            </a:r>
            <a:r>
              <a:rPr lang="fr-CH" dirty="0">
                <a:solidFill>
                  <a:srgbClr val="080808"/>
                </a:solidFill>
                <a:effectLst/>
                <a:latin typeface="JetBrains Mono"/>
              </a:rPr>
              <a:t>::</a:t>
            </a:r>
            <a:r>
              <a:rPr lang="fr-CH" i="1" dirty="0" err="1">
                <a:solidFill>
                  <a:srgbClr val="00627A"/>
                </a:solidFill>
                <a:effectLst/>
                <a:latin typeface="JetBrains Mono"/>
              </a:rPr>
              <a:t>delete</a:t>
            </a:r>
            <a:r>
              <a:rPr lang="fr-CH" dirty="0">
                <a:solidFill>
                  <a:srgbClr val="B4960A"/>
                </a:solidFill>
                <a:effectLst/>
                <a:latin typeface="JetBrains Mono"/>
              </a:rPr>
              <a:t>(</a:t>
            </a:r>
            <a:r>
              <a:rPr lang="fr-CH" dirty="0">
                <a:solidFill>
                  <a:srgbClr val="660000"/>
                </a:solidFill>
                <a:effectLst/>
                <a:latin typeface="JetBrains Mono"/>
              </a:rPr>
              <a:t>$</a:t>
            </a:r>
            <a:r>
              <a:rPr lang="fr-CH" dirty="0" err="1">
                <a:solidFill>
                  <a:srgbClr val="660000"/>
                </a:solidFill>
                <a:effectLst/>
                <a:latin typeface="JetBrains Mono"/>
              </a:rPr>
              <a:t>request</a:t>
            </a:r>
            <a:r>
              <a:rPr lang="fr-CH" dirty="0">
                <a:solidFill>
                  <a:srgbClr val="080808"/>
                </a:solidFill>
                <a:effectLst/>
                <a:latin typeface="JetBrains Mono"/>
              </a:rPr>
              <a:t>-&gt;</a:t>
            </a:r>
            <a:r>
              <a:rPr lang="fr-CH" dirty="0" err="1">
                <a:solidFill>
                  <a:srgbClr val="00627A"/>
                </a:solidFill>
                <a:effectLst/>
                <a:latin typeface="JetBrains Mono"/>
              </a:rPr>
              <a:t>getData</a:t>
            </a:r>
            <a:r>
              <a:rPr lang="fr-CH" dirty="0">
                <a:solidFill>
                  <a:srgbClr val="BC0BA2"/>
                </a:solidFill>
                <a:effectLst/>
                <a:latin typeface="JetBrains Mono"/>
              </a:rPr>
              <a:t>(</a:t>
            </a:r>
            <a:r>
              <a:rPr lang="fr-CH" dirty="0">
                <a:solidFill>
                  <a:srgbClr val="3F9101"/>
                </a:solidFill>
                <a:effectLst/>
                <a:latin typeface="JetBrains Mono"/>
              </a:rPr>
              <a:t>[</a:t>
            </a:r>
            <a:r>
              <a:rPr lang="fr-CH" dirty="0">
                <a:solidFill>
                  <a:srgbClr val="067D17"/>
                </a:solidFill>
                <a:effectLst/>
                <a:latin typeface="JetBrains Mono"/>
              </a:rPr>
              <a:t>"</a:t>
            </a:r>
            <a:r>
              <a:rPr lang="fr-CH" dirty="0" err="1">
                <a:solidFill>
                  <a:srgbClr val="067D17"/>
                </a:solidFill>
                <a:effectLst/>
                <a:latin typeface="JetBrains Mono"/>
              </a:rPr>
              <a:t>idRating</a:t>
            </a:r>
            <a:r>
              <a:rPr lang="fr-CH" dirty="0">
                <a:solidFill>
                  <a:srgbClr val="067D17"/>
                </a:solidFill>
                <a:effectLst/>
                <a:latin typeface="JetBrains Mono"/>
              </a:rPr>
              <a:t>"</a:t>
            </a:r>
            <a:r>
              <a:rPr lang="fr-CH" dirty="0">
                <a:solidFill>
                  <a:srgbClr val="3F9101"/>
                </a:solidFill>
                <a:effectLst/>
                <a:latin typeface="JetBrains Mono"/>
              </a:rPr>
              <a:t>]</a:t>
            </a:r>
            <a:r>
              <a:rPr lang="fr-CH" dirty="0">
                <a:solidFill>
                  <a:srgbClr val="BC0BA2"/>
                </a:solidFill>
                <a:effectLst/>
                <a:latin typeface="JetBrains Mono"/>
              </a:rPr>
              <a:t>)</a:t>
            </a:r>
            <a:r>
              <a:rPr lang="fr-CH" dirty="0">
                <a:solidFill>
                  <a:srgbClr val="B4960A"/>
                </a:solidFill>
                <a:effectLst/>
                <a:latin typeface="JetBrains Mono"/>
              </a:rPr>
              <a:t>)</a:t>
            </a:r>
            <a:r>
              <a:rPr lang="fr-CH" dirty="0">
                <a:solidFill>
                  <a:srgbClr val="080808"/>
                </a:solidFill>
                <a:effectLst/>
                <a:latin typeface="JetBrains Mono"/>
              </a:rPr>
              <a:t>, </a:t>
            </a:r>
            <a:r>
              <a:rPr lang="fr-CH" dirty="0">
                <a:solidFill>
                  <a:srgbClr val="1750EB"/>
                </a:solidFill>
                <a:effectLst/>
                <a:latin typeface="JetBrains Mono"/>
              </a:rPr>
              <a:t>200</a:t>
            </a:r>
            <a:r>
              <a:rPr lang="fr-CH" dirty="0">
                <a:solidFill>
                  <a:srgbClr val="0E4A8E"/>
                </a:solidFill>
                <a:effectLst/>
                <a:latin typeface="JetBrains Mono"/>
              </a:rPr>
              <a:t>)</a:t>
            </a:r>
            <a:r>
              <a:rPr lang="fr-CH" dirty="0">
                <a:solidFill>
                  <a:srgbClr val="080808"/>
                </a:solidFill>
                <a:effectLst/>
                <a:latin typeface="JetBrains Mono"/>
              </a:rPr>
              <a:t>;</a:t>
            </a:r>
            <a:br>
              <a:rPr lang="fr-CH" dirty="0">
                <a:solidFill>
                  <a:srgbClr val="080808"/>
                </a:solidFill>
                <a:effectLst/>
                <a:latin typeface="JetBrains Mono"/>
              </a:rPr>
            </a:br>
            <a:r>
              <a:rPr lang="fr-CH" dirty="0">
                <a:solidFill>
                  <a:srgbClr val="0E4A8E"/>
                </a:solidFill>
                <a:effectLst/>
                <a:latin typeface="JetBrains Mono"/>
              </a:rPr>
              <a:t>}</a:t>
            </a:r>
            <a:endParaRPr lang="fr-CH" dirty="0">
              <a:solidFill>
                <a:srgbClr val="080808"/>
              </a:solidFill>
              <a:effectLst/>
              <a:latin typeface="JetBrains Mono"/>
            </a:endParaRPr>
          </a:p>
          <a:p>
            <a:pPr marL="0" indent="0">
              <a:buNone/>
            </a:pPr>
            <a:endParaRPr lang="fr-CH" dirty="0"/>
          </a:p>
        </p:txBody>
      </p:sp>
      <p:sp>
        <p:nvSpPr>
          <p:cNvPr id="4" name="Espace réservé du pied de page 3">
            <a:extLst>
              <a:ext uri="{FF2B5EF4-FFF2-40B4-BE49-F238E27FC236}">
                <a16:creationId xmlns:a16="http://schemas.microsoft.com/office/drawing/2014/main" id="{233203E2-0D5C-10BC-4EEE-37FF41514153}"/>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Almeida Costa Lucas - Eatfit</a:t>
            </a:r>
          </a:p>
        </p:txBody>
      </p:sp>
      <p:sp>
        <p:nvSpPr>
          <p:cNvPr id="5" name="Espace réservé du numéro de diapositive 4">
            <a:extLst>
              <a:ext uri="{FF2B5EF4-FFF2-40B4-BE49-F238E27FC236}">
                <a16:creationId xmlns:a16="http://schemas.microsoft.com/office/drawing/2014/main" id="{775206E8-C64A-3059-64E1-3718852FB23E}"/>
              </a:ext>
            </a:extLst>
          </p:cNvPr>
          <p:cNvSpPr>
            <a:spLocks noGrp="1"/>
          </p:cNvSpPr>
          <p:nvPr>
            <p:ph type="sldNum" sz="quarter" idx="12"/>
          </p:nvPr>
        </p:nvSpPr>
        <p:spPr>
          <a:xfrm>
            <a:off x="10123055" y="6459785"/>
            <a:ext cx="1089428" cy="365125"/>
          </a:xfrm>
        </p:spPr>
        <p:txBody>
          <a:bodyPr>
            <a:normAutofit/>
          </a:bodyPr>
          <a:lstStyle/>
          <a:p>
            <a:pPr>
              <a:spcAft>
                <a:spcPts val="600"/>
              </a:spcAft>
            </a:pPr>
            <a:fld id="{D57F1E4F-1CFF-5643-939E-217C01CDF565}" type="slidenum">
              <a:rPr lang="en-US" smtClean="0">
                <a:solidFill>
                  <a:schemeClr val="tx2"/>
                </a:solidFill>
              </a:rPr>
              <a:pPr>
                <a:spcAft>
                  <a:spcPts val="600"/>
                </a:spcAft>
              </a:pPr>
              <a:t>8</a:t>
            </a:fld>
            <a:endParaRPr lang="en-US">
              <a:solidFill>
                <a:schemeClr val="tx2"/>
              </a:solidFill>
            </a:endParaRPr>
          </a:p>
        </p:txBody>
      </p:sp>
      <p:graphicFrame>
        <p:nvGraphicFramePr>
          <p:cNvPr id="6" name="Espace réservé du contenu 17">
            <a:extLst>
              <a:ext uri="{FF2B5EF4-FFF2-40B4-BE49-F238E27FC236}">
                <a16:creationId xmlns:a16="http://schemas.microsoft.com/office/drawing/2014/main" id="{70BA82B5-A11E-AB36-DD31-EDB39809DA1D}"/>
              </a:ext>
            </a:extLst>
          </p:cNvPr>
          <p:cNvGraphicFramePr>
            <a:graphicFrameLocks/>
          </p:cNvGraphicFramePr>
          <p:nvPr>
            <p:extLst>
              <p:ext uri="{D42A27DB-BD31-4B8C-83A1-F6EECF244321}">
                <p14:modId xmlns:p14="http://schemas.microsoft.com/office/powerpoint/2010/main" val="301148161"/>
              </p:ext>
            </p:extLst>
          </p:nvPr>
        </p:nvGraphicFramePr>
        <p:xfrm>
          <a:off x="620700" y="3472496"/>
          <a:ext cx="3430107" cy="2592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99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20EA4D3D-652C-5A7E-171D-4B36201C2668}"/>
              </a:ext>
            </a:extLst>
          </p:cNvPr>
          <p:cNvSpPr>
            <a:spLocks noGrp="1"/>
          </p:cNvSpPr>
          <p:nvPr>
            <p:ph type="title"/>
          </p:nvPr>
        </p:nvSpPr>
        <p:spPr>
          <a:xfrm>
            <a:off x="395471" y="248092"/>
            <a:ext cx="3265326" cy="2431471"/>
          </a:xfrm>
        </p:spPr>
        <p:txBody>
          <a:bodyPr anchor="ctr">
            <a:normAutofit/>
          </a:bodyPr>
          <a:lstStyle/>
          <a:p>
            <a:r>
              <a:rPr lang="fr-CH" sz="3600" dirty="0">
                <a:solidFill>
                  <a:srgbClr val="FFFFFF"/>
                </a:solidFill>
              </a:rPr>
              <a:t>Démonstration code – suppression d’évaluation</a:t>
            </a: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E34A6AEE-A4ED-4068-D95F-FF93C25DA2BA}"/>
              </a:ext>
            </a:extLst>
          </p:cNvPr>
          <p:cNvSpPr>
            <a:spLocks noGrp="1"/>
          </p:cNvSpPr>
          <p:nvPr>
            <p:ph idx="1"/>
          </p:nvPr>
        </p:nvSpPr>
        <p:spPr>
          <a:xfrm>
            <a:off x="4140285" y="130107"/>
            <a:ext cx="8009823" cy="6405371"/>
          </a:xfrm>
        </p:spPr>
        <p:txBody>
          <a:bodyPr anchor="ctr">
            <a:normAutofit/>
          </a:bodyPr>
          <a:lstStyle/>
          <a:p>
            <a:r>
              <a:rPr lang="fr-FR" sz="2400" dirty="0">
                <a:solidFill>
                  <a:srgbClr val="0033B3"/>
                </a:solidFill>
                <a:effectLst/>
                <a:latin typeface="JetBrains Mono"/>
              </a:rPr>
              <a:t>public </a:t>
            </a:r>
            <a:r>
              <a:rPr lang="fr-FR" sz="2400" dirty="0" err="1">
                <a:solidFill>
                  <a:srgbClr val="0033B3"/>
                </a:solidFill>
                <a:effectLst/>
                <a:latin typeface="JetBrains Mono"/>
              </a:rPr>
              <a:t>function</a:t>
            </a:r>
            <a:r>
              <a:rPr lang="fr-FR" sz="2400" dirty="0">
                <a:solidFill>
                  <a:srgbClr val="0033B3"/>
                </a:solidFill>
                <a:effectLst/>
                <a:latin typeface="JetBrains Mono"/>
              </a:rPr>
              <a:t> </a:t>
            </a:r>
            <a:r>
              <a:rPr lang="fr-FR" sz="2400" dirty="0" err="1">
                <a:solidFill>
                  <a:srgbClr val="00627A"/>
                </a:solidFill>
                <a:effectLst/>
                <a:latin typeface="JetBrains Mono"/>
              </a:rPr>
              <a:t>getData</a:t>
            </a:r>
            <a:r>
              <a:rPr lang="fr-FR" sz="2400" dirty="0">
                <a:solidFill>
                  <a:srgbClr val="3F9101"/>
                </a:solidFill>
                <a:effectLst/>
                <a:latin typeface="JetBrains Mono"/>
              </a:rPr>
              <a:t>(</a:t>
            </a:r>
            <a:r>
              <a:rPr lang="fr-FR" sz="2400" dirty="0" err="1">
                <a:solidFill>
                  <a:srgbClr val="0033B3"/>
                </a:solidFill>
                <a:effectLst/>
                <a:latin typeface="JetBrains Mono"/>
              </a:rPr>
              <a:t>array</a:t>
            </a:r>
            <a:r>
              <a:rPr lang="fr-FR" sz="2400" dirty="0">
                <a:solidFill>
                  <a:srgbClr val="0033B3"/>
                </a:solidFill>
                <a:effectLst/>
                <a:latin typeface="JetBrains Mono"/>
              </a:rPr>
              <a:t> </a:t>
            </a:r>
            <a:r>
              <a:rPr lang="fr-FR" sz="2400" dirty="0">
                <a:solidFill>
                  <a:srgbClr val="660000"/>
                </a:solidFill>
                <a:effectLst/>
                <a:latin typeface="JetBrains Mono"/>
              </a:rPr>
              <a:t>$</a:t>
            </a:r>
            <a:r>
              <a:rPr lang="fr-FR" sz="2400" dirty="0" err="1">
                <a:solidFill>
                  <a:srgbClr val="660000"/>
                </a:solidFill>
                <a:effectLst/>
                <a:latin typeface="JetBrains Mono"/>
              </a:rPr>
              <a:t>requiredFields</a:t>
            </a:r>
            <a:r>
              <a:rPr lang="fr-FR" sz="2400" dirty="0">
                <a:solidFill>
                  <a:srgbClr val="660000"/>
                </a:solidFill>
                <a:effectLst/>
                <a:latin typeface="JetBrains Mono"/>
              </a:rPr>
              <a:t> </a:t>
            </a:r>
            <a:r>
              <a:rPr lang="fr-FR" sz="2400" dirty="0">
                <a:solidFill>
                  <a:srgbClr val="080808"/>
                </a:solidFill>
                <a:effectLst/>
                <a:latin typeface="JetBrains Mono"/>
              </a:rPr>
              <a:t>= </a:t>
            </a:r>
            <a:r>
              <a:rPr lang="fr-FR" sz="2400" dirty="0" err="1">
                <a:solidFill>
                  <a:srgbClr val="0033B3"/>
                </a:solidFill>
                <a:effectLst/>
                <a:latin typeface="JetBrains Mono"/>
              </a:rPr>
              <a:t>null</a:t>
            </a:r>
            <a:r>
              <a:rPr lang="fr-FR" sz="2400" dirty="0">
                <a:solidFill>
                  <a:srgbClr val="080808"/>
                </a:solidFill>
                <a:effectLst/>
                <a:latin typeface="JetBrains Mono"/>
              </a:rPr>
              <a:t>, </a:t>
            </a:r>
            <a:r>
              <a:rPr lang="fr-FR" sz="2400" dirty="0" err="1">
                <a:solidFill>
                  <a:srgbClr val="0033B3"/>
                </a:solidFill>
                <a:effectLst/>
                <a:latin typeface="JetBrains Mono"/>
              </a:rPr>
              <a:t>bool</a:t>
            </a:r>
            <a:r>
              <a:rPr lang="fr-FR" sz="2400" dirty="0">
                <a:solidFill>
                  <a:srgbClr val="0033B3"/>
                </a:solidFill>
                <a:effectLst/>
                <a:latin typeface="JetBrains Mono"/>
              </a:rPr>
              <a:t> </a:t>
            </a:r>
            <a:r>
              <a:rPr lang="fr-FR" sz="2400" dirty="0">
                <a:solidFill>
                  <a:srgbClr val="660000"/>
                </a:solidFill>
                <a:effectLst/>
                <a:latin typeface="JetBrains Mono"/>
              </a:rPr>
              <a:t>$</a:t>
            </a:r>
            <a:r>
              <a:rPr lang="fr-FR" sz="2400" dirty="0" err="1">
                <a:solidFill>
                  <a:srgbClr val="660000"/>
                </a:solidFill>
                <a:effectLst/>
                <a:latin typeface="JetBrains Mono"/>
              </a:rPr>
              <a:t>requireAllFields</a:t>
            </a:r>
            <a:r>
              <a:rPr lang="fr-FR" sz="2400" dirty="0">
                <a:solidFill>
                  <a:srgbClr val="660000"/>
                </a:solidFill>
                <a:effectLst/>
                <a:latin typeface="JetBrains Mono"/>
              </a:rPr>
              <a:t> </a:t>
            </a:r>
            <a:r>
              <a:rPr lang="fr-FR" sz="2400" dirty="0">
                <a:solidFill>
                  <a:srgbClr val="080808"/>
                </a:solidFill>
                <a:effectLst/>
                <a:latin typeface="JetBrains Mono"/>
              </a:rPr>
              <a:t>= </a:t>
            </a:r>
            <a:r>
              <a:rPr lang="fr-FR" sz="2400" dirty="0" err="1">
                <a:solidFill>
                  <a:srgbClr val="0033B3"/>
                </a:solidFill>
                <a:effectLst/>
                <a:latin typeface="JetBrains Mono"/>
              </a:rPr>
              <a:t>true</a:t>
            </a:r>
            <a:r>
              <a:rPr lang="fr-FR" sz="2400" dirty="0">
                <a:solidFill>
                  <a:srgbClr val="3F9101"/>
                </a:solidFill>
                <a:effectLst/>
                <a:latin typeface="JetBrains Mono"/>
              </a:rPr>
              <a:t>)</a:t>
            </a:r>
            <a:r>
              <a:rPr lang="fr-FR" sz="2400" dirty="0">
                <a:solidFill>
                  <a:srgbClr val="080808"/>
                </a:solidFill>
                <a:effectLst/>
                <a:latin typeface="JetBrains Mono"/>
              </a:rPr>
              <a:t>: </a:t>
            </a:r>
            <a:r>
              <a:rPr lang="fr-FR" sz="2400" dirty="0" err="1">
                <a:solidFill>
                  <a:srgbClr val="0033B3"/>
                </a:solidFill>
                <a:effectLst/>
                <a:latin typeface="JetBrains Mono"/>
              </a:rPr>
              <a:t>array</a:t>
            </a:r>
            <a:br>
              <a:rPr lang="fr-FR" sz="2400" dirty="0">
                <a:solidFill>
                  <a:srgbClr val="0033B3"/>
                </a:solidFill>
                <a:effectLst/>
                <a:latin typeface="JetBrains Mono"/>
              </a:rPr>
            </a:br>
            <a:r>
              <a:rPr lang="fr-FR" sz="2400" dirty="0">
                <a:solidFill>
                  <a:srgbClr val="0E4A8E"/>
                </a:solidFill>
                <a:effectLst/>
                <a:latin typeface="JetBrains Mono"/>
              </a:rPr>
              <a:t>{</a:t>
            </a:r>
            <a:br>
              <a:rPr lang="fr-FR" sz="2400" dirty="0">
                <a:solidFill>
                  <a:srgbClr val="0E4A8E"/>
                </a:solidFill>
                <a:effectLst/>
                <a:latin typeface="JetBrains Mono"/>
              </a:rPr>
            </a:br>
            <a:r>
              <a:rPr lang="fr-FR" sz="2400" dirty="0">
                <a:solidFill>
                  <a:srgbClr val="0E4A8E"/>
                </a:solidFill>
                <a:effectLst/>
                <a:latin typeface="JetBrains Mono"/>
              </a:rPr>
              <a:t>    </a:t>
            </a:r>
            <a:r>
              <a:rPr lang="fr-FR" sz="2400" i="1" dirty="0">
                <a:solidFill>
                  <a:srgbClr val="8C8C8C"/>
                </a:solidFill>
                <a:effectLst/>
                <a:latin typeface="JetBrains Mono"/>
              </a:rPr>
              <a:t>//récupération du corps de la requête HTTP</a:t>
            </a:r>
            <a:br>
              <a:rPr lang="fr-FR" sz="2400" i="1" dirty="0">
                <a:solidFill>
                  <a:srgbClr val="8C8C8C"/>
                </a:solidFill>
                <a:effectLst/>
                <a:latin typeface="JetBrains Mono"/>
              </a:rPr>
            </a:br>
            <a:r>
              <a:rPr lang="fr-FR" sz="2400" i="1" dirty="0">
                <a:solidFill>
                  <a:srgbClr val="8C8C8C"/>
                </a:solidFill>
                <a:effectLst/>
                <a:latin typeface="JetBrains Mono"/>
              </a:rPr>
              <a:t>    </a:t>
            </a:r>
            <a:r>
              <a:rPr lang="fr-FR" sz="2400" dirty="0">
                <a:solidFill>
                  <a:srgbClr val="660000"/>
                </a:solidFill>
                <a:effectLst/>
                <a:latin typeface="JetBrains Mono"/>
              </a:rPr>
              <a:t>$body </a:t>
            </a:r>
            <a:r>
              <a:rPr lang="fr-FR" sz="2400" dirty="0">
                <a:solidFill>
                  <a:srgbClr val="080808"/>
                </a:solidFill>
                <a:effectLst/>
                <a:latin typeface="JetBrains Mono"/>
              </a:rPr>
              <a:t>= </a:t>
            </a:r>
            <a:r>
              <a:rPr lang="fr-FR" sz="2400" dirty="0">
                <a:solidFill>
                  <a:srgbClr val="660000"/>
                </a:solidFill>
                <a:effectLst/>
                <a:latin typeface="JetBrains Mono"/>
              </a:rPr>
              <a:t>$</a:t>
            </a:r>
            <a:r>
              <a:rPr lang="fr-FR" sz="2400" dirty="0" err="1">
                <a:solidFill>
                  <a:srgbClr val="660000"/>
                </a:solidFill>
                <a:effectLst/>
                <a:latin typeface="JetBrains Mono"/>
              </a:rPr>
              <a:t>this</a:t>
            </a:r>
            <a:r>
              <a:rPr lang="fr-FR" sz="2400" dirty="0">
                <a:solidFill>
                  <a:srgbClr val="080808"/>
                </a:solidFill>
                <a:effectLst/>
                <a:latin typeface="JetBrains Mono"/>
              </a:rPr>
              <a:t>-&gt;</a:t>
            </a:r>
            <a:r>
              <a:rPr lang="fr-FR" sz="2400" dirty="0" err="1">
                <a:solidFill>
                  <a:srgbClr val="00627A"/>
                </a:solidFill>
                <a:effectLst/>
                <a:latin typeface="JetBrains Mono"/>
              </a:rPr>
              <a:t>getBody</a:t>
            </a:r>
            <a:r>
              <a:rPr lang="fr-FR" sz="2400" dirty="0">
                <a:solidFill>
                  <a:srgbClr val="0E4A8E"/>
                </a:solidFill>
                <a:effectLst/>
                <a:latin typeface="JetBrains Mono"/>
              </a:rPr>
              <a:t>()</a:t>
            </a:r>
            <a:r>
              <a:rPr lang="fr-FR" sz="2400" dirty="0">
                <a:solidFill>
                  <a:srgbClr val="080808"/>
                </a:solidFill>
                <a:effectLst/>
                <a:latin typeface="JetBrains Mono"/>
              </a:rPr>
              <a:t>;</a:t>
            </a:r>
            <a:br>
              <a:rPr lang="fr-FR" sz="2400" dirty="0">
                <a:solidFill>
                  <a:srgbClr val="080808"/>
                </a:solidFill>
                <a:effectLst/>
                <a:latin typeface="JetBrains Mono"/>
              </a:rPr>
            </a:br>
            <a:r>
              <a:rPr lang="fr-FR" sz="2400" dirty="0">
                <a:solidFill>
                  <a:srgbClr val="080808"/>
                </a:solidFill>
                <a:effectLst/>
                <a:latin typeface="JetBrains Mono"/>
              </a:rPr>
              <a:t>    </a:t>
            </a:r>
            <a:r>
              <a:rPr lang="fr-FR" sz="2400" i="1" dirty="0">
                <a:solidFill>
                  <a:srgbClr val="8C8C8C"/>
                </a:solidFill>
                <a:effectLst/>
                <a:latin typeface="JetBrains Mono"/>
              </a:rPr>
              <a:t>//si le corps de la requête est vide et que tous les champs ne sont pas requis, on retourne un tableau vide</a:t>
            </a:r>
            <a:br>
              <a:rPr lang="fr-FR" sz="2400" i="1" dirty="0">
                <a:solidFill>
                  <a:srgbClr val="8C8C8C"/>
                </a:solidFill>
                <a:effectLst/>
                <a:latin typeface="JetBrains Mono"/>
              </a:rPr>
            </a:br>
            <a:r>
              <a:rPr lang="fr-FR" sz="2400" i="1" dirty="0">
                <a:solidFill>
                  <a:srgbClr val="8C8C8C"/>
                </a:solidFill>
                <a:effectLst/>
                <a:latin typeface="JetBrains Mono"/>
              </a:rPr>
              <a:t>    </a:t>
            </a:r>
            <a:r>
              <a:rPr lang="fr-FR" sz="2400" dirty="0">
                <a:solidFill>
                  <a:srgbClr val="0033B3"/>
                </a:solidFill>
                <a:effectLst/>
                <a:latin typeface="JetBrains Mono"/>
              </a:rPr>
              <a:t>if </a:t>
            </a:r>
            <a:r>
              <a:rPr lang="fr-FR" sz="2400" dirty="0">
                <a:solidFill>
                  <a:srgbClr val="0E4A8E"/>
                </a:solidFill>
                <a:effectLst/>
                <a:latin typeface="JetBrains Mono"/>
              </a:rPr>
              <a:t>(</a:t>
            </a:r>
            <a:r>
              <a:rPr lang="fr-FR" sz="2400" dirty="0">
                <a:solidFill>
                  <a:srgbClr val="080808"/>
                </a:solidFill>
                <a:effectLst/>
                <a:latin typeface="JetBrains Mono"/>
              </a:rPr>
              <a:t>!</a:t>
            </a:r>
            <a:r>
              <a:rPr lang="fr-FR" sz="2400" dirty="0">
                <a:solidFill>
                  <a:srgbClr val="660000"/>
                </a:solidFill>
                <a:effectLst/>
                <a:latin typeface="JetBrains Mono"/>
              </a:rPr>
              <a:t>$</a:t>
            </a:r>
            <a:r>
              <a:rPr lang="fr-FR" sz="2400" dirty="0" err="1">
                <a:solidFill>
                  <a:srgbClr val="660000"/>
                </a:solidFill>
                <a:effectLst/>
                <a:latin typeface="JetBrains Mono"/>
              </a:rPr>
              <a:t>requireAllFields</a:t>
            </a:r>
            <a:r>
              <a:rPr lang="fr-FR" sz="2400" dirty="0">
                <a:solidFill>
                  <a:srgbClr val="660000"/>
                </a:solidFill>
                <a:effectLst/>
                <a:latin typeface="JetBrains Mono"/>
              </a:rPr>
              <a:t> </a:t>
            </a:r>
            <a:r>
              <a:rPr lang="fr-FR" sz="2400" dirty="0">
                <a:solidFill>
                  <a:srgbClr val="080808"/>
                </a:solidFill>
                <a:effectLst/>
                <a:latin typeface="JetBrains Mono"/>
              </a:rPr>
              <a:t>&amp;&amp; </a:t>
            </a:r>
            <a:r>
              <a:rPr lang="fr-FR" sz="2400" dirty="0">
                <a:solidFill>
                  <a:srgbClr val="660000"/>
                </a:solidFill>
                <a:effectLst/>
                <a:latin typeface="JetBrains Mono"/>
              </a:rPr>
              <a:t>$body </a:t>
            </a:r>
            <a:r>
              <a:rPr lang="fr-FR" sz="2400" dirty="0">
                <a:solidFill>
                  <a:srgbClr val="080808"/>
                </a:solidFill>
                <a:effectLst/>
                <a:latin typeface="JetBrains Mono"/>
              </a:rPr>
              <a:t>== </a:t>
            </a:r>
            <a:r>
              <a:rPr lang="fr-FR" sz="2400" dirty="0" err="1">
                <a:solidFill>
                  <a:srgbClr val="0033B3"/>
                </a:solidFill>
                <a:effectLst/>
                <a:latin typeface="JetBrains Mono"/>
              </a:rPr>
              <a:t>null</a:t>
            </a:r>
            <a:r>
              <a:rPr lang="fr-FR" sz="2400" dirty="0">
                <a:solidFill>
                  <a:srgbClr val="0E4A8E"/>
                </a:solidFill>
                <a:effectLst/>
                <a:latin typeface="JetBrains Mono"/>
              </a:rPr>
              <a:t>) </a:t>
            </a:r>
            <a:r>
              <a:rPr lang="fr-FR" sz="2400" dirty="0">
                <a:solidFill>
                  <a:srgbClr val="0033B3"/>
                </a:solidFill>
                <a:effectLst/>
                <a:latin typeface="JetBrains Mono"/>
              </a:rPr>
              <a:t>return </a:t>
            </a:r>
            <a:r>
              <a:rPr lang="fr-FR" sz="2400" dirty="0">
                <a:solidFill>
                  <a:srgbClr val="3F9101"/>
                </a:solidFill>
                <a:effectLst/>
                <a:latin typeface="JetBrains Mono"/>
              </a:rPr>
              <a:t>[]</a:t>
            </a:r>
            <a:r>
              <a:rPr lang="fr-FR" sz="2400" dirty="0">
                <a:solidFill>
                  <a:srgbClr val="080808"/>
                </a:solidFill>
                <a:effectLst/>
                <a:latin typeface="JetBrains Mono"/>
              </a:rPr>
              <a:t>;</a:t>
            </a:r>
            <a:br>
              <a:rPr lang="fr-FR" sz="2400" dirty="0">
                <a:solidFill>
                  <a:srgbClr val="080808"/>
                </a:solidFill>
                <a:effectLst/>
                <a:latin typeface="JetBrains Mono"/>
              </a:rPr>
            </a:br>
            <a:r>
              <a:rPr lang="fr-FR" sz="2400" dirty="0">
                <a:solidFill>
                  <a:srgbClr val="080808"/>
                </a:solidFill>
                <a:effectLst/>
                <a:latin typeface="JetBrains Mono"/>
              </a:rPr>
              <a:t>    </a:t>
            </a:r>
            <a:r>
              <a:rPr lang="fr-FR" sz="2400" i="1" dirty="0">
                <a:solidFill>
                  <a:srgbClr val="8C8C8C"/>
                </a:solidFill>
                <a:effectLst/>
                <a:latin typeface="JetBrains Mono"/>
              </a:rPr>
              <a:t>//si le corps de la requête est vide et que tous les champs sont requis, on lève une exception</a:t>
            </a:r>
            <a:br>
              <a:rPr lang="fr-FR" sz="2400" i="1" dirty="0">
                <a:solidFill>
                  <a:srgbClr val="8C8C8C"/>
                </a:solidFill>
                <a:effectLst/>
                <a:latin typeface="JetBrains Mono"/>
              </a:rPr>
            </a:br>
            <a:r>
              <a:rPr lang="fr-FR" sz="2400" i="1" dirty="0">
                <a:solidFill>
                  <a:srgbClr val="8C8C8C"/>
                </a:solidFill>
                <a:effectLst/>
                <a:latin typeface="JetBrains Mono"/>
              </a:rPr>
              <a:t>    </a:t>
            </a:r>
            <a:r>
              <a:rPr lang="fr-FR" sz="2400" dirty="0">
                <a:solidFill>
                  <a:srgbClr val="0033B3"/>
                </a:solidFill>
                <a:effectLst/>
                <a:latin typeface="JetBrains Mono"/>
              </a:rPr>
              <a:t>if </a:t>
            </a:r>
            <a:r>
              <a:rPr lang="fr-FR" sz="2400" dirty="0">
                <a:solidFill>
                  <a:srgbClr val="0E4A8E"/>
                </a:solidFill>
                <a:effectLst/>
                <a:latin typeface="JetBrains Mono"/>
              </a:rPr>
              <a:t>(</a:t>
            </a:r>
            <a:r>
              <a:rPr lang="fr-FR" sz="2400" dirty="0">
                <a:solidFill>
                  <a:srgbClr val="080808"/>
                </a:solidFill>
                <a:effectLst/>
                <a:latin typeface="JetBrains Mono"/>
              </a:rPr>
              <a:t>!</a:t>
            </a:r>
            <a:r>
              <a:rPr lang="fr-FR" sz="2400" dirty="0" err="1">
                <a:solidFill>
                  <a:srgbClr val="00627A"/>
                </a:solidFill>
                <a:effectLst/>
                <a:latin typeface="JetBrains Mono"/>
              </a:rPr>
              <a:t>is_array</a:t>
            </a:r>
            <a:r>
              <a:rPr lang="fr-FR" sz="2400" dirty="0">
                <a:solidFill>
                  <a:srgbClr val="B4960A"/>
                </a:solidFill>
                <a:effectLst/>
                <a:latin typeface="JetBrains Mono"/>
              </a:rPr>
              <a:t>(</a:t>
            </a:r>
            <a:r>
              <a:rPr lang="fr-FR" sz="2400" dirty="0">
                <a:solidFill>
                  <a:srgbClr val="660000"/>
                </a:solidFill>
                <a:effectLst/>
                <a:latin typeface="JetBrains Mono"/>
              </a:rPr>
              <a:t>$body</a:t>
            </a:r>
            <a:r>
              <a:rPr lang="fr-FR" sz="2400" dirty="0">
                <a:solidFill>
                  <a:srgbClr val="B4960A"/>
                </a:solidFill>
                <a:effectLst/>
                <a:latin typeface="JetBrains Mono"/>
              </a:rPr>
              <a:t>)</a:t>
            </a:r>
            <a:r>
              <a:rPr lang="fr-FR" sz="2400" dirty="0">
                <a:solidFill>
                  <a:srgbClr val="0E4A8E"/>
                </a:solidFill>
                <a:effectLst/>
                <a:latin typeface="JetBrains Mono"/>
              </a:rPr>
              <a:t>) </a:t>
            </a:r>
            <a:r>
              <a:rPr lang="fr-FR" sz="2400" dirty="0" err="1">
                <a:solidFill>
                  <a:srgbClr val="0033B3"/>
                </a:solidFill>
                <a:effectLst/>
                <a:latin typeface="JetBrains Mono"/>
              </a:rPr>
              <a:t>throw</a:t>
            </a:r>
            <a:r>
              <a:rPr lang="fr-FR" sz="2400" dirty="0">
                <a:solidFill>
                  <a:srgbClr val="0033B3"/>
                </a:solidFill>
                <a:effectLst/>
                <a:latin typeface="JetBrains Mono"/>
              </a:rPr>
              <a:t> new </a:t>
            </a:r>
            <a:r>
              <a:rPr lang="fr-FR" sz="2400" dirty="0">
                <a:solidFill>
                  <a:srgbClr val="000000"/>
                </a:solidFill>
                <a:effectLst/>
                <a:latin typeface="JetBrains Mono"/>
              </a:rPr>
              <a:t>Exception</a:t>
            </a:r>
            <a:r>
              <a:rPr lang="fr-FR" sz="2400" dirty="0">
                <a:solidFill>
                  <a:srgbClr val="B4960A"/>
                </a:solidFill>
                <a:effectLst/>
                <a:latin typeface="JetBrains Mono"/>
              </a:rPr>
              <a:t>(</a:t>
            </a:r>
            <a:r>
              <a:rPr lang="fr-FR" sz="2400" dirty="0">
                <a:solidFill>
                  <a:srgbClr val="067D17"/>
                </a:solidFill>
                <a:effectLst/>
                <a:latin typeface="JetBrains Mono"/>
              </a:rPr>
              <a:t>"Corps de …"</a:t>
            </a:r>
            <a:r>
              <a:rPr lang="fr-FR" sz="2400" dirty="0">
                <a:solidFill>
                  <a:srgbClr val="080808"/>
                </a:solidFill>
                <a:effectLst/>
                <a:latin typeface="JetBrains Mono"/>
              </a:rPr>
              <a:t>, </a:t>
            </a:r>
            <a:r>
              <a:rPr lang="fr-FR" sz="2400" dirty="0">
                <a:solidFill>
                  <a:srgbClr val="1750EB"/>
                </a:solidFill>
                <a:effectLst/>
                <a:latin typeface="JetBrains Mono"/>
              </a:rPr>
              <a:t>400</a:t>
            </a:r>
            <a:r>
              <a:rPr lang="fr-FR" sz="2400" dirty="0">
                <a:solidFill>
                  <a:srgbClr val="B4960A"/>
                </a:solidFill>
                <a:effectLst/>
                <a:latin typeface="JetBrains Mono"/>
              </a:rPr>
              <a:t>)</a:t>
            </a:r>
            <a:r>
              <a:rPr lang="fr-FR" sz="2400" dirty="0">
                <a:solidFill>
                  <a:srgbClr val="080808"/>
                </a:solidFill>
                <a:effectLst/>
                <a:latin typeface="JetBrains Mono"/>
              </a:rPr>
              <a:t>;</a:t>
            </a:r>
            <a:br>
              <a:rPr lang="fr-FR" sz="2400" dirty="0">
                <a:solidFill>
                  <a:srgbClr val="080808"/>
                </a:solidFill>
                <a:effectLst/>
                <a:latin typeface="JetBrains Mono"/>
              </a:rPr>
            </a:br>
            <a:r>
              <a:rPr lang="fr-FR" sz="2400" dirty="0">
                <a:solidFill>
                  <a:srgbClr val="080808"/>
                </a:solidFill>
                <a:effectLst/>
                <a:latin typeface="JetBrains Mono"/>
              </a:rPr>
              <a:t>    </a:t>
            </a:r>
            <a:r>
              <a:rPr lang="fr-FR" sz="2400" i="1" dirty="0">
                <a:solidFill>
                  <a:srgbClr val="8C8C8C"/>
                </a:solidFill>
                <a:effectLst/>
                <a:latin typeface="JetBrains Mono"/>
              </a:rPr>
              <a:t>//si le corps de la requête n'est pas vide, on valide les données</a:t>
            </a:r>
            <a:br>
              <a:rPr lang="fr-FR" sz="2400" i="1" dirty="0">
                <a:solidFill>
                  <a:srgbClr val="8C8C8C"/>
                </a:solidFill>
                <a:effectLst/>
                <a:latin typeface="JetBrains Mono"/>
              </a:rPr>
            </a:br>
            <a:r>
              <a:rPr lang="fr-FR" sz="2400" i="1" dirty="0">
                <a:solidFill>
                  <a:srgbClr val="8C8C8C"/>
                </a:solidFill>
                <a:effectLst/>
                <a:latin typeface="JetBrains Mono"/>
              </a:rPr>
              <a:t>    </a:t>
            </a:r>
            <a:r>
              <a:rPr lang="fr-FR" sz="2400" dirty="0">
                <a:solidFill>
                  <a:srgbClr val="660000"/>
                </a:solidFill>
                <a:effectLst/>
                <a:latin typeface="JetBrains Mono"/>
              </a:rPr>
              <a:t>$</a:t>
            </a:r>
            <a:r>
              <a:rPr lang="fr-FR" sz="2400" dirty="0" err="1">
                <a:solidFill>
                  <a:srgbClr val="660000"/>
                </a:solidFill>
                <a:effectLst/>
                <a:latin typeface="JetBrains Mono"/>
              </a:rPr>
              <a:t>this</a:t>
            </a:r>
            <a:r>
              <a:rPr lang="fr-FR" sz="2400" dirty="0">
                <a:solidFill>
                  <a:srgbClr val="080808"/>
                </a:solidFill>
                <a:effectLst/>
                <a:latin typeface="JetBrains Mono"/>
              </a:rPr>
              <a:t>-&gt;</a:t>
            </a:r>
            <a:r>
              <a:rPr lang="fr-FR" sz="2400" dirty="0" err="1">
                <a:solidFill>
                  <a:srgbClr val="00627A"/>
                </a:solidFill>
                <a:effectLst/>
                <a:latin typeface="JetBrains Mono"/>
              </a:rPr>
              <a:t>validateData</a:t>
            </a:r>
            <a:r>
              <a:rPr lang="fr-FR" sz="2400" dirty="0">
                <a:solidFill>
                  <a:srgbClr val="0E4A8E"/>
                </a:solidFill>
                <a:effectLst/>
                <a:latin typeface="JetBrains Mono"/>
              </a:rPr>
              <a:t>(</a:t>
            </a:r>
            <a:r>
              <a:rPr lang="fr-FR" sz="2400" dirty="0">
                <a:solidFill>
                  <a:srgbClr val="660000"/>
                </a:solidFill>
                <a:effectLst/>
                <a:latin typeface="JetBrains Mono"/>
              </a:rPr>
              <a:t>$body</a:t>
            </a:r>
            <a:r>
              <a:rPr lang="fr-FR" sz="2400" dirty="0">
                <a:solidFill>
                  <a:srgbClr val="080808"/>
                </a:solidFill>
                <a:effectLst/>
                <a:latin typeface="JetBrains Mono"/>
              </a:rPr>
              <a:t>, </a:t>
            </a:r>
            <a:r>
              <a:rPr lang="fr-FR" sz="2400" dirty="0">
                <a:solidFill>
                  <a:srgbClr val="660000"/>
                </a:solidFill>
                <a:effectLst/>
                <a:latin typeface="JetBrains Mono"/>
              </a:rPr>
              <a:t>$</a:t>
            </a:r>
            <a:r>
              <a:rPr lang="fr-FR" sz="2400" dirty="0" err="1">
                <a:solidFill>
                  <a:srgbClr val="660000"/>
                </a:solidFill>
                <a:effectLst/>
                <a:latin typeface="JetBrains Mono"/>
              </a:rPr>
              <a:t>requiredFields</a:t>
            </a:r>
            <a:r>
              <a:rPr lang="fr-FR" sz="2400" dirty="0">
                <a:solidFill>
                  <a:srgbClr val="080808"/>
                </a:solidFill>
                <a:effectLst/>
                <a:latin typeface="JetBrains Mono"/>
              </a:rPr>
              <a:t>, </a:t>
            </a:r>
            <a:r>
              <a:rPr lang="fr-FR" sz="2400" dirty="0">
                <a:solidFill>
                  <a:srgbClr val="660000"/>
                </a:solidFill>
                <a:effectLst/>
                <a:latin typeface="JetBrains Mono"/>
              </a:rPr>
              <a:t>$</a:t>
            </a:r>
            <a:r>
              <a:rPr lang="fr-FR" sz="2400" dirty="0" err="1">
                <a:solidFill>
                  <a:srgbClr val="660000"/>
                </a:solidFill>
                <a:effectLst/>
                <a:latin typeface="JetBrains Mono"/>
              </a:rPr>
              <a:t>requireAllFields</a:t>
            </a:r>
            <a:r>
              <a:rPr lang="fr-FR" sz="2400" dirty="0">
                <a:solidFill>
                  <a:srgbClr val="0E4A8E"/>
                </a:solidFill>
                <a:effectLst/>
                <a:latin typeface="JetBrains Mono"/>
              </a:rPr>
              <a:t>)</a:t>
            </a:r>
            <a:r>
              <a:rPr lang="fr-FR" sz="2400" dirty="0">
                <a:solidFill>
                  <a:srgbClr val="080808"/>
                </a:solidFill>
                <a:effectLst/>
                <a:latin typeface="JetBrains Mono"/>
              </a:rPr>
              <a:t>;</a:t>
            </a:r>
            <a:br>
              <a:rPr lang="fr-FR" sz="2400" dirty="0">
                <a:solidFill>
                  <a:srgbClr val="080808"/>
                </a:solidFill>
                <a:effectLst/>
                <a:latin typeface="JetBrains Mono"/>
              </a:rPr>
            </a:br>
            <a:r>
              <a:rPr lang="fr-FR" sz="2400" dirty="0">
                <a:solidFill>
                  <a:srgbClr val="080808"/>
                </a:solidFill>
                <a:effectLst/>
                <a:latin typeface="JetBrains Mono"/>
              </a:rPr>
              <a:t>    </a:t>
            </a:r>
            <a:r>
              <a:rPr lang="fr-FR" sz="2400" dirty="0">
                <a:solidFill>
                  <a:srgbClr val="0033B3"/>
                </a:solidFill>
                <a:effectLst/>
                <a:latin typeface="JetBrains Mono"/>
              </a:rPr>
              <a:t>return </a:t>
            </a:r>
            <a:r>
              <a:rPr lang="fr-FR" sz="2400" dirty="0">
                <a:solidFill>
                  <a:srgbClr val="660000"/>
                </a:solidFill>
                <a:effectLst/>
                <a:latin typeface="JetBrains Mono"/>
              </a:rPr>
              <a:t>$body</a:t>
            </a:r>
            <a:r>
              <a:rPr lang="fr-FR" sz="2400" dirty="0">
                <a:solidFill>
                  <a:srgbClr val="080808"/>
                </a:solidFill>
                <a:effectLst/>
                <a:latin typeface="JetBrains Mono"/>
              </a:rPr>
              <a:t>;</a:t>
            </a:r>
            <a:br>
              <a:rPr lang="fr-FR" sz="2400" dirty="0">
                <a:solidFill>
                  <a:srgbClr val="080808"/>
                </a:solidFill>
                <a:effectLst/>
                <a:latin typeface="JetBrains Mono"/>
              </a:rPr>
            </a:br>
            <a:r>
              <a:rPr lang="fr-FR" sz="2400" dirty="0">
                <a:solidFill>
                  <a:srgbClr val="0E4A8E"/>
                </a:solidFill>
                <a:effectLst/>
                <a:latin typeface="JetBrains Mono"/>
              </a:rPr>
              <a:t>}</a:t>
            </a:r>
            <a:endParaRPr lang="fr-FR" sz="2400" dirty="0">
              <a:solidFill>
                <a:srgbClr val="080808"/>
              </a:solidFill>
              <a:effectLst/>
              <a:latin typeface="JetBrains Mono"/>
            </a:endParaRPr>
          </a:p>
        </p:txBody>
      </p:sp>
      <p:sp>
        <p:nvSpPr>
          <p:cNvPr id="4" name="Espace réservé du pied de page 3">
            <a:extLst>
              <a:ext uri="{FF2B5EF4-FFF2-40B4-BE49-F238E27FC236}">
                <a16:creationId xmlns:a16="http://schemas.microsoft.com/office/drawing/2014/main" id="{233203E2-0D5C-10BC-4EEE-37FF41514153}"/>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Almeida Costa Lucas - Eatfit</a:t>
            </a:r>
          </a:p>
        </p:txBody>
      </p:sp>
      <p:sp>
        <p:nvSpPr>
          <p:cNvPr id="5" name="Espace réservé du numéro de diapositive 4">
            <a:extLst>
              <a:ext uri="{FF2B5EF4-FFF2-40B4-BE49-F238E27FC236}">
                <a16:creationId xmlns:a16="http://schemas.microsoft.com/office/drawing/2014/main" id="{775206E8-C64A-3059-64E1-3718852FB23E}"/>
              </a:ext>
            </a:extLst>
          </p:cNvPr>
          <p:cNvSpPr>
            <a:spLocks noGrp="1"/>
          </p:cNvSpPr>
          <p:nvPr>
            <p:ph type="sldNum" sz="quarter" idx="12"/>
          </p:nvPr>
        </p:nvSpPr>
        <p:spPr>
          <a:xfrm>
            <a:off x="10123055" y="6459785"/>
            <a:ext cx="1089428" cy="365125"/>
          </a:xfrm>
        </p:spPr>
        <p:txBody>
          <a:bodyPr>
            <a:normAutofit/>
          </a:bodyPr>
          <a:lstStyle/>
          <a:p>
            <a:pPr>
              <a:spcAft>
                <a:spcPts val="600"/>
              </a:spcAft>
            </a:pPr>
            <a:fld id="{D57F1E4F-1CFF-5643-939E-217C01CDF565}" type="slidenum">
              <a:rPr lang="en-US">
                <a:solidFill>
                  <a:schemeClr val="tx2"/>
                </a:solidFill>
              </a:rPr>
              <a:pPr>
                <a:spcAft>
                  <a:spcPts val="600"/>
                </a:spcAft>
              </a:pPr>
              <a:t>9</a:t>
            </a:fld>
            <a:endParaRPr lang="en-US">
              <a:solidFill>
                <a:schemeClr val="tx2"/>
              </a:solidFill>
            </a:endParaRPr>
          </a:p>
        </p:txBody>
      </p:sp>
      <p:graphicFrame>
        <p:nvGraphicFramePr>
          <p:cNvPr id="6" name="Espace réservé du contenu 17">
            <a:extLst>
              <a:ext uri="{FF2B5EF4-FFF2-40B4-BE49-F238E27FC236}">
                <a16:creationId xmlns:a16="http://schemas.microsoft.com/office/drawing/2014/main" id="{57C35AB2-04E3-16D4-42DA-7A2F79C96DFC}"/>
              </a:ext>
            </a:extLst>
          </p:cNvPr>
          <p:cNvGraphicFramePr>
            <a:graphicFrameLocks/>
          </p:cNvGraphicFramePr>
          <p:nvPr>
            <p:extLst>
              <p:ext uri="{D42A27DB-BD31-4B8C-83A1-F6EECF244321}">
                <p14:modId xmlns:p14="http://schemas.microsoft.com/office/powerpoint/2010/main" val="2928264319"/>
              </p:ext>
            </p:extLst>
          </p:nvPr>
        </p:nvGraphicFramePr>
        <p:xfrm>
          <a:off x="620700" y="3472496"/>
          <a:ext cx="3430107" cy="2592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5190335"/>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940</TotalTime>
  <Words>1300</Words>
  <Application>Microsoft Office PowerPoint</Application>
  <PresentationFormat>Grand écran</PresentationFormat>
  <Paragraphs>181</Paragraphs>
  <Slides>22</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Calibri</vt:lpstr>
      <vt:lpstr>Calibri Light</vt:lpstr>
      <vt:lpstr>JetBrains Mono</vt:lpstr>
      <vt:lpstr>Rétrospective</vt:lpstr>
      <vt:lpstr>Eatfit</vt:lpstr>
      <vt:lpstr>Sommaire</vt:lpstr>
      <vt:lpstr>Introduction</vt:lpstr>
      <vt:lpstr>Objectifs</vt:lpstr>
      <vt:lpstr>Fonctionnalités</vt:lpstr>
      <vt:lpstr>Environnements de développement et de tests</vt:lpstr>
      <vt:lpstr>Analyse organique - API</vt:lpstr>
      <vt:lpstr>Démonstration code – suppression d’évaluation</vt:lpstr>
      <vt:lpstr>Démonstration code – suppression d’évaluation</vt:lpstr>
      <vt:lpstr>Démonstration code – suppression d’évaluation</vt:lpstr>
      <vt:lpstr>Présentation PowerPoint</vt:lpstr>
      <vt:lpstr>Démonstration code – Résultat</vt:lpstr>
      <vt:lpstr>Démonstration</vt:lpstr>
      <vt:lpstr>Méthodologie</vt:lpstr>
      <vt:lpstr>Differences dans les planifications</vt:lpstr>
      <vt:lpstr>Test - Succès</vt:lpstr>
      <vt:lpstr>Test - Echec</vt:lpstr>
      <vt:lpstr>Bilan</vt:lpstr>
      <vt:lpstr>Difficultés</vt:lpstr>
      <vt:lpstr>Améliorations</vt:lpstr>
      <vt:lpstr>Bilan personnel</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Eatfit</dc:title>
  <dc:creator>CactuSLaaC _</dc:creator>
  <cp:lastModifiedBy>CactuSLaaC _</cp:lastModifiedBy>
  <cp:revision>84</cp:revision>
  <dcterms:created xsi:type="dcterms:W3CDTF">2023-05-22T06:32:03Z</dcterms:created>
  <dcterms:modified xsi:type="dcterms:W3CDTF">2023-06-04T13:48:50Z</dcterms:modified>
</cp:coreProperties>
</file>