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notesMasterIdLst>
    <p:notesMasterId r:id="rId9"/>
  </p:notesMasterIdLst>
  <p:handoutMasterIdLst>
    <p:handoutMasterId r:id="rId10"/>
  </p:handoutMasterIdLst>
  <p:sldIdLst>
    <p:sldId id="262" r:id="rId5"/>
    <p:sldId id="265" r:id="rId6"/>
    <p:sldId id="261" r:id="rId7"/>
    <p:sldId id="267" r:id="rId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87"/>
  </p:normalViewPr>
  <p:slideViewPr>
    <p:cSldViewPr snapToGrid="0" snapToObjects="1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</dgm:pt>
    <dgm:pt modelId="{4AF52931-E4CA-4429-AACB-B8747CDB240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CH" noProof="0" dirty="0"/>
            <a:t>Cible</a:t>
          </a:r>
          <a:endParaRPr lang="fr-FR" noProof="0" dirty="0"/>
        </a:p>
      </dgm:t>
    </dgm:pt>
    <dgm:pt modelId="{67B2FC97-2FAE-4EFE-9DEE-E4216C657F35}" type="parTrans" cxnId="{F82329C8-C3B2-4E9B-9033-528488D72705}">
      <dgm:prSet/>
      <dgm:spPr/>
      <dgm:t>
        <a:bodyPr rtlCol="0"/>
        <a:lstStyle/>
        <a:p>
          <a:pPr rtl="0"/>
          <a:endParaRPr lang="fr-FR" noProof="0" dirty="0"/>
        </a:p>
      </dgm:t>
    </dgm:pt>
    <dgm:pt modelId="{D86AF01C-9CBC-41F8-9354-48CD82BDFDC9}" type="sibTrans" cxnId="{F82329C8-C3B2-4E9B-9033-528488D72705}">
      <dgm:prSet/>
      <dgm:spPr/>
      <dgm:t>
        <a:bodyPr rtlCol="0"/>
        <a:lstStyle/>
        <a:p>
          <a:pPr rtl="0"/>
          <a:endParaRPr lang="fr-FR" noProof="0" dirty="0"/>
        </a:p>
      </dgm:t>
    </dgm:pt>
    <dgm:pt modelId="{81BEB84D-9A77-49C6-9301-B3359FCAC75F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CH" noProof="0" dirty="0"/>
            <a:t>Fonctionnalités</a:t>
          </a:r>
          <a:endParaRPr lang="fr-FR" noProof="0" dirty="0"/>
        </a:p>
      </dgm:t>
    </dgm:pt>
    <dgm:pt modelId="{AE4D0D43-0332-4F79-8D35-BCD8C10758AE}" type="parTrans" cxnId="{420EF6C4-7321-43BE-A2FC-253606B1E06A}">
      <dgm:prSet/>
      <dgm:spPr/>
      <dgm:t>
        <a:bodyPr rtlCol="0"/>
        <a:lstStyle/>
        <a:p>
          <a:pPr rtl="0"/>
          <a:endParaRPr lang="fr-FR" noProof="0" dirty="0"/>
        </a:p>
      </dgm:t>
    </dgm:pt>
    <dgm:pt modelId="{5D260F18-25D2-4074-87F1-7E78DDA61C58}" type="sibTrans" cxnId="{420EF6C4-7321-43BE-A2FC-253606B1E06A}">
      <dgm:prSet/>
      <dgm:spPr/>
      <dgm:t>
        <a:bodyPr rtlCol="0"/>
        <a:lstStyle/>
        <a:p>
          <a:pPr rtl="0"/>
          <a:endParaRPr lang="fr-FR" noProof="0" dirty="0"/>
        </a:p>
      </dgm:t>
    </dgm:pt>
    <dgm:pt modelId="{BFF9359E-E9B1-4B73-BACC-2C7988765B16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CH" noProof="0" dirty="0"/>
            <a:t>URL et méthode</a:t>
          </a:r>
          <a:endParaRPr lang="fr-FR" noProof="0" dirty="0"/>
        </a:p>
      </dgm:t>
    </dgm:pt>
    <dgm:pt modelId="{6E0A40FA-1B79-4089-8B9A-3BA22865FE4E}" type="parTrans" cxnId="{516EC545-1971-48B3-978C-4756FCDCCFD9}">
      <dgm:prSet/>
      <dgm:spPr/>
      <dgm:t>
        <a:bodyPr rtlCol="0"/>
        <a:lstStyle/>
        <a:p>
          <a:pPr rtl="0"/>
          <a:endParaRPr lang="fr-FR" noProof="0" dirty="0"/>
        </a:p>
      </dgm:t>
    </dgm:pt>
    <dgm:pt modelId="{1CEF1965-C516-4C44-BAE3-2FA3F5116930}" type="sibTrans" cxnId="{516EC545-1971-48B3-978C-4756FCDCCFD9}">
      <dgm:prSet/>
      <dgm:spPr/>
      <dgm:t>
        <a:bodyPr rtlCol="0"/>
        <a:lstStyle/>
        <a:p>
          <a:pPr rtl="0"/>
          <a:endParaRPr lang="fr-FR" noProof="0" dirty="0"/>
        </a:p>
      </dgm:t>
    </dgm:pt>
    <dgm:pt modelId="{536D0097-A245-4152-8984-CC3ABB7DF273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DB8DBD9D-81A4-425A-BACC-11558B39BA4F}" type="pres">
      <dgm:prSet presAssocID="{4AF52931-E4CA-4429-AACB-B8747CDB2409}" presName="compNode" presStyleCnt="0"/>
      <dgm:spPr/>
    </dgm:pt>
    <dgm:pt modelId="{DE4D0CB4-0619-47EF-A746-365405D39958}" type="pres">
      <dgm:prSet presAssocID="{4AF52931-E4CA-4429-AACB-B8747CDB2409}" presName="bgRect" presStyleLbl="bgShp" presStyleIdx="0" presStyleCnt="3"/>
      <dgm:spPr/>
    </dgm:pt>
    <dgm:pt modelId="{ABC6D826-A6E6-42EC-BF0E-9025B33009B2}" type="pres">
      <dgm:prSet presAssocID="{4AF52931-E4CA-4429-AACB-B8747CDB24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E7294FB-7627-4D43-88C1-EE466B3369AD}" type="pres">
      <dgm:prSet presAssocID="{4AF52931-E4CA-4429-AACB-B8747CDB2409}" presName="spaceRect" presStyleCnt="0"/>
      <dgm:spPr/>
    </dgm:pt>
    <dgm:pt modelId="{573FC8C9-03E6-4269-9DB7-824A4479C21C}" type="pres">
      <dgm:prSet presAssocID="{4AF52931-E4CA-4429-AACB-B8747CDB2409}" presName="parTx" presStyleLbl="revTx" presStyleIdx="0" presStyleCnt="3">
        <dgm:presLayoutVars>
          <dgm:chMax val="0"/>
          <dgm:chPref val="0"/>
        </dgm:presLayoutVars>
      </dgm:prSet>
      <dgm:spPr/>
    </dgm:pt>
    <dgm:pt modelId="{5F2C253B-D9B7-4F6A-BC58-58675D37BE4B}" type="pres">
      <dgm:prSet presAssocID="{D86AF01C-9CBC-41F8-9354-48CD82BDFDC9}" presName="sibTrans" presStyleCnt="0"/>
      <dgm:spPr/>
    </dgm:pt>
    <dgm:pt modelId="{6802359D-3E26-495D-95C0-D50D2FF0A0AB}" type="pres">
      <dgm:prSet presAssocID="{81BEB84D-9A77-49C6-9301-B3359FCAC75F}" presName="compNode" presStyleCnt="0"/>
      <dgm:spPr/>
    </dgm:pt>
    <dgm:pt modelId="{B58CA141-504B-412A-818E-73651C363A3D}" type="pres">
      <dgm:prSet presAssocID="{81BEB84D-9A77-49C6-9301-B3359FCAC75F}" presName="bgRect" presStyleLbl="bgShp" presStyleIdx="1" presStyleCnt="3"/>
      <dgm:spPr/>
    </dgm:pt>
    <dgm:pt modelId="{AFC95015-001F-49EB-8731-0714E310C46E}" type="pres">
      <dgm:prSet presAssocID="{81BEB84D-9A77-49C6-9301-B3359FCAC7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4F75FDB-FBCC-4B87-AABC-5ADBB261BB02}" type="pres">
      <dgm:prSet presAssocID="{81BEB84D-9A77-49C6-9301-B3359FCAC75F}" presName="spaceRect" presStyleCnt="0"/>
      <dgm:spPr/>
    </dgm:pt>
    <dgm:pt modelId="{8C6416B8-BF6E-4B19-A8CD-80E01FEB1ED8}" type="pres">
      <dgm:prSet presAssocID="{81BEB84D-9A77-49C6-9301-B3359FCAC75F}" presName="parTx" presStyleLbl="revTx" presStyleIdx="1" presStyleCnt="3">
        <dgm:presLayoutVars>
          <dgm:chMax val="0"/>
          <dgm:chPref val="0"/>
        </dgm:presLayoutVars>
      </dgm:prSet>
      <dgm:spPr/>
    </dgm:pt>
    <dgm:pt modelId="{91C06081-CFBE-49AB-AE47-FB2FE4BD1620}" type="pres">
      <dgm:prSet presAssocID="{5D260F18-25D2-4074-87F1-7E78DDA61C58}" presName="sibTrans" presStyleCnt="0"/>
      <dgm:spPr/>
    </dgm:pt>
    <dgm:pt modelId="{780F5C81-E187-46CA-9F2B-7655A74715CA}" type="pres">
      <dgm:prSet presAssocID="{BFF9359E-E9B1-4B73-BACC-2C7988765B16}" presName="compNode" presStyleCnt="0"/>
      <dgm:spPr/>
    </dgm:pt>
    <dgm:pt modelId="{2DD6782C-3741-43AC-8E3F-C7C2A5A092FE}" type="pres">
      <dgm:prSet presAssocID="{BFF9359E-E9B1-4B73-BACC-2C7988765B16}" presName="bgRect" presStyleLbl="bgShp" presStyleIdx="2" presStyleCnt="3"/>
      <dgm:spPr/>
    </dgm:pt>
    <dgm:pt modelId="{22E3D4D5-84E6-41EE-BF94-D56D24841B8B}" type="pres">
      <dgm:prSet presAssocID="{BFF9359E-E9B1-4B73-BACC-2C7988765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7079802-B104-4A91-9CE1-92B9B5C9364A}" type="pres">
      <dgm:prSet presAssocID="{BFF9359E-E9B1-4B73-BACC-2C7988765B16}" presName="spaceRect" presStyleCnt="0"/>
      <dgm:spPr/>
    </dgm:pt>
    <dgm:pt modelId="{61C9C6B6-F051-4AFC-B696-34674ED32FC0}" type="pres">
      <dgm:prSet presAssocID="{BFF9359E-E9B1-4B73-BACC-2C7988765B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CE42D31-A5CD-4293-9252-02BB7390D545}" type="presOf" srcId="{4AF52931-E4CA-4429-AACB-B8747CDB2409}" destId="{573FC8C9-03E6-4269-9DB7-824A4479C21C}" srcOrd="0" destOrd="0" presId="urn:microsoft.com/office/officeart/2018/2/layout/IconVerticalSoli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F9899549-F706-4D9A-8D30-CC87785A4BD1}" type="presOf" srcId="{BFF9359E-E9B1-4B73-BACC-2C7988765B16}" destId="{61C9C6B6-F051-4AFC-B696-34674ED32FC0}" srcOrd="0" destOrd="0" presId="urn:microsoft.com/office/officeart/2018/2/layout/IconVerticalSolidList"/>
    <dgm:cxn modelId="{745B6C74-C9FD-47F7-996E-2D57D164A5C8}" type="presOf" srcId="{81BEB84D-9A77-49C6-9301-B3359FCAC75F}" destId="{8C6416B8-BF6E-4B19-A8CD-80E01FEB1ED8}" srcOrd="0" destOrd="0" presId="urn:microsoft.com/office/officeart/2018/2/layout/IconVerticalSolid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0314A3D2-5E17-48C8-86C5-FD62237EACB0}" type="presOf" srcId="{C7720856-93F0-4CC7-B7FD-2466914A11D4}" destId="{536D0097-A245-4152-8984-CC3ABB7DF273}" srcOrd="0" destOrd="0" presId="urn:microsoft.com/office/officeart/2018/2/layout/IconVerticalSolidList"/>
    <dgm:cxn modelId="{98B89911-E2C3-40B5-8E4D-32E9D5AF57FA}" type="presParOf" srcId="{536D0097-A245-4152-8984-CC3ABB7DF273}" destId="{DB8DBD9D-81A4-425A-BACC-11558B39BA4F}" srcOrd="0" destOrd="0" presId="urn:microsoft.com/office/officeart/2018/2/layout/IconVerticalSolidList"/>
    <dgm:cxn modelId="{AC1D2426-5DFE-4D6E-A87C-447D261455F2}" type="presParOf" srcId="{DB8DBD9D-81A4-425A-BACC-11558B39BA4F}" destId="{DE4D0CB4-0619-47EF-A746-365405D39958}" srcOrd="0" destOrd="0" presId="urn:microsoft.com/office/officeart/2018/2/layout/IconVerticalSolidList"/>
    <dgm:cxn modelId="{1D260F22-1154-411C-BE72-65712F06CB44}" type="presParOf" srcId="{DB8DBD9D-81A4-425A-BACC-11558B39BA4F}" destId="{ABC6D826-A6E6-42EC-BF0E-9025B33009B2}" srcOrd="1" destOrd="0" presId="urn:microsoft.com/office/officeart/2018/2/layout/IconVerticalSolidList"/>
    <dgm:cxn modelId="{851491A2-CC50-4F98-8620-1B16BCAA1E5F}" type="presParOf" srcId="{DB8DBD9D-81A4-425A-BACC-11558B39BA4F}" destId="{3E7294FB-7627-4D43-88C1-EE466B3369AD}" srcOrd="2" destOrd="0" presId="urn:microsoft.com/office/officeart/2018/2/layout/IconVerticalSolidList"/>
    <dgm:cxn modelId="{334AEA8F-9DBB-474B-B77E-C1F08C98FC4E}" type="presParOf" srcId="{DB8DBD9D-81A4-425A-BACC-11558B39BA4F}" destId="{573FC8C9-03E6-4269-9DB7-824A4479C21C}" srcOrd="3" destOrd="0" presId="urn:microsoft.com/office/officeart/2018/2/layout/IconVerticalSolidList"/>
    <dgm:cxn modelId="{254B904F-3F35-42D3-93F4-1CDEA88A8153}" type="presParOf" srcId="{536D0097-A245-4152-8984-CC3ABB7DF273}" destId="{5F2C253B-D9B7-4F6A-BC58-58675D37BE4B}" srcOrd="1" destOrd="0" presId="urn:microsoft.com/office/officeart/2018/2/layout/IconVerticalSolidList"/>
    <dgm:cxn modelId="{EA473A5F-67A7-465E-8AF0-BCC7AA4998D7}" type="presParOf" srcId="{536D0097-A245-4152-8984-CC3ABB7DF273}" destId="{6802359D-3E26-495D-95C0-D50D2FF0A0AB}" srcOrd="2" destOrd="0" presId="urn:microsoft.com/office/officeart/2018/2/layout/IconVerticalSolidList"/>
    <dgm:cxn modelId="{3EA1E20D-3681-4C75-B15D-5D1DD3930DEE}" type="presParOf" srcId="{6802359D-3E26-495D-95C0-D50D2FF0A0AB}" destId="{B58CA141-504B-412A-818E-73651C363A3D}" srcOrd="0" destOrd="0" presId="urn:microsoft.com/office/officeart/2018/2/layout/IconVerticalSolidList"/>
    <dgm:cxn modelId="{FDCE3AB2-924B-400D-A9DE-D08297DAF291}" type="presParOf" srcId="{6802359D-3E26-495D-95C0-D50D2FF0A0AB}" destId="{AFC95015-001F-49EB-8731-0714E310C46E}" srcOrd="1" destOrd="0" presId="urn:microsoft.com/office/officeart/2018/2/layout/IconVerticalSolidList"/>
    <dgm:cxn modelId="{BDA015F8-97AE-48DF-93CC-7552465E4756}" type="presParOf" srcId="{6802359D-3E26-495D-95C0-D50D2FF0A0AB}" destId="{D4F75FDB-FBCC-4B87-AABC-5ADBB261BB02}" srcOrd="2" destOrd="0" presId="urn:microsoft.com/office/officeart/2018/2/layout/IconVerticalSolidList"/>
    <dgm:cxn modelId="{9F0D6FCF-B728-4D45-BA20-DEE7162FFE27}" type="presParOf" srcId="{6802359D-3E26-495D-95C0-D50D2FF0A0AB}" destId="{8C6416B8-BF6E-4B19-A8CD-80E01FEB1ED8}" srcOrd="3" destOrd="0" presId="urn:microsoft.com/office/officeart/2018/2/layout/IconVerticalSolidList"/>
    <dgm:cxn modelId="{473851C0-4FDC-4DB1-8FC0-25AAC7B6CF71}" type="presParOf" srcId="{536D0097-A245-4152-8984-CC3ABB7DF273}" destId="{91C06081-CFBE-49AB-AE47-FB2FE4BD1620}" srcOrd="3" destOrd="0" presId="urn:microsoft.com/office/officeart/2018/2/layout/IconVerticalSolidList"/>
    <dgm:cxn modelId="{9CA6B505-46F0-4253-ADF2-226B921D100B}" type="presParOf" srcId="{536D0097-A245-4152-8984-CC3ABB7DF273}" destId="{780F5C81-E187-46CA-9F2B-7655A74715CA}" srcOrd="4" destOrd="0" presId="urn:microsoft.com/office/officeart/2018/2/layout/IconVerticalSolidList"/>
    <dgm:cxn modelId="{9D4847BD-25B9-4A68-8068-0711BBEAA0D7}" type="presParOf" srcId="{780F5C81-E187-46CA-9F2B-7655A74715CA}" destId="{2DD6782C-3741-43AC-8E3F-C7C2A5A092FE}" srcOrd="0" destOrd="0" presId="urn:microsoft.com/office/officeart/2018/2/layout/IconVerticalSolidList"/>
    <dgm:cxn modelId="{59281DA9-0529-406E-9193-EE63F35ED646}" type="presParOf" srcId="{780F5C81-E187-46CA-9F2B-7655A74715CA}" destId="{22E3D4D5-84E6-41EE-BF94-D56D24841B8B}" srcOrd="1" destOrd="0" presId="urn:microsoft.com/office/officeart/2018/2/layout/IconVerticalSolidList"/>
    <dgm:cxn modelId="{A8B9FF69-B1EC-4F7B-AF3A-3114F1BD1D77}" type="presParOf" srcId="{780F5C81-E187-46CA-9F2B-7655A74715CA}" destId="{97079802-B104-4A91-9CE1-92B9B5C9364A}" srcOrd="2" destOrd="0" presId="urn:microsoft.com/office/officeart/2018/2/layout/IconVerticalSolidList"/>
    <dgm:cxn modelId="{B7EF2B86-7E13-4C54-9A10-7AF5ADA58315}" type="presParOf" srcId="{780F5C81-E187-46CA-9F2B-7655A74715CA}" destId="{61C9C6B6-F051-4AFC-B696-34674ED32F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 custT="1"/>
      <dgm:spPr/>
      <dgm:t>
        <a:bodyPr rtlCol="0" anchor="ctr"/>
        <a:lstStyle/>
        <a:p>
          <a:pPr rtl="0"/>
          <a:r>
            <a:rPr lang="fr-CH" sz="2000" noProof="0" dirty="0">
              <a:solidFill>
                <a:schemeClr val="bg1"/>
              </a:solidFill>
            </a:rPr>
            <a:t>Création du compte</a:t>
          </a:r>
          <a:endParaRPr lang="fr-FR" sz="2000" noProof="0" dirty="0">
            <a:solidFill>
              <a:schemeClr val="bg1"/>
            </a:solidFill>
          </a:endParaRP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fr-FR" sz="2000" noProof="0" dirty="0"/>
        </a:p>
      </dgm:t>
    </dgm:pt>
    <dgm:pt modelId="{808B76D0-8EC7-469A-93AC-7A6017188A9D}" type="sibTrans" cxnId="{C5E94186-9CB6-4C42-92B3-C546CC53A7B9}">
      <dgm:prSet custT="1"/>
      <dgm:spPr/>
      <dgm:t>
        <a:bodyPr rtlCol="0"/>
        <a:lstStyle/>
        <a:p>
          <a:pPr rtl="0"/>
          <a:endParaRPr lang="fr-FR" sz="2000" noProof="0" dirty="0"/>
        </a:p>
      </dgm:t>
    </dgm:pt>
    <dgm:pt modelId="{4E8D2E69-0173-4BD3-B96A-7A9C5DD12B47}">
      <dgm:prSet custT="1"/>
      <dgm:spPr/>
      <dgm:t>
        <a:bodyPr rtlCol="0" anchor="ctr"/>
        <a:lstStyle/>
        <a:p>
          <a:pPr rtl="0"/>
          <a:r>
            <a:rPr lang="fr-FR" sz="2000" noProof="0" dirty="0">
              <a:solidFill>
                <a:schemeClr val="bg1"/>
              </a:solidFill>
            </a:rPr>
            <a:t>Login et obtention du </a:t>
          </a:r>
          <a:r>
            <a:rPr lang="fr-FR" sz="2000" noProof="0" dirty="0" err="1">
              <a:solidFill>
                <a:schemeClr val="bg1"/>
              </a:solidFill>
            </a:rPr>
            <a:t>Token</a:t>
          </a:r>
          <a:endParaRPr lang="fr-FR" sz="2000" noProof="0" dirty="0">
            <a:solidFill>
              <a:schemeClr val="bg1"/>
            </a:solidFill>
          </a:endParaRPr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fr-FR" sz="2000" noProof="0" dirty="0"/>
        </a:p>
      </dgm:t>
    </dgm:pt>
    <dgm:pt modelId="{FEF1E80E-8A9E-4B0A-817C-2A4CFDCF3FB2}" type="sibTrans" cxnId="{0F866C41-EB5F-47BD-A2CD-A58671F15B67}">
      <dgm:prSet custT="1"/>
      <dgm:spPr/>
      <dgm:t>
        <a:bodyPr rtlCol="0"/>
        <a:lstStyle/>
        <a:p>
          <a:pPr rtl="0"/>
          <a:endParaRPr lang="fr-FR" sz="2000" noProof="0" dirty="0"/>
        </a:p>
      </dgm:t>
    </dgm:pt>
    <dgm:pt modelId="{93A6A030-ABAB-4EFA-B539-0FDB3E07C1EF}">
      <dgm:prSet custT="1"/>
      <dgm:spPr/>
      <dgm:t>
        <a:bodyPr rtlCol="0" anchor="ctr"/>
        <a:lstStyle/>
        <a:p>
          <a:pPr rtl="0"/>
          <a:r>
            <a:rPr lang="fr-CH" sz="2000" noProof="0" dirty="0">
              <a:solidFill>
                <a:schemeClr val="bg1"/>
              </a:solidFill>
            </a:rPr>
            <a:t>Entrée de données : </a:t>
          </a:r>
          <a:r>
            <a:rPr lang="fr-CH" sz="2000" noProof="0" dirty="0" err="1">
              <a:solidFill>
                <a:schemeClr val="bg1"/>
              </a:solidFill>
            </a:rPr>
            <a:t>Json</a:t>
          </a:r>
          <a:r>
            <a:rPr lang="fr-CH" sz="2000" noProof="0" dirty="0">
              <a:solidFill>
                <a:schemeClr val="bg1"/>
              </a:solidFill>
            </a:rPr>
            <a:t> et </a:t>
          </a:r>
          <a:r>
            <a:rPr lang="fr-CH" sz="2000" noProof="0" dirty="0" err="1">
              <a:solidFill>
                <a:schemeClr val="bg1"/>
              </a:solidFill>
            </a:rPr>
            <a:t>Token</a:t>
          </a:r>
          <a:endParaRPr lang="fr-FR" sz="2000" noProof="0" dirty="0">
            <a:solidFill>
              <a:schemeClr val="bg1"/>
            </a:solidFill>
          </a:endParaRPr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fr-FR" sz="2000" noProof="0" dirty="0"/>
        </a:p>
      </dgm:t>
    </dgm:pt>
    <dgm:pt modelId="{BFE0749E-E343-4A6F-BD09-2810EE6B4BD7}" type="sibTrans" cxnId="{4B40C8DC-6B57-4F5B-8440-7241C649700B}">
      <dgm:prSet custT="1"/>
      <dgm:spPr/>
      <dgm:t>
        <a:bodyPr rtlCol="0"/>
        <a:lstStyle/>
        <a:p>
          <a:pPr rtl="0"/>
          <a:endParaRPr lang="fr-FR" sz="2000" noProof="0" dirty="0"/>
        </a:p>
      </dgm:t>
    </dgm:pt>
    <dgm:pt modelId="{76D56F19-2708-49DB-8F92-D8AC45F23A9A}">
      <dgm:prSet custT="1"/>
      <dgm:spPr>
        <a:solidFill>
          <a:schemeClr val="accent1"/>
        </a:solidFill>
      </dgm:spPr>
      <dgm:t>
        <a:bodyPr rtlCol="0" anchor="ctr"/>
        <a:lstStyle/>
        <a:p>
          <a:pPr rtl="0"/>
          <a:r>
            <a:rPr lang="fr-FR" sz="2000" noProof="0" dirty="0">
              <a:solidFill>
                <a:schemeClr val="bg1"/>
              </a:solidFill>
            </a:rPr>
            <a:t>Retour de données : </a:t>
          </a:r>
          <a:r>
            <a:rPr lang="fr-FR" sz="2000" noProof="0" dirty="0" err="1">
              <a:solidFill>
                <a:schemeClr val="bg1"/>
              </a:solidFill>
            </a:rPr>
            <a:t>Json</a:t>
          </a:r>
          <a:endParaRPr lang="fr-FR" sz="2000" noProof="0" dirty="0">
            <a:solidFill>
              <a:schemeClr val="bg1"/>
            </a:solidFill>
          </a:endParaRPr>
        </a:p>
      </dgm:t>
    </dgm:pt>
    <dgm:pt modelId="{9D5610C2-0A12-494A-AC46-8DD17C08B09F}" type="parTrans" cxnId="{32E90211-17E0-4DDF-9274-DD3E46D811B8}">
      <dgm:prSet/>
      <dgm:spPr/>
      <dgm:t>
        <a:bodyPr rtlCol="0"/>
        <a:lstStyle/>
        <a:p>
          <a:pPr rtl="0"/>
          <a:endParaRPr lang="fr-FR" sz="2000" noProof="0" dirty="0"/>
        </a:p>
      </dgm:t>
    </dgm:pt>
    <dgm:pt modelId="{EC8965A1-F755-4945-8AAC-DCF1F68F011E}" type="sibTrans" cxnId="{32E90211-17E0-4DDF-9274-DD3E46D811B8}">
      <dgm:prSet/>
      <dgm:spPr/>
      <dgm:t>
        <a:bodyPr rtlCol="0"/>
        <a:lstStyle/>
        <a:p>
          <a:pPr rtl="0"/>
          <a:endParaRPr lang="fr-FR" sz="2000" noProof="0" dirty="0"/>
        </a:p>
      </dgm:t>
    </dgm:pt>
    <dgm:pt modelId="{C7117AA3-29D3-A641-A58D-533CC172901B}" type="pres">
      <dgm:prSet presAssocID="{D4503D04-C97E-4622-AE07-D0307CB3B4CA}" presName="Name0" presStyleCnt="0">
        <dgm:presLayoutVars>
          <dgm:dir/>
          <dgm:resizeHandles val="exact"/>
        </dgm:presLayoutVars>
      </dgm:prSet>
      <dgm:spPr/>
    </dgm:pt>
    <dgm:pt modelId="{591CA60E-213E-7B4B-B9DE-D89D137D3DA9}" type="pres">
      <dgm:prSet presAssocID="{AAC263CB-8256-4B03-92FE-1622698FB3E9}" presName="node" presStyleLbl="node1" presStyleIdx="0" presStyleCnt="4">
        <dgm:presLayoutVars>
          <dgm:bulletEnabled val="1"/>
        </dgm:presLayoutVars>
      </dgm:prSet>
      <dgm:spPr/>
    </dgm:pt>
    <dgm:pt modelId="{0B9714F2-E001-9048-99B0-C46EAB1CEAC1}" type="pres">
      <dgm:prSet presAssocID="{808B76D0-8EC7-469A-93AC-7A6017188A9D}" presName="sibTrans" presStyleLbl="sibTrans1D1" presStyleIdx="0" presStyleCnt="3"/>
      <dgm:spPr/>
    </dgm:pt>
    <dgm:pt modelId="{DBF0B936-C069-4B45-92D0-BC84490381D7}" type="pres">
      <dgm:prSet presAssocID="{808B76D0-8EC7-469A-93AC-7A6017188A9D}" presName="connectorText" presStyleLbl="sibTrans1D1" presStyleIdx="0" presStyleCnt="3"/>
      <dgm:spPr/>
    </dgm:pt>
    <dgm:pt modelId="{1FC37317-8B75-7A4E-B46A-6C6A45F69C67}" type="pres">
      <dgm:prSet presAssocID="{4E8D2E69-0173-4BD3-B96A-7A9C5DD12B47}" presName="node" presStyleLbl="node1" presStyleIdx="1" presStyleCnt="4">
        <dgm:presLayoutVars>
          <dgm:bulletEnabled val="1"/>
        </dgm:presLayoutVars>
      </dgm:prSet>
      <dgm:spPr/>
    </dgm:pt>
    <dgm:pt modelId="{DD741774-D280-DD46-9C9B-33FE253D22FC}" type="pres">
      <dgm:prSet presAssocID="{FEF1E80E-8A9E-4B0A-817C-2A4CFDCF3FB2}" presName="sibTrans" presStyleLbl="sibTrans1D1" presStyleIdx="1" presStyleCnt="3"/>
      <dgm:spPr/>
    </dgm:pt>
    <dgm:pt modelId="{B4080084-7793-E342-92FE-F348EAFF157C}" type="pres">
      <dgm:prSet presAssocID="{FEF1E80E-8A9E-4B0A-817C-2A4CFDCF3FB2}" presName="connectorText" presStyleLbl="sibTrans1D1" presStyleIdx="1" presStyleCnt="3"/>
      <dgm:spPr/>
    </dgm:pt>
    <dgm:pt modelId="{F14BE627-E883-874F-A626-EC388DCE8D9B}" type="pres">
      <dgm:prSet presAssocID="{93A6A030-ABAB-4EFA-B539-0FDB3E07C1EF}" presName="node" presStyleLbl="node1" presStyleIdx="2" presStyleCnt="4">
        <dgm:presLayoutVars>
          <dgm:bulletEnabled val="1"/>
        </dgm:presLayoutVars>
      </dgm:prSet>
      <dgm:spPr/>
    </dgm:pt>
    <dgm:pt modelId="{63AED5AC-6A4E-294A-8C0F-D72D7D241108}" type="pres">
      <dgm:prSet presAssocID="{BFE0749E-E343-4A6F-BD09-2810EE6B4BD7}" presName="sibTrans" presStyleLbl="sibTrans1D1" presStyleIdx="2" presStyleCnt="3"/>
      <dgm:spPr/>
    </dgm:pt>
    <dgm:pt modelId="{A4A67B76-88B9-3B42-B3EF-AFCDA17E5E1C}" type="pres">
      <dgm:prSet presAssocID="{BFE0749E-E343-4A6F-BD09-2810EE6B4BD7}" presName="connectorText" presStyleLbl="sibTrans1D1" presStyleIdx="2" presStyleCnt="3"/>
      <dgm:spPr/>
    </dgm:pt>
    <dgm:pt modelId="{D42A6699-F599-8045-897A-5A654DF673C0}" type="pres">
      <dgm:prSet presAssocID="{76D56F19-2708-49DB-8F92-D8AC45F23A9A}" presName="node" presStyleLbl="node1" presStyleIdx="3" presStyleCnt="4">
        <dgm:presLayoutVars>
          <dgm:bulletEnabled val="1"/>
        </dgm:presLayoutVars>
      </dgm:prSet>
      <dgm:spPr/>
    </dgm:pt>
  </dgm:ptLst>
  <dgm:cxnLst>
    <dgm:cxn modelId="{66512605-B992-8044-B3E6-E4EF4B6992BD}" type="presOf" srcId="{FEF1E80E-8A9E-4B0A-817C-2A4CFDCF3FB2}" destId="{DD741774-D280-DD46-9C9B-33FE253D22FC}" srcOrd="0" destOrd="0" presId="urn:microsoft.com/office/officeart/2016/7/layout/RepeatingBendingProcessNew"/>
    <dgm:cxn modelId="{A9B54F08-706D-074E-8E9A-EBFEEAA22FAA}" type="presOf" srcId="{808B76D0-8EC7-469A-93AC-7A6017188A9D}" destId="{DBF0B936-C069-4B45-92D0-BC84490381D7}" srcOrd="1" destOrd="0" presId="urn:microsoft.com/office/officeart/2016/7/layout/RepeatingBendingProcessNew"/>
    <dgm:cxn modelId="{E8FDC109-B482-B84E-95EE-92A52C5C47F4}" type="presOf" srcId="{76D56F19-2708-49DB-8F92-D8AC45F23A9A}" destId="{D42A6699-F599-8045-897A-5A654DF673C0}" srcOrd="0" destOrd="0" presId="urn:microsoft.com/office/officeart/2016/7/layout/RepeatingBendingProcessNew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00653E19-B8E7-A740-A472-1977092F60A0}" type="presOf" srcId="{4E8D2E69-0173-4BD3-B96A-7A9C5DD12B47}" destId="{1FC37317-8B75-7A4E-B46A-6C6A45F69C67}" srcOrd="0" destOrd="0" presId="urn:microsoft.com/office/officeart/2016/7/layout/RepeatingBendingProcessNew"/>
    <dgm:cxn modelId="{D907A31C-5CFB-374D-89E1-68F3C8505565}" type="presOf" srcId="{BFE0749E-E343-4A6F-BD09-2810EE6B4BD7}" destId="{A4A67B76-88B9-3B42-B3EF-AFCDA17E5E1C}" srcOrd="1" destOrd="0" presId="urn:microsoft.com/office/officeart/2016/7/layout/RepeatingBendingProcessNew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6CE97453-8862-AD4C-A88F-D046002A23EE}" type="presOf" srcId="{FEF1E80E-8A9E-4B0A-817C-2A4CFDCF3FB2}" destId="{B4080084-7793-E342-92FE-F348EAFF157C}" srcOrd="1" destOrd="0" presId="urn:microsoft.com/office/officeart/2016/7/layout/RepeatingBendingProcessNew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47016397-455F-EC49-8301-8A7FB8F85FB3}" type="presOf" srcId="{D4503D04-C97E-4622-AE07-D0307CB3B4CA}" destId="{C7117AA3-29D3-A641-A58D-533CC172901B}" srcOrd="0" destOrd="0" presId="urn:microsoft.com/office/officeart/2016/7/layout/RepeatingBendingProcessNew"/>
    <dgm:cxn modelId="{9AC8BDBC-6730-B045-9CCF-76DAB6ABAAE6}" type="presOf" srcId="{BFE0749E-E343-4A6F-BD09-2810EE6B4BD7}" destId="{63AED5AC-6A4E-294A-8C0F-D72D7D241108}" srcOrd="0" destOrd="0" presId="urn:microsoft.com/office/officeart/2016/7/layout/RepeatingBendingProcessNew"/>
    <dgm:cxn modelId="{FE75BCD7-BEFD-2B4A-857D-4205F1F546BF}" type="presOf" srcId="{AAC263CB-8256-4B03-92FE-1622698FB3E9}" destId="{591CA60E-213E-7B4B-B9DE-D89D137D3DA9}" srcOrd="0" destOrd="0" presId="urn:microsoft.com/office/officeart/2016/7/layout/RepeatingBendingProcessNew"/>
    <dgm:cxn modelId="{84E8A2D8-19F1-F847-BCDE-877F09D08EDA}" type="presOf" srcId="{93A6A030-ABAB-4EFA-B539-0FDB3E07C1EF}" destId="{F14BE627-E883-874F-A626-EC388DCE8D9B}" srcOrd="0" destOrd="0" presId="urn:microsoft.com/office/officeart/2016/7/layout/RepeatingBendingProcessNew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670470FF-28F5-8747-80CB-D5309335BE4E}" type="presOf" srcId="{808B76D0-8EC7-469A-93AC-7A6017188A9D}" destId="{0B9714F2-E001-9048-99B0-C46EAB1CEAC1}" srcOrd="0" destOrd="0" presId="urn:microsoft.com/office/officeart/2016/7/layout/RepeatingBendingProcessNew"/>
    <dgm:cxn modelId="{54EC6AF8-8601-FB4F-A2D0-DB03BBC973B1}" type="presParOf" srcId="{C7117AA3-29D3-A641-A58D-533CC172901B}" destId="{591CA60E-213E-7B4B-B9DE-D89D137D3DA9}" srcOrd="0" destOrd="0" presId="urn:microsoft.com/office/officeart/2016/7/layout/RepeatingBendingProcessNew"/>
    <dgm:cxn modelId="{6386B277-0B98-3845-B375-656F6843D11A}" type="presParOf" srcId="{C7117AA3-29D3-A641-A58D-533CC172901B}" destId="{0B9714F2-E001-9048-99B0-C46EAB1CEAC1}" srcOrd="1" destOrd="0" presId="urn:microsoft.com/office/officeart/2016/7/layout/RepeatingBendingProcessNew"/>
    <dgm:cxn modelId="{76384253-4A53-B443-80FD-2EF068156A86}" type="presParOf" srcId="{0B9714F2-E001-9048-99B0-C46EAB1CEAC1}" destId="{DBF0B936-C069-4B45-92D0-BC84490381D7}" srcOrd="0" destOrd="0" presId="urn:microsoft.com/office/officeart/2016/7/layout/RepeatingBendingProcessNew"/>
    <dgm:cxn modelId="{E8588933-DC2A-1949-97A0-149E024060BF}" type="presParOf" srcId="{C7117AA3-29D3-A641-A58D-533CC172901B}" destId="{1FC37317-8B75-7A4E-B46A-6C6A45F69C67}" srcOrd="2" destOrd="0" presId="urn:microsoft.com/office/officeart/2016/7/layout/RepeatingBendingProcessNew"/>
    <dgm:cxn modelId="{AC78AD39-C148-BB4D-98EA-D6CD0C26FBA7}" type="presParOf" srcId="{C7117AA3-29D3-A641-A58D-533CC172901B}" destId="{DD741774-D280-DD46-9C9B-33FE253D22FC}" srcOrd="3" destOrd="0" presId="urn:microsoft.com/office/officeart/2016/7/layout/RepeatingBendingProcessNew"/>
    <dgm:cxn modelId="{9CE3DEE8-B926-6B48-99A6-61F253EB87DF}" type="presParOf" srcId="{DD741774-D280-DD46-9C9B-33FE253D22FC}" destId="{B4080084-7793-E342-92FE-F348EAFF157C}" srcOrd="0" destOrd="0" presId="urn:microsoft.com/office/officeart/2016/7/layout/RepeatingBendingProcessNew"/>
    <dgm:cxn modelId="{EC00BA5B-7C94-D14D-A573-503F23913101}" type="presParOf" srcId="{C7117AA3-29D3-A641-A58D-533CC172901B}" destId="{F14BE627-E883-874F-A626-EC388DCE8D9B}" srcOrd="4" destOrd="0" presId="urn:microsoft.com/office/officeart/2016/7/layout/RepeatingBendingProcessNew"/>
    <dgm:cxn modelId="{C959B72A-D800-9544-8676-DE829FFB4EA1}" type="presParOf" srcId="{C7117AA3-29D3-A641-A58D-533CC172901B}" destId="{63AED5AC-6A4E-294A-8C0F-D72D7D241108}" srcOrd="5" destOrd="0" presId="urn:microsoft.com/office/officeart/2016/7/layout/RepeatingBendingProcessNew"/>
    <dgm:cxn modelId="{DABC8E6C-99C5-3340-95B9-6CF8BC427CA3}" type="presParOf" srcId="{63AED5AC-6A4E-294A-8C0F-D72D7D241108}" destId="{A4A67B76-88B9-3B42-B3EF-AFCDA17E5E1C}" srcOrd="0" destOrd="0" presId="urn:microsoft.com/office/officeart/2016/7/layout/RepeatingBendingProcessNew"/>
    <dgm:cxn modelId="{AA62AE45-F47E-C040-8561-C054B92C617C}" type="presParOf" srcId="{C7117AA3-29D3-A641-A58D-533CC172901B}" destId="{D42A6699-F599-8045-897A-5A654DF673C0}" srcOrd="6" destOrd="0" presId="urn:microsoft.com/office/officeart/2016/7/layout/RepeatingBendingProcessNew"/>
  </dgm:cxnLst>
  <dgm:bg/>
  <dgm:whole>
    <a:effectLst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D0CB4-0619-47EF-A746-365405D39958}">
      <dsp:nvSpPr>
        <dsp:cNvPr id="0" name=""/>
        <dsp:cNvSpPr/>
      </dsp:nvSpPr>
      <dsp:spPr>
        <a:xfrm>
          <a:off x="0" y="381"/>
          <a:ext cx="4716462" cy="8924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D826-A6E6-42EC-BF0E-9025B33009B2}">
      <dsp:nvSpPr>
        <dsp:cNvPr id="0" name=""/>
        <dsp:cNvSpPr/>
      </dsp:nvSpPr>
      <dsp:spPr>
        <a:xfrm>
          <a:off x="269954" y="201173"/>
          <a:ext cx="490826" cy="490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FC8C9-03E6-4269-9DB7-824A4479C21C}">
      <dsp:nvSpPr>
        <dsp:cNvPr id="0" name=""/>
        <dsp:cNvSpPr/>
      </dsp:nvSpPr>
      <dsp:spPr>
        <a:xfrm>
          <a:off x="1030734" y="381"/>
          <a:ext cx="3685727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 noProof="0" dirty="0"/>
            <a:t>Cible</a:t>
          </a:r>
          <a:endParaRPr lang="fr-FR" sz="2500" kern="1200" noProof="0" dirty="0"/>
        </a:p>
      </dsp:txBody>
      <dsp:txXfrm>
        <a:off x="1030734" y="381"/>
        <a:ext cx="3685727" cy="892410"/>
      </dsp:txXfrm>
    </dsp:sp>
    <dsp:sp modelId="{B58CA141-504B-412A-818E-73651C363A3D}">
      <dsp:nvSpPr>
        <dsp:cNvPr id="0" name=""/>
        <dsp:cNvSpPr/>
      </dsp:nvSpPr>
      <dsp:spPr>
        <a:xfrm>
          <a:off x="0" y="1115895"/>
          <a:ext cx="4716462" cy="8924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95015-001F-49EB-8731-0714E310C46E}">
      <dsp:nvSpPr>
        <dsp:cNvPr id="0" name=""/>
        <dsp:cNvSpPr/>
      </dsp:nvSpPr>
      <dsp:spPr>
        <a:xfrm>
          <a:off x="269954" y="1316687"/>
          <a:ext cx="490826" cy="490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416B8-BF6E-4B19-A8CD-80E01FEB1ED8}">
      <dsp:nvSpPr>
        <dsp:cNvPr id="0" name=""/>
        <dsp:cNvSpPr/>
      </dsp:nvSpPr>
      <dsp:spPr>
        <a:xfrm>
          <a:off x="1030734" y="1115895"/>
          <a:ext cx="3685727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 noProof="0" dirty="0"/>
            <a:t>Fonctionnalités</a:t>
          </a:r>
          <a:endParaRPr lang="fr-FR" sz="2500" kern="1200" noProof="0" dirty="0"/>
        </a:p>
      </dsp:txBody>
      <dsp:txXfrm>
        <a:off x="1030734" y="1115895"/>
        <a:ext cx="3685727" cy="892410"/>
      </dsp:txXfrm>
    </dsp:sp>
    <dsp:sp modelId="{2DD6782C-3741-43AC-8E3F-C7C2A5A092FE}">
      <dsp:nvSpPr>
        <dsp:cNvPr id="0" name=""/>
        <dsp:cNvSpPr/>
      </dsp:nvSpPr>
      <dsp:spPr>
        <a:xfrm>
          <a:off x="0" y="2231408"/>
          <a:ext cx="4716462" cy="8924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3D4D5-84E6-41EE-BF94-D56D24841B8B}">
      <dsp:nvSpPr>
        <dsp:cNvPr id="0" name=""/>
        <dsp:cNvSpPr/>
      </dsp:nvSpPr>
      <dsp:spPr>
        <a:xfrm>
          <a:off x="269954" y="2432201"/>
          <a:ext cx="490826" cy="490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9C6B6-F051-4AFC-B696-34674ED32FC0}">
      <dsp:nvSpPr>
        <dsp:cNvPr id="0" name=""/>
        <dsp:cNvSpPr/>
      </dsp:nvSpPr>
      <dsp:spPr>
        <a:xfrm>
          <a:off x="1030734" y="2231408"/>
          <a:ext cx="3685727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 noProof="0" dirty="0"/>
            <a:t>URL et méthode</a:t>
          </a:r>
          <a:endParaRPr lang="fr-FR" sz="2500" kern="1200" noProof="0" dirty="0"/>
        </a:p>
      </dsp:txBody>
      <dsp:txXfrm>
        <a:off x="1030734" y="2231408"/>
        <a:ext cx="3685727" cy="892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714F2-E001-9048-99B0-C46EAB1CEAC1}">
      <dsp:nvSpPr>
        <dsp:cNvPr id="0" name=""/>
        <dsp:cNvSpPr/>
      </dsp:nvSpPr>
      <dsp:spPr>
        <a:xfrm>
          <a:off x="3964893" y="752950"/>
          <a:ext cx="58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701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 noProof="0" dirty="0"/>
        </a:p>
      </dsp:txBody>
      <dsp:txXfrm>
        <a:off x="4240436" y="795609"/>
        <a:ext cx="30615" cy="6123"/>
      </dsp:txXfrm>
    </dsp:sp>
    <dsp:sp modelId="{591CA60E-213E-7B4B-B9DE-D89D137D3DA9}">
      <dsp:nvSpPr>
        <dsp:cNvPr id="0" name=""/>
        <dsp:cNvSpPr/>
      </dsp:nvSpPr>
      <dsp:spPr>
        <a:xfrm>
          <a:off x="1304510" y="16"/>
          <a:ext cx="2662182" cy="15973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49" tIns="136929" rIns="130449" bIns="136929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noProof="0" dirty="0">
              <a:solidFill>
                <a:schemeClr val="bg1"/>
              </a:solidFill>
            </a:rPr>
            <a:t>Création du compte</a:t>
          </a:r>
          <a:endParaRPr lang="fr-FR" sz="2000" kern="1200" noProof="0" dirty="0">
            <a:solidFill>
              <a:schemeClr val="bg1"/>
            </a:solidFill>
          </a:endParaRPr>
        </a:p>
      </dsp:txBody>
      <dsp:txXfrm>
        <a:off x="1304510" y="16"/>
        <a:ext cx="2662182" cy="1597309"/>
      </dsp:txXfrm>
    </dsp:sp>
    <dsp:sp modelId="{DD741774-D280-DD46-9C9B-33FE253D22FC}">
      <dsp:nvSpPr>
        <dsp:cNvPr id="0" name=""/>
        <dsp:cNvSpPr/>
      </dsp:nvSpPr>
      <dsp:spPr>
        <a:xfrm>
          <a:off x="2635602" y="1595525"/>
          <a:ext cx="3274483" cy="581701"/>
        </a:xfrm>
        <a:custGeom>
          <a:avLst/>
          <a:gdLst/>
          <a:ahLst/>
          <a:cxnLst/>
          <a:rect l="0" t="0" r="0" b="0"/>
          <a:pathLst>
            <a:path>
              <a:moveTo>
                <a:pt x="3274483" y="0"/>
              </a:moveTo>
              <a:lnTo>
                <a:pt x="3274483" y="307950"/>
              </a:lnTo>
              <a:lnTo>
                <a:pt x="0" y="307950"/>
              </a:lnTo>
              <a:lnTo>
                <a:pt x="0" y="581701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 noProof="0" dirty="0"/>
        </a:p>
      </dsp:txBody>
      <dsp:txXfrm>
        <a:off x="4189563" y="1883314"/>
        <a:ext cx="166561" cy="6123"/>
      </dsp:txXfrm>
    </dsp:sp>
    <dsp:sp modelId="{1FC37317-8B75-7A4E-B46A-6C6A45F69C67}">
      <dsp:nvSpPr>
        <dsp:cNvPr id="0" name=""/>
        <dsp:cNvSpPr/>
      </dsp:nvSpPr>
      <dsp:spPr>
        <a:xfrm>
          <a:off x="4578994" y="16"/>
          <a:ext cx="2662182" cy="15973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49" tIns="136929" rIns="130449" bIns="136929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noProof="0" dirty="0">
              <a:solidFill>
                <a:schemeClr val="bg1"/>
              </a:solidFill>
            </a:rPr>
            <a:t>Login et obtention du </a:t>
          </a:r>
          <a:r>
            <a:rPr lang="fr-FR" sz="2000" kern="1200" noProof="0" dirty="0" err="1">
              <a:solidFill>
                <a:schemeClr val="bg1"/>
              </a:solidFill>
            </a:rPr>
            <a:t>Token</a:t>
          </a:r>
          <a:endParaRPr lang="fr-FR" sz="2000" kern="1200" noProof="0" dirty="0">
            <a:solidFill>
              <a:schemeClr val="bg1"/>
            </a:solidFill>
          </a:endParaRPr>
        </a:p>
      </dsp:txBody>
      <dsp:txXfrm>
        <a:off x="4578994" y="16"/>
        <a:ext cx="2662182" cy="1597309"/>
      </dsp:txXfrm>
    </dsp:sp>
    <dsp:sp modelId="{63AED5AC-6A4E-294A-8C0F-D72D7D241108}">
      <dsp:nvSpPr>
        <dsp:cNvPr id="0" name=""/>
        <dsp:cNvSpPr/>
      </dsp:nvSpPr>
      <dsp:spPr>
        <a:xfrm>
          <a:off x="3964893" y="2962562"/>
          <a:ext cx="58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701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 noProof="0" dirty="0"/>
        </a:p>
      </dsp:txBody>
      <dsp:txXfrm>
        <a:off x="4240436" y="3005220"/>
        <a:ext cx="30615" cy="6123"/>
      </dsp:txXfrm>
    </dsp:sp>
    <dsp:sp modelId="{F14BE627-E883-874F-A626-EC388DCE8D9B}">
      <dsp:nvSpPr>
        <dsp:cNvPr id="0" name=""/>
        <dsp:cNvSpPr/>
      </dsp:nvSpPr>
      <dsp:spPr>
        <a:xfrm>
          <a:off x="1304510" y="2209627"/>
          <a:ext cx="2662182" cy="15973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49" tIns="136929" rIns="130449" bIns="136929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noProof="0" dirty="0">
              <a:solidFill>
                <a:schemeClr val="bg1"/>
              </a:solidFill>
            </a:rPr>
            <a:t>Entrée de données : </a:t>
          </a:r>
          <a:r>
            <a:rPr lang="fr-CH" sz="2000" kern="1200" noProof="0" dirty="0" err="1">
              <a:solidFill>
                <a:schemeClr val="bg1"/>
              </a:solidFill>
            </a:rPr>
            <a:t>Json</a:t>
          </a:r>
          <a:r>
            <a:rPr lang="fr-CH" sz="2000" kern="1200" noProof="0" dirty="0">
              <a:solidFill>
                <a:schemeClr val="bg1"/>
              </a:solidFill>
            </a:rPr>
            <a:t> et </a:t>
          </a:r>
          <a:r>
            <a:rPr lang="fr-CH" sz="2000" kern="1200" noProof="0" dirty="0" err="1">
              <a:solidFill>
                <a:schemeClr val="bg1"/>
              </a:solidFill>
            </a:rPr>
            <a:t>Token</a:t>
          </a:r>
          <a:endParaRPr lang="fr-FR" sz="2000" kern="1200" noProof="0" dirty="0">
            <a:solidFill>
              <a:schemeClr val="bg1"/>
            </a:solidFill>
          </a:endParaRPr>
        </a:p>
      </dsp:txBody>
      <dsp:txXfrm>
        <a:off x="1304510" y="2209627"/>
        <a:ext cx="2662182" cy="1597309"/>
      </dsp:txXfrm>
    </dsp:sp>
    <dsp:sp modelId="{D42A6699-F599-8045-897A-5A654DF673C0}">
      <dsp:nvSpPr>
        <dsp:cNvPr id="0" name=""/>
        <dsp:cNvSpPr/>
      </dsp:nvSpPr>
      <dsp:spPr>
        <a:xfrm>
          <a:off x="4578994" y="2209627"/>
          <a:ext cx="2662182" cy="1597309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49" tIns="136929" rIns="130449" bIns="136929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noProof="0" dirty="0">
              <a:solidFill>
                <a:schemeClr val="bg1"/>
              </a:solidFill>
            </a:rPr>
            <a:t>Retour de données : </a:t>
          </a:r>
          <a:r>
            <a:rPr lang="fr-FR" sz="2000" kern="1200" noProof="0" dirty="0" err="1">
              <a:solidFill>
                <a:schemeClr val="bg1"/>
              </a:solidFill>
            </a:rPr>
            <a:t>Json</a:t>
          </a:r>
          <a:endParaRPr lang="fr-FR" sz="2000" kern="1200" noProof="0" dirty="0">
            <a:solidFill>
              <a:schemeClr val="bg1"/>
            </a:solidFill>
          </a:endParaRPr>
        </a:p>
      </dsp:txBody>
      <dsp:txXfrm>
        <a:off x="4578994" y="2209627"/>
        <a:ext cx="2662182" cy="1597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e verticale d’icônes à éléments pleins"/>
  <dgm:desc val="Permet de représenter une série d’éléments visuels de haut en bas avec du texte de Niveau 1 ou de Niveau 1 et de Niveau 2 groupé dans une forme. Fonctionne de manière optimale avec des icônes ou de petites images avec de plus longues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Processus en lacets Nouveau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477B7B-AE99-417B-97F6-4CF194754FCE}" type="datetime1">
              <a:rPr lang="fr-FR" smtClean="0"/>
              <a:t>24/03/2022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5F1E10-4074-4DC3-8E35-9146BD1FD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86E03A-AAA1-436B-B93F-E27D79BD9E42}" type="datetime1">
              <a:rPr lang="fr-FR" noProof="0" smtClean="0"/>
              <a:t>24/03/2022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8C15C5-0688-5345-99FC-721E08AD15D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E8C15C5-0688-5345-99FC-721E08AD15D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E8C15C5-0688-5345-99FC-721E08AD15D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20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E8C15C5-0688-5345-99FC-721E08AD15D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627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E8C15C5-0688-5345-99FC-721E08AD15D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30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F50D01-F90D-4AE0-A7A6-A86AA99486FE}" type="datetime1">
              <a:rPr lang="fr-FR" noProof="0" smtClean="0"/>
              <a:t>24/03/2022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0BAB56-F8E8-4E1C-91E0-52E3333F6FBC}" type="datetime1">
              <a:rPr lang="fr-FR" noProof="0" smtClean="0"/>
              <a:t>24/03/2022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8C05C-69BD-496B-B366-C66E1FAF89D5}" type="datetime1">
              <a:rPr lang="fr-FR" noProof="0" smtClean="0"/>
              <a:t>24/03/2022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F533E5-A81A-4BDC-8E6B-98824EE551A1}" type="datetime1">
              <a:rPr lang="fr-FR" noProof="0" smtClean="0"/>
              <a:t>24/03/2022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A71077-6671-4416-A397-E44BA442F4BE}" type="datetime1">
              <a:rPr lang="fr-FR" noProof="0" smtClean="0"/>
              <a:t>24/03/2022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A2565A-3241-4F92-A3AD-7FFA8C1E93F8}" type="datetime1">
              <a:rPr lang="fr-FR" noProof="0" smtClean="0"/>
              <a:t>24/03/2022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4E8775-9B26-4286-AACD-8D3EB499D523}" type="datetime1">
              <a:rPr lang="fr-FR" noProof="0" smtClean="0"/>
              <a:t>24/03/2022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buNone/>
              <a:defRPr/>
            </a:lvl1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/>
            </a:pPr>
            <a:r>
              <a:rPr lang="fr-FR" dirty="0"/>
              <a:t>Modifiez les styles du texte du masque</a:t>
            </a:r>
            <a:endParaRPr lang="fr-FR" noProof="0" dirty="0"/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9F02B1-119A-48B0-9AE3-7F06174665F5}" type="datetime1">
              <a:rPr lang="fr-FR" noProof="0" smtClean="0"/>
              <a:t>24/03/2022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>
            <a:lvl1pPr>
              <a:buNone/>
              <a:defRPr/>
            </a:lvl1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/>
            </a:pPr>
            <a:r>
              <a:rPr lang="fr-FR" dirty="0"/>
              <a:t>Modifiez les styles du texte du masque</a:t>
            </a:r>
            <a:endParaRPr lang="fr-FR" noProof="0" dirty="0"/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769A5-727B-4EEA-8E93-D31856DDCD51}" type="datetime1">
              <a:rPr lang="fr-FR" noProof="0" smtClean="0"/>
              <a:t>24/03/2022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16E47E-E816-4E11-B0E3-4BC93AB67BD6}" type="datetime1">
              <a:rPr lang="fr-FR" noProof="0" smtClean="0"/>
              <a:t>24/03/2022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6A9D68-FC41-458E-8905-4488367C8315}" type="datetime1">
              <a:rPr lang="fr-FR" noProof="0" smtClean="0"/>
              <a:t>24/03/2022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8E76A7-BE78-4F9F-B669-C6489034FB66}" type="datetime1">
              <a:rPr lang="fr-FR" noProof="0" smtClean="0"/>
              <a:t>24/03/2022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F79E1-9DCD-4D9E-876B-49ED4D76CD45}" type="datetime1">
              <a:rPr lang="fr-FR" noProof="0" smtClean="0"/>
              <a:t>24/03/2022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A3750D-88B7-40F8-862A-79831776A20B}" type="datetime1">
              <a:rPr lang="fr-FR" noProof="0" smtClean="0"/>
              <a:t>24/03/2022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A780B6-5517-475F-AF8D-8BE07BCEE6F2}" type="datetime1">
              <a:rPr lang="fr-FR" noProof="0" smtClean="0"/>
              <a:t>24/03/2022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FFCDD3-CA90-48DD-ADD7-DE8AE6DC39D9}" type="datetime1">
              <a:rPr lang="fr-FR" noProof="0" smtClean="0"/>
              <a:t>24/03/2022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A1527A2D-8B6C-4B7C-B0D2-C8605EACD65B}" type="datetime1">
              <a:rPr lang="fr-FR" noProof="0" smtClean="0"/>
              <a:t>24/03/2022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39480CA3-6D0E-4C7B-98F0-D394FF62DC44}" type="datetime1">
              <a:rPr lang="fr-FR" noProof="0" smtClean="0"/>
              <a:t>24/03/2022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jp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jpg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4.png"/><Relationship Id="rId4" Type="http://schemas.openxmlformats.org/officeDocument/2006/relationships/diagramData" Target="../diagrams/data2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752455" y="-4753"/>
            <a:ext cx="1371597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251756" cy="6857990"/>
          </a:xfrm>
        </p:spPr>
        <p:txBody>
          <a:bodyPr rtlCol="0" anchor="ctr">
            <a:noAutofit/>
          </a:bodyPr>
          <a:lstStyle/>
          <a:p>
            <a:pPr algn="l" rtl="0"/>
            <a:r>
              <a:rPr lang="fr-FR" sz="11700" b="1" dirty="0"/>
              <a:t>Démo</a:t>
            </a:r>
            <a:br>
              <a:rPr lang="fr-FR" sz="11700" b="1" dirty="0"/>
            </a:br>
            <a:r>
              <a:rPr lang="fr-FR" sz="11700" dirty="0" err="1">
                <a:solidFill>
                  <a:schemeClr val="tx1"/>
                </a:solidFill>
              </a:rPr>
              <a:t>my</a:t>
            </a:r>
            <a:r>
              <a:rPr lang="fr-FR" sz="11700" dirty="0">
                <a:solidFill>
                  <a:schemeClr val="tx1"/>
                </a:solidFill>
              </a:rPr>
              <a:t> </a:t>
            </a:r>
            <a:r>
              <a:rPr lang="fr-FR" sz="11700" dirty="0" err="1">
                <a:solidFill>
                  <a:schemeClr val="tx1"/>
                </a:solidFill>
              </a:rPr>
              <a:t>success</a:t>
            </a:r>
            <a:r>
              <a:rPr lang="fr-FR" sz="11700" dirty="0">
                <a:solidFill>
                  <a:schemeClr val="tx1"/>
                </a:solidFill>
              </a:rPr>
              <a:t> story</a:t>
            </a:r>
            <a:endParaRPr lang="fr-FR" sz="11700" b="1" dirty="0"/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716462" cy="1905000"/>
          </a:xfrm>
        </p:spPr>
        <p:txBody>
          <a:bodyPr rtlCol="0">
            <a:normAutofit/>
          </a:bodyPr>
          <a:lstStyle/>
          <a:p>
            <a:pPr rtl="0"/>
            <a:r>
              <a:rPr lang="fr-FR" b="1" dirty="0"/>
              <a:t>Présentation générale du projet concernant l’api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EE51AF-124C-4480-A4EA-7C1E9F8CC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8757540-E5B7-47A6-BD81-8B54DAF68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5061" y="160868"/>
            <a:ext cx="1846073" cy="27788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0983F6-1C8E-4D0F-98C9-3667AD6E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7" y="4071410"/>
            <a:ext cx="1898121" cy="26445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E1B592D-31D6-3841-8CC1-3C629FEDB5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63" b="1363"/>
          <a:stretch/>
        </p:blipFill>
        <p:spPr>
          <a:xfrm>
            <a:off x="8314455" y="3100590"/>
            <a:ext cx="3716680" cy="361533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480DF21-DE52-7742-819E-D9D5B414826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493" r="16493"/>
          <a:stretch/>
        </p:blipFill>
        <p:spPr>
          <a:xfrm>
            <a:off x="6256867" y="160867"/>
            <a:ext cx="3767328" cy="3747805"/>
          </a:xfrm>
          <a:custGeom>
            <a:avLst/>
            <a:gdLst>
              <a:gd name="connsiteX0" fmla="*/ 0 w 3767328"/>
              <a:gd name="connsiteY0" fmla="*/ 0 h 3747805"/>
              <a:gd name="connsiteX1" fmla="*/ 3767328 w 3767328"/>
              <a:gd name="connsiteY1" fmla="*/ 0 h 3747805"/>
              <a:gd name="connsiteX2" fmla="*/ 3767328 w 3767328"/>
              <a:gd name="connsiteY2" fmla="*/ 2778856 h 3747805"/>
              <a:gd name="connsiteX3" fmla="*/ 1896721 w 3767328"/>
              <a:gd name="connsiteY3" fmla="*/ 2778856 h 3747805"/>
              <a:gd name="connsiteX4" fmla="*/ 1896721 w 3767328"/>
              <a:gd name="connsiteY4" fmla="*/ 3747805 h 3747805"/>
              <a:gd name="connsiteX5" fmla="*/ 0 w 3767328"/>
              <a:gd name="connsiteY5" fmla="*/ 3747805 h 374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7328" h="3747805">
                <a:moveTo>
                  <a:pt x="0" y="0"/>
                </a:moveTo>
                <a:lnTo>
                  <a:pt x="3767328" y="0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AC1EBEB-9D74-3E4C-9BDC-668D2D212A5F}"/>
              </a:ext>
            </a:extLst>
          </p:cNvPr>
          <p:cNvPicPr>
            <a:picLocks/>
          </p:cNvPicPr>
          <p:nvPr/>
        </p:nvPicPr>
        <p:blipFill>
          <a:blip r:embed="rId6"/>
          <a:srcRect l="12273" r="12273"/>
          <a:stretch/>
        </p:blipFill>
        <p:spPr>
          <a:xfrm>
            <a:off x="10185061" y="160868"/>
            <a:ext cx="1846073" cy="2778854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8" name="Image 17" descr="élèves levant la main">
            <a:extLst>
              <a:ext uri="{FF2B5EF4-FFF2-40B4-BE49-F238E27FC236}">
                <a16:creationId xmlns:a16="http://schemas.microsoft.com/office/drawing/2014/main" id="{8D11AB9E-363B-C248-9288-085B4151B41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" r="5" b="5"/>
          <a:stretch/>
        </p:blipFill>
        <p:spPr>
          <a:xfrm>
            <a:off x="6256867" y="4071410"/>
            <a:ext cx="1898121" cy="2644511"/>
          </a:xfrm>
          <a:prstGeom prst="rect">
            <a:avLst/>
          </a:prstGeom>
        </p:spPr>
      </p:pic>
      <p:graphicFrame>
        <p:nvGraphicFramePr>
          <p:cNvPr id="24" name="Espace réservé du contenu 8" descr="Graphisme SmartArt d’icône">
            <a:extLst>
              <a:ext uri="{FF2B5EF4-FFF2-40B4-BE49-F238E27FC236}">
                <a16:creationId xmlns:a16="http://schemas.microsoft.com/office/drawing/2014/main" id="{1E8F1206-26E1-9E44-A1A9-B061CF0EE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340818"/>
              </p:ext>
            </p:extLst>
          </p:nvPr>
        </p:nvGraphicFramePr>
        <p:xfrm>
          <a:off x="1141413" y="2666999"/>
          <a:ext cx="4716462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014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4F96F-B0BE-4E84-A401-8F843805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395" y="201167"/>
            <a:ext cx="8655605" cy="2313433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>
                <a:solidFill>
                  <a:schemeClr val="tx1"/>
                </a:solidFill>
              </a:rPr>
              <a:t>Fonctionnement</a:t>
            </a:r>
            <a:r>
              <a:rPr lang="fr-FR" b="1" dirty="0"/>
              <a:t> API</a:t>
            </a:r>
            <a:r>
              <a:rPr lang="fr-FR" dirty="0"/>
              <a:t> 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5" name="Espace réservé du contenu 2" descr="Graphique icône SmartArt">
            <a:extLst>
              <a:ext uri="{FF2B5EF4-FFF2-40B4-BE49-F238E27FC236}">
                <a16:creationId xmlns:a16="http://schemas.microsoft.com/office/drawing/2014/main" id="{2B828A48-3EC3-4EF9-8697-5D2A44F3F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344642"/>
              </p:ext>
            </p:extLst>
          </p:nvPr>
        </p:nvGraphicFramePr>
        <p:xfrm>
          <a:off x="3646312" y="2666999"/>
          <a:ext cx="8545688" cy="3806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78F172A8-6231-D14E-A13D-8613F2AEAD8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18440" y="3335241"/>
            <a:ext cx="3860613" cy="2912244"/>
          </a:xfrm>
          <a:prstGeom prst="rect">
            <a:avLst/>
          </a:prstGeom>
          <a:ln w="38100">
            <a:noFill/>
          </a:ln>
          <a:effectLst/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D8F1927-EC97-404E-90EF-533BB92836C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18440" y="635718"/>
            <a:ext cx="3860613" cy="2473057"/>
          </a:xfrm>
          <a:prstGeom prst="rect">
            <a:avLst/>
          </a:pr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0681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761980" y="-9515"/>
            <a:ext cx="13735030" cy="686751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287" y="1419223"/>
            <a:ext cx="8676222" cy="3200400"/>
          </a:xfrm>
        </p:spPr>
        <p:txBody>
          <a:bodyPr rtlCol="0">
            <a:noAutofit/>
          </a:bodyPr>
          <a:lstStyle/>
          <a:p>
            <a:pPr algn="l" rtl="0"/>
            <a:r>
              <a:rPr lang="fr-FR" sz="11700" b="1" dirty="0"/>
              <a:t>Merci </a:t>
            </a:r>
            <a:br>
              <a:rPr lang="fr-FR" sz="11700" b="1" dirty="0"/>
            </a:br>
            <a:r>
              <a:rPr lang="fr-FR" sz="11700" dirty="0">
                <a:solidFill>
                  <a:schemeClr val="tx1"/>
                </a:solidFill>
              </a:rPr>
              <a:t>à vous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4287" y="4695822"/>
            <a:ext cx="8676222" cy="1905000"/>
          </a:xfrm>
        </p:spPr>
        <p:txBody>
          <a:bodyPr rtlCol="0">
            <a:normAutofit/>
          </a:bodyPr>
          <a:lstStyle/>
          <a:p>
            <a:pPr algn="l" rtl="0"/>
            <a:r>
              <a:rPr lang="fr-FR" dirty="0"/>
              <a:t>LUCAS </a:t>
            </a:r>
            <a:r>
              <a:rPr lang="fr-FR" dirty="0" err="1"/>
              <a:t>RéMY</a:t>
            </a:r>
            <a:r>
              <a:rPr lang="fr-FR" dirty="0"/>
              <a:t> JORDAN</a:t>
            </a:r>
          </a:p>
        </p:txBody>
      </p:sp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318_TF89821728_Win32" id="{1E346E13-D306-44C0-8F23-F6232891E24D}" vid="{AA802DE1-D4C7-4A56-838F-65DF7DE7C13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scolaire</Template>
  <TotalTime>203</TotalTime>
  <Words>49</Words>
  <Application>Microsoft Office PowerPoint</Application>
  <PresentationFormat>Grand écran</PresentationFormat>
  <Paragraphs>16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Maillage</vt:lpstr>
      <vt:lpstr>Démo my success story</vt:lpstr>
      <vt:lpstr>Présentation générale du projet concernant l’api</vt:lpstr>
      <vt:lpstr>Fonctionnement API </vt:lpstr>
      <vt:lpstr>Merci  à vous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Démo mysuccessstory</dc:title>
  <dc:creator>REMY.BD</dc:creator>
  <cp:lastModifiedBy>REMY.BD</cp:lastModifiedBy>
  <cp:revision>23</cp:revision>
  <dcterms:created xsi:type="dcterms:W3CDTF">2022-03-24T07:06:47Z</dcterms:created>
  <dcterms:modified xsi:type="dcterms:W3CDTF">2022-03-24T10:29:58Z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