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3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3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9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6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5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671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66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6017" y="683395"/>
            <a:ext cx="1080916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Attestation de Scolarité</a:t>
            </a:r>
          </a:p>
          <a:p>
            <a:endParaRPr lang="fr-FR" sz="3200" dirty="0" smtClean="0"/>
          </a:p>
          <a:p>
            <a:r>
              <a:rPr lang="fr-FR" sz="3200" dirty="0" smtClean="0"/>
              <a:t>Je soussigné(e), [Nom du responsable], atteste que [</a:t>
            </a:r>
            <a:r>
              <a:rPr lang="fr-FR" sz="3200" dirty="0" err="1" smtClean="0"/>
              <a:t>adel laarf</a:t>
            </a:r>
            <a:r>
              <a:rPr lang="fr-FR" sz="3200" dirty="0" smtClean="0"/>
              <a:t>],</a:t>
            </a:r>
          </a:p>
          <a:p>
            <a:r>
              <a:rPr lang="fr-FR" sz="3200" dirty="0" smtClean="0"/>
              <a:t>porteur du Code </a:t>
            </a:r>
            <a:r>
              <a:rPr lang="fr-FR" sz="3200" dirty="0" err="1" smtClean="0"/>
              <a:t>Massar</a:t>
            </a:r>
            <a:r>
              <a:rPr lang="fr-FR" sz="3200" dirty="0" smtClean="0"/>
              <a:t> [</a:t>
            </a:r>
            <a:r>
              <a:rPr lang="fr-FR" sz="3200" dirty="0" err="1" smtClean="0"/>
              <a:t>c10390913</a:t>
            </a:r>
            <a:r>
              <a:rPr lang="fr-FR" sz="3200" dirty="0" smtClean="0"/>
              <a:t>], est inscrit(e) à notre établissement.</a:t>
            </a:r>
          </a:p>
          <a:p>
            <a:endParaRPr lang="fr-FR" sz="3200" dirty="0" smtClean="0"/>
          </a:p>
          <a:p>
            <a:r>
              <a:rPr lang="fr-FR" sz="3200" dirty="0" smtClean="0"/>
              <a:t>Fait à [</a:t>
            </a:r>
            <a:r>
              <a:rPr lang="fr-FR" sz="3200" dirty="0" err="1" smtClean="0"/>
              <a:t>aga</a:t>
            </a:r>
            <a:r>
              <a:rPr lang="fr-FR" sz="3200" dirty="0" smtClean="0"/>
              <a:t>], le [</a:t>
            </a:r>
            <a:r>
              <a:rPr lang="fr-FR" sz="3200" dirty="0" err="1" smtClean="0"/>
              <a:t>09/09/2024</a:t>
            </a:r>
            <a:r>
              <a:rPr lang="fr-FR" sz="3200" dirty="0" smtClean="0"/>
              <a:t>].</a:t>
            </a:r>
          </a:p>
          <a:p>
            <a:endParaRPr lang="fr-FR" sz="3200" dirty="0" smtClean="0"/>
          </a:p>
          <a:p>
            <a:r>
              <a:rPr lang="fr-FR" sz="3200" dirty="0" smtClean="0"/>
              <a:t>Signature,</a:t>
            </a:r>
          </a:p>
          <a:p>
            <a:r>
              <a:rPr lang="fr-FR" sz="3200" dirty="0" smtClean="0"/>
              <a:t>[Nom du responsable]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92627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Caisse</dc:creator>
  <cp:lastModifiedBy>Caisse</cp:lastModifiedBy>
  <cp:revision>1</cp:revision>
  <dcterms:created xsi:type="dcterms:W3CDTF">2024-11-29T20:58:19Z</dcterms:created>
  <dcterms:modified xsi:type="dcterms:W3CDTF">2024-11-29T21:02:14Z</dcterms:modified>
</cp:coreProperties>
</file>