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1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1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9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0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9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5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0F6B1-28A7-4B8E-B4D6-86205AE2C551}" type="datetimeFigureOut">
              <a:rPr lang="en-IN" smtClean="0"/>
              <a:t>18-06-2017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1DA1-CF79-4ADB-A916-F0FDC373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4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Demo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0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Devang Bhuva</dc:creator>
  <cp:lastModifiedBy>Devang Bhuva</cp:lastModifiedBy>
  <cp:revision>1</cp:revision>
  <dcterms:created xsi:type="dcterms:W3CDTF">2017-06-18T18:09:11Z</dcterms:created>
  <dcterms:modified xsi:type="dcterms:W3CDTF">2017-06-18T18:09:30Z</dcterms:modified>
</cp:coreProperties>
</file>