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&lt;style&gt;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用于插入</a:t>
            </a:r>
            <a:r>
              <a:rPr lang="en-US" dirty="0" smtClean="0"/>
              <a:t>CSS</a:t>
            </a:r>
            <a:r>
              <a:rPr lang="zh-CN" altLang="en-US" dirty="0" smtClean="0"/>
              <a:t>。放在</a:t>
            </a:r>
            <a:r>
              <a:rPr lang="en-US" dirty="0" smtClean="0"/>
              <a:t>head</a:t>
            </a:r>
            <a:r>
              <a:rPr lang="zh-CN" altLang="en-US" dirty="0" smtClean="0"/>
              <a:t>标签下</a:t>
            </a:r>
            <a:endParaRPr lang="en-US" altLang="zh-CN" dirty="0" smtClean="0"/>
          </a:p>
          <a:p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id, class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</a:t>
            </a:r>
            <a:r>
              <a:rPr lang="zh-CN" altLang="en-US" dirty="0"/>
              <a:t>在一个页面里是唯一的，像一个人的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/>
              <a:t>class</a:t>
            </a:r>
            <a:r>
              <a:rPr lang="zh-CN" altLang="en-US" dirty="0"/>
              <a:t>（类），像是组别或者班级，可多次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lvl="0"/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pPr lvl="0"/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sz="2000" u="sng" dirty="0"/>
              <a:t>4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HTML </a:t>
            </a:r>
            <a:r>
              <a:rPr lang="zh-CN" altLang="en-US" dirty="0" smtClean="0"/>
              <a:t>标签是什么</a:t>
            </a:r>
            <a:endParaRPr lang="en-GB" dirty="0"/>
          </a:p>
          <a:p>
            <a:pPr lvl="0"/>
            <a:r>
              <a:rPr lang="en-GB" dirty="0"/>
              <a:t>&lt;head&gt;, &lt;body&gt;</a:t>
            </a:r>
          </a:p>
          <a:p>
            <a:pPr lvl="0"/>
            <a:r>
              <a:rPr lang="en-GB" dirty="0"/>
              <a:t>&lt;h1&gt; - &lt;h6&gt;, &lt;p</a:t>
            </a:r>
            <a:r>
              <a:rPr lang="en-GB" dirty="0" smtClean="0"/>
              <a:t>&gt;</a:t>
            </a:r>
          </a:p>
          <a:p>
            <a:pPr lvl="0"/>
            <a:r>
              <a:rPr lang="en-GB" dirty="0" smtClean="0"/>
              <a:t>&lt;</a:t>
            </a:r>
            <a:r>
              <a:rPr lang="en-GB" dirty="0" err="1"/>
              <a:t>img</a:t>
            </a:r>
            <a:r>
              <a:rPr lang="en-GB" dirty="0"/>
              <a:t>&gt;, &lt;video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color</a:t>
            </a:r>
            <a:r>
              <a:rPr lang="en-GB" smtClean="0"/>
              <a:t>, font family, font size</a:t>
            </a:r>
            <a:endParaRPr lang="en-GB" dirty="0"/>
          </a:p>
          <a:p>
            <a:pPr lvl="0"/>
            <a:r>
              <a:rPr lang="en-GB" dirty="0"/>
              <a:t>i</a:t>
            </a:r>
            <a:r>
              <a:rPr lang="en-US" dirty="0" smtClean="0"/>
              <a:t>d, </a:t>
            </a:r>
            <a:r>
              <a:rPr lang="en-GB" dirty="0" smtClean="0"/>
              <a:t>class</a:t>
            </a:r>
            <a:r>
              <a:rPr lang="zh-CN" altLang="en-US" dirty="0" smtClean="0"/>
              <a:t>属性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形式：</a:t>
            </a:r>
            <a:r>
              <a:rPr lang="en-GB" dirty="0"/>
              <a:t>&lt;xxx&gt;&lt;/xxx</a:t>
            </a:r>
            <a:r>
              <a:rPr lang="en-GB" dirty="0" smtClean="0"/>
              <a:t>&gt;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尖括号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通常</a:t>
            </a:r>
            <a:r>
              <a:rPr lang="zh-CN" altLang="en-US" dirty="0"/>
              <a:t>成对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zh-CN" altLang="en-US" dirty="0"/>
              <a:t>作用：</a:t>
            </a:r>
            <a:r>
              <a:rPr lang="en-GB" dirty="0"/>
              <a:t>HTML</a:t>
            </a:r>
            <a:r>
              <a:rPr lang="zh-CN" altLang="en-US" dirty="0"/>
              <a:t>语言中最基本的单位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左浏览器，右编辑器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三步：编辑，保存，刷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学会使用快捷键</a:t>
            </a:r>
            <a:endParaRPr lang="en-US" altLang="zh-CN" dirty="0"/>
          </a:p>
          <a:p>
            <a:endParaRPr lang="en-US" altLang="zh-CN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&lt;head&gt; 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GB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head</a:t>
            </a:r>
            <a:r>
              <a:rPr lang="zh-CN" altLang="en-US" dirty="0"/>
              <a:t>标签：定义关于文档的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body</a:t>
            </a:r>
            <a:r>
              <a:rPr lang="zh-CN" altLang="en-US" dirty="0"/>
              <a:t>标签：定义文档的主体</a:t>
            </a:r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_2.html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&lt;!-- </a:t>
            </a:r>
            <a:r>
              <a:rPr lang="zh-CN" altLang="en-US" dirty="0" smtClean="0"/>
              <a:t>注释 </a:t>
            </a:r>
            <a:r>
              <a:rPr lang="en-US" dirty="0"/>
              <a:t>--&gt;</a:t>
            </a:r>
            <a:endParaRPr lang="en-GB" dirty="0"/>
          </a:p>
          <a:p>
            <a:endParaRPr lang="en-US" altLang="zh-CN" dirty="0"/>
          </a:p>
          <a:p>
            <a:r>
              <a:rPr lang="zh-CN" altLang="en-US" dirty="0" smtClean="0"/>
              <a:t>目的：给程序员读的，不是给计算机读的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&lt;h1&gt; - &lt;h6&gt;</a:t>
            </a:r>
            <a:r>
              <a:rPr lang="zh-CN" altLang="en-US" dirty="0" smtClean="0"/>
              <a:t>，</a:t>
            </a:r>
            <a:r>
              <a:rPr lang="en-GB" dirty="0" smtClean="0"/>
              <a:t> &lt;</a:t>
            </a:r>
            <a:r>
              <a:rPr lang="en-US" altLang="zh-CN" dirty="0" smtClean="0"/>
              <a:t>p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</a:t>
            </a:r>
            <a:r>
              <a:rPr lang="zh-CN" altLang="en-US" dirty="0"/>
              <a:t>标签可定义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h1</a:t>
            </a:r>
            <a:r>
              <a:rPr lang="zh-CN" altLang="en-US" dirty="0"/>
              <a:t>是最大的标题，</a:t>
            </a:r>
            <a:r>
              <a:rPr lang="en-US" dirty="0"/>
              <a:t>h6</a:t>
            </a:r>
            <a:r>
              <a:rPr lang="zh-CN" altLang="en-US" dirty="0"/>
              <a:t>是最小的标题</a:t>
            </a:r>
            <a:endParaRPr lang="en-GB" dirty="0"/>
          </a:p>
          <a:p>
            <a:endParaRPr lang="en-US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是段落标签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自主练习：改变以及添加新标签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图片</a:t>
            </a:r>
            <a:r>
              <a:rPr lang="zh-CN" altLang="en-US" dirty="0"/>
              <a:t>标签。向网页中嵌入一幅图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img</a:t>
            </a:r>
            <a:r>
              <a:rPr lang="zh-CN" altLang="en-US" dirty="0"/>
              <a:t>标签没有结束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erkang.jpg</a:t>
            </a:r>
            <a:r>
              <a:rPr lang="en-GB" dirty="0"/>
              <a:t>"  alt="</a:t>
            </a:r>
            <a:r>
              <a:rPr lang="en-US" dirty="0"/>
              <a:t>尔康</a:t>
            </a:r>
            <a:r>
              <a:rPr lang="en-GB" dirty="0"/>
              <a:t>" </a:t>
            </a:r>
            <a:r>
              <a:rPr lang="en-GB" dirty="0" smtClean="0"/>
              <a:t>/&gt;</a:t>
            </a:r>
          </a:p>
          <a:p>
            <a:pPr lvl="0"/>
            <a:endParaRPr lang="en-GB" dirty="0"/>
          </a:p>
          <a:p>
            <a:pPr lvl="0"/>
            <a:r>
              <a:rPr lang="en-US" dirty="0"/>
              <a:t>alt</a:t>
            </a:r>
            <a:r>
              <a:rPr lang="zh-CN" altLang="en-US" dirty="0"/>
              <a:t>属性： 图像的替代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src</a:t>
            </a:r>
            <a:r>
              <a:rPr lang="zh-CN" altLang="en-US" dirty="0"/>
              <a:t>属性：图像的</a:t>
            </a:r>
            <a:r>
              <a:rPr lang="en-US" dirty="0"/>
              <a:t>URL</a:t>
            </a:r>
            <a:r>
              <a:rPr lang="zh-CN" altLang="en-US" dirty="0" smtClean="0"/>
              <a:t>链接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 smtClean="0"/>
              <a:t>3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视频标签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自主练习：换掉</a:t>
            </a:r>
            <a:r>
              <a:rPr lang="en-US" altLang="zh-CN" sz="2000" u="sng" dirty="0" err="1" smtClean="0"/>
              <a:t>img</a:t>
            </a:r>
            <a:r>
              <a:rPr lang="zh-CN" altLang="en-US" sz="2000" u="sng" dirty="0" smtClean="0"/>
              <a:t>与</a:t>
            </a:r>
            <a:r>
              <a:rPr lang="en-US" altLang="zh-CN" sz="2000" u="sng" dirty="0" smtClean="0"/>
              <a:t>video</a:t>
            </a:r>
            <a:r>
              <a:rPr lang="zh-CN" altLang="en-US" sz="2000" u="sng" dirty="0" smtClean="0"/>
              <a:t>的链接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325</Words>
  <Application>Microsoft Macintosh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Arial</vt:lpstr>
      <vt:lpstr>Office Theme</vt:lpstr>
      <vt:lpstr>第二课</vt:lpstr>
      <vt:lpstr>内容</vt:lpstr>
      <vt:lpstr>HTML标签</vt:lpstr>
      <vt:lpstr>编程</vt:lpstr>
      <vt:lpstr>&lt;head&gt; ， &lt;body&gt;</vt:lpstr>
      <vt:lpstr>注释标签</vt:lpstr>
      <vt:lpstr>&lt;h1&gt; - &lt;h6&gt;， &lt;p&gt;</vt:lpstr>
      <vt:lpstr>&lt;img&gt;</vt:lpstr>
      <vt:lpstr>&lt;video&gt;</vt:lpstr>
      <vt:lpstr>&lt;style&gt;</vt:lpstr>
      <vt:lpstr>id, class属性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Yu Qiyun</cp:lastModifiedBy>
  <cp:revision>4</cp:revision>
  <dcterms:created xsi:type="dcterms:W3CDTF">2017-11-08T07:47:46Z</dcterms:created>
  <dcterms:modified xsi:type="dcterms:W3CDTF">2017-11-08T08:06:41Z</dcterms:modified>
</cp:coreProperties>
</file>