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00"/>
  </p:normalViewPr>
  <p:slideViewPr>
    <p:cSldViewPr snapToGrid="0" snapToObjects="1">
      <p:cViewPr varScale="1">
        <p:scale>
          <a:sx n="75" d="100"/>
          <a:sy n="75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80023-2820-4B47-8EDA-792F9EB64C1C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C3C39-DAF6-6B4D-B840-105E8B7A5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</a:t>
            </a: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的出现，以及换图片链接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老师演示视频链接的插入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Family-name,</a:t>
            </a:r>
            <a:r>
              <a:rPr lang="en-GB" baseline="0" smtClean="0"/>
              <a:t> </a:t>
            </a:r>
            <a:r>
              <a:rPr lang="en-GB" smtClean="0"/>
              <a:t>generic-family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C3C39-DAF6-6B4D-B840-105E8B7A5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5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4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DA6A-4E1F-7F4C-B569-65BFD8D1DAB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00B5-E8F6-B44F-991B-30A38DE0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文字设计与多媒体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5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&lt;style&gt;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用于插入</a:t>
            </a:r>
            <a:r>
              <a:rPr lang="en-US" dirty="0" smtClean="0"/>
              <a:t>CSS</a:t>
            </a:r>
            <a:r>
              <a:rPr lang="zh-CN" altLang="en-US" dirty="0" smtClean="0"/>
              <a:t>。放在</a:t>
            </a:r>
            <a:r>
              <a:rPr lang="en-US" dirty="0" smtClean="0"/>
              <a:t>head</a:t>
            </a:r>
            <a:r>
              <a:rPr lang="zh-CN" altLang="en-US" dirty="0" smtClean="0"/>
              <a:t>标签下</a:t>
            </a:r>
            <a:endParaRPr lang="en-US" altLang="zh-CN" dirty="0" smtClean="0"/>
          </a:p>
          <a:p>
            <a:endParaRPr lang="en-US" dirty="0"/>
          </a:p>
          <a:p>
            <a:r>
              <a:rPr lang="en-GB" dirty="0" err="1" smtClean="0"/>
              <a:t>color</a:t>
            </a:r>
            <a:r>
              <a:rPr lang="en-GB" dirty="0" smtClean="0"/>
              <a:t>, font family, font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7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id, class</a:t>
            </a:r>
            <a:r>
              <a:rPr lang="zh-CN" altLang="en-US" dirty="0" smtClean="0"/>
              <a:t>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id</a:t>
            </a:r>
            <a:r>
              <a:rPr lang="zh-CN" altLang="en-US" dirty="0"/>
              <a:t>在一个页面里是唯一的，像一个人的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US" dirty="0"/>
              <a:t>class</a:t>
            </a:r>
            <a:r>
              <a:rPr lang="zh-CN" altLang="en-US" dirty="0"/>
              <a:t>（类），像是组别或者班级，可多次</a:t>
            </a:r>
            <a:r>
              <a:rPr lang="zh-CN" altLang="en-US" dirty="0" smtClean="0"/>
              <a:t>出现</a:t>
            </a:r>
            <a:endParaRPr lang="en-US" altLang="zh-CN" dirty="0" smtClean="0"/>
          </a:p>
          <a:p>
            <a:pPr lvl="0"/>
            <a:endParaRPr lang="en-US" dirty="0"/>
          </a:p>
          <a:p>
            <a:r>
              <a:rPr lang="en-GB" dirty="0" err="1" smtClean="0"/>
              <a:t>color</a:t>
            </a:r>
            <a:r>
              <a:rPr lang="en-GB" dirty="0" smtClean="0"/>
              <a:t>, font family, font size</a:t>
            </a:r>
          </a:p>
          <a:p>
            <a:pPr lvl="0"/>
            <a:endParaRPr lang="en-GB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打开示例：第二课</a:t>
            </a:r>
            <a:r>
              <a:rPr lang="en-GB" sz="2000" u="sng" dirty="0" smtClean="0"/>
              <a:t>_</a:t>
            </a:r>
            <a:r>
              <a:rPr lang="en-US" sz="2000" u="sng" dirty="0"/>
              <a:t>4</a:t>
            </a:r>
            <a:r>
              <a:rPr lang="en-GB" sz="2000" u="sng" dirty="0" smtClean="0"/>
              <a:t>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73232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HTML </a:t>
            </a:r>
            <a:r>
              <a:rPr lang="zh-CN" altLang="en-US" dirty="0" smtClean="0"/>
              <a:t>标签是什么</a:t>
            </a:r>
            <a:endParaRPr lang="en-GB" dirty="0"/>
          </a:p>
          <a:p>
            <a:pPr lvl="0"/>
            <a:r>
              <a:rPr lang="en-GB" dirty="0"/>
              <a:t>&lt;head&gt;, &lt;body&gt;</a:t>
            </a:r>
          </a:p>
          <a:p>
            <a:pPr lvl="0"/>
            <a:r>
              <a:rPr lang="en-GB" dirty="0" smtClean="0"/>
              <a:t>&lt;h1</a:t>
            </a:r>
            <a:r>
              <a:rPr lang="en-GB" dirty="0"/>
              <a:t>&gt; - &lt;h6&gt;, </a:t>
            </a:r>
            <a:r>
              <a:rPr lang="en-GB" dirty="0" smtClean="0"/>
              <a:t>&lt;p</a:t>
            </a:r>
            <a:r>
              <a:rPr lang="en-GB" dirty="0" smtClean="0"/>
              <a:t>&gt;</a:t>
            </a:r>
          </a:p>
          <a:p>
            <a:pPr lvl="0"/>
            <a:r>
              <a:rPr lang="en-GB" dirty="0" smtClean="0"/>
              <a:t>&lt;</a:t>
            </a:r>
            <a:r>
              <a:rPr lang="en-GB" dirty="0" err="1"/>
              <a:t>img</a:t>
            </a:r>
            <a:r>
              <a:rPr lang="en-GB" dirty="0"/>
              <a:t>&gt;, &lt;video</a:t>
            </a:r>
            <a:r>
              <a:rPr lang="en-GB" dirty="0" smtClean="0"/>
              <a:t>&gt;</a:t>
            </a:r>
          </a:p>
          <a:p>
            <a:r>
              <a:rPr lang="en-GB" dirty="0" err="1" smtClean="0"/>
              <a:t>color</a:t>
            </a:r>
            <a:r>
              <a:rPr lang="en-GB" dirty="0" smtClean="0"/>
              <a:t>, font family, font size</a:t>
            </a:r>
            <a:endParaRPr lang="en-GB" dirty="0"/>
          </a:p>
          <a:p>
            <a:pPr lvl="0"/>
            <a:r>
              <a:rPr lang="en-GB" dirty="0"/>
              <a:t>i</a:t>
            </a:r>
            <a:r>
              <a:rPr lang="en-US" dirty="0" smtClean="0"/>
              <a:t>d, </a:t>
            </a:r>
            <a:r>
              <a:rPr lang="en-GB" dirty="0" smtClean="0"/>
              <a:t>class</a:t>
            </a:r>
            <a:r>
              <a:rPr lang="zh-CN" altLang="en-US" dirty="0" smtClean="0"/>
              <a:t>属性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形式：</a:t>
            </a:r>
            <a:r>
              <a:rPr lang="en-GB" dirty="0"/>
              <a:t>&lt;xxx&gt;&lt;/xxx</a:t>
            </a:r>
            <a:r>
              <a:rPr lang="en-GB" dirty="0" smtClean="0"/>
              <a:t>&gt;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尖括号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通常</a:t>
            </a:r>
            <a:r>
              <a:rPr lang="zh-CN" altLang="en-US" dirty="0"/>
              <a:t>成对</a:t>
            </a:r>
            <a:r>
              <a:rPr lang="zh-CN" altLang="en-US" dirty="0" smtClean="0"/>
              <a:t>出现，个别标签只有一个</a:t>
            </a:r>
            <a:r>
              <a:rPr lang="en-US" altLang="zh-CN" dirty="0"/>
              <a:t>(</a:t>
            </a:r>
            <a:r>
              <a:rPr lang="en-US" altLang="zh-CN" dirty="0" smtClean="0"/>
              <a:t>self-closing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tags)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zh-CN" altLang="en-US" dirty="0"/>
              <a:t>作用：</a:t>
            </a:r>
            <a:r>
              <a:rPr lang="en-GB" dirty="0"/>
              <a:t>HTML</a:t>
            </a:r>
            <a:r>
              <a:rPr lang="zh-CN" altLang="en-US" dirty="0"/>
              <a:t>语言中最基本的单位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9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开始编写网页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左浏览器，右编辑器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三步：编辑，保存，刷</a:t>
            </a:r>
            <a:r>
              <a:rPr lang="zh-CN" altLang="en-US" dirty="0" smtClean="0"/>
              <a:t>新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学会使用快捷键</a:t>
            </a:r>
            <a:endParaRPr lang="en-US" altLang="zh-CN" dirty="0"/>
          </a:p>
          <a:p>
            <a:endParaRPr lang="en-US" altLang="zh-CN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0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&lt;head&gt; </a:t>
            </a:r>
            <a:r>
              <a:rPr lang="zh-CN" altLang="en-US" dirty="0"/>
              <a:t>，</a:t>
            </a:r>
            <a:r>
              <a:rPr lang="zh-CN" altLang="en-US" dirty="0" smtClean="0"/>
              <a:t> </a:t>
            </a:r>
            <a:r>
              <a:rPr lang="en-GB" dirty="0" smtClean="0"/>
              <a:t>&lt;body&gt;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head</a:t>
            </a:r>
            <a:r>
              <a:rPr lang="zh-CN" altLang="en-US" dirty="0"/>
              <a:t>标签：定义关于文档的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GB" dirty="0"/>
              <a:t>body</a:t>
            </a:r>
            <a:r>
              <a:rPr lang="zh-CN" altLang="en-US" dirty="0"/>
              <a:t>标签：定义文档的主体</a:t>
            </a:r>
            <a:endParaRPr lang="en-GB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打开示例：第二课</a:t>
            </a:r>
            <a:r>
              <a:rPr lang="en-GB" sz="2000" u="sng" dirty="0" smtClean="0"/>
              <a:t>_2.html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52827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&lt;!-- </a:t>
            </a:r>
            <a:r>
              <a:rPr lang="zh-CN" altLang="en-US" dirty="0" smtClean="0"/>
              <a:t>注释 </a:t>
            </a:r>
            <a:r>
              <a:rPr lang="en-US" dirty="0"/>
              <a:t>--&gt;</a:t>
            </a:r>
            <a:endParaRPr lang="en-GB" dirty="0"/>
          </a:p>
          <a:p>
            <a:endParaRPr lang="en-US" altLang="zh-CN" dirty="0"/>
          </a:p>
          <a:p>
            <a:r>
              <a:rPr lang="zh-CN" altLang="en-US" dirty="0" smtClean="0"/>
              <a:t>目的：给程序员读的，不是给计算机读的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2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&lt;h1&gt; - &lt;h6&gt;</a:t>
            </a:r>
            <a:r>
              <a:rPr lang="zh-CN" altLang="en-US" dirty="0" smtClean="0"/>
              <a:t>，</a:t>
            </a:r>
            <a:r>
              <a:rPr lang="en-GB" dirty="0" smtClean="0"/>
              <a:t> &lt;</a:t>
            </a:r>
            <a:r>
              <a:rPr lang="en-US" altLang="zh-CN" dirty="0" smtClean="0"/>
              <a:t>p</a:t>
            </a:r>
            <a:r>
              <a:rPr lang="en-GB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</a:t>
            </a:r>
            <a:r>
              <a:rPr lang="zh-CN" altLang="en-US" dirty="0"/>
              <a:t>标签可定义</a:t>
            </a:r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h1</a:t>
            </a:r>
            <a:r>
              <a:rPr lang="zh-CN" altLang="en-US" dirty="0"/>
              <a:t>是最大的标题，</a:t>
            </a:r>
            <a:r>
              <a:rPr lang="en-US" dirty="0"/>
              <a:t>h6</a:t>
            </a:r>
            <a:r>
              <a:rPr lang="zh-CN" altLang="en-US" dirty="0"/>
              <a:t>是最小的标题</a:t>
            </a:r>
            <a:endParaRPr lang="en-GB" dirty="0"/>
          </a:p>
          <a:p>
            <a:endParaRPr lang="en-US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是段落标签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自主练习：改变以及添加新标签</a:t>
            </a:r>
            <a:endParaRPr lang="en-US" altLang="zh-CN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7827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 smtClean="0"/>
              <a:t>图片</a:t>
            </a:r>
            <a:r>
              <a:rPr lang="zh-CN" altLang="en-US" dirty="0"/>
              <a:t>标签。向网页中嵌入一幅图</a:t>
            </a:r>
            <a:r>
              <a:rPr lang="zh-CN" altLang="en-US" dirty="0" smtClean="0"/>
              <a:t>像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US" dirty="0" err="1"/>
              <a:t>img</a:t>
            </a:r>
            <a:r>
              <a:rPr lang="zh-CN" altLang="en-US" dirty="0"/>
              <a:t>标签没有结束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="</a:t>
            </a:r>
            <a:r>
              <a:rPr lang="en-GB" dirty="0" err="1"/>
              <a:t>erkang.jpg</a:t>
            </a:r>
            <a:r>
              <a:rPr lang="en-GB" dirty="0"/>
              <a:t>"  alt="</a:t>
            </a:r>
            <a:r>
              <a:rPr lang="en-US" dirty="0"/>
              <a:t>尔康</a:t>
            </a:r>
            <a:r>
              <a:rPr lang="en-GB" dirty="0"/>
              <a:t>" </a:t>
            </a:r>
            <a:r>
              <a:rPr lang="en-GB" dirty="0" smtClean="0"/>
              <a:t>/&gt;</a:t>
            </a:r>
          </a:p>
          <a:p>
            <a:pPr lvl="0"/>
            <a:endParaRPr lang="en-GB" dirty="0"/>
          </a:p>
          <a:p>
            <a:pPr lvl="0"/>
            <a:r>
              <a:rPr lang="en-US" dirty="0"/>
              <a:t>alt</a:t>
            </a:r>
            <a:r>
              <a:rPr lang="zh-CN" altLang="en-US" dirty="0"/>
              <a:t>属性： 图像的替代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0"/>
            <a:endParaRPr lang="en-GB" dirty="0"/>
          </a:p>
          <a:p>
            <a:pPr lvl="0"/>
            <a:r>
              <a:rPr lang="en-US" dirty="0" err="1"/>
              <a:t>src</a:t>
            </a:r>
            <a:r>
              <a:rPr lang="zh-CN" altLang="en-US" dirty="0"/>
              <a:t>属性：图像的</a:t>
            </a:r>
            <a:r>
              <a:rPr lang="en-US" dirty="0"/>
              <a:t>URL</a:t>
            </a:r>
            <a:r>
              <a:rPr lang="zh-CN" altLang="en-US" dirty="0" smtClean="0"/>
              <a:t>链接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0741" y="365125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smtClean="0"/>
              <a:t>打开示例：第二课</a:t>
            </a:r>
            <a:r>
              <a:rPr lang="en-GB" sz="2000" u="sng" dirty="0" smtClean="0"/>
              <a:t>_</a:t>
            </a:r>
            <a:r>
              <a:rPr lang="en-US" altLang="zh-CN" sz="2000" u="sng" dirty="0" smtClean="0"/>
              <a:t>3</a:t>
            </a:r>
            <a:r>
              <a:rPr lang="en-GB" sz="2000" u="sng" dirty="0" smtClean="0"/>
              <a:t>.html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5772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&lt;video&gt;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视频标签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50741" y="5776853"/>
            <a:ext cx="430305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自主练习：换掉</a:t>
            </a:r>
            <a:r>
              <a:rPr lang="en-US" altLang="zh-CN" sz="2000" u="sng" dirty="0" err="1" smtClean="0"/>
              <a:t>img</a:t>
            </a:r>
            <a:r>
              <a:rPr lang="zh-CN" altLang="en-US" sz="2000" u="sng" dirty="0" smtClean="0"/>
              <a:t>与</a:t>
            </a:r>
            <a:r>
              <a:rPr lang="en-US" altLang="zh-CN" sz="2000" u="sng" dirty="0" smtClean="0"/>
              <a:t>video</a:t>
            </a:r>
            <a:r>
              <a:rPr lang="zh-CN" altLang="en-US" sz="2000" u="sng" dirty="0" smtClean="0"/>
              <a:t>的链接</a:t>
            </a:r>
            <a:endParaRPr lang="en-US" altLang="zh-CN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12919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343</Words>
  <Application>Microsoft Macintosh PowerPoint</Application>
  <PresentationFormat>Widescreen</PresentationFormat>
  <Paragraphs>71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DengXian</vt:lpstr>
      <vt:lpstr>DengXian Light</vt:lpstr>
      <vt:lpstr>Arial</vt:lpstr>
      <vt:lpstr>Office Theme</vt:lpstr>
      <vt:lpstr>文字设计与多媒体</vt:lpstr>
      <vt:lpstr>内容</vt:lpstr>
      <vt:lpstr>HTML标签</vt:lpstr>
      <vt:lpstr>开始编写网页</vt:lpstr>
      <vt:lpstr>&lt;head&gt; ， &lt;body&gt;</vt:lpstr>
      <vt:lpstr>注释标签</vt:lpstr>
      <vt:lpstr>&lt;h1&gt; - &lt;h6&gt;， &lt;p&gt;</vt:lpstr>
      <vt:lpstr>&lt;img&gt;</vt:lpstr>
      <vt:lpstr>&lt;video&gt;</vt:lpstr>
      <vt:lpstr>&lt;style&gt;</vt:lpstr>
      <vt:lpstr>id, class属性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</dc:title>
  <dc:creator>Yu Qiyun</dc:creator>
  <cp:lastModifiedBy>Yu Zhibin</cp:lastModifiedBy>
  <cp:revision>6</cp:revision>
  <dcterms:created xsi:type="dcterms:W3CDTF">2017-11-08T07:47:46Z</dcterms:created>
  <dcterms:modified xsi:type="dcterms:W3CDTF">2017-12-09T02:16:36Z</dcterms:modified>
</cp:coreProperties>
</file>