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259" r:id="rId3"/>
    <p:sldId id="265" r:id="rId4"/>
    <p:sldId id="264" r:id="rId5"/>
    <p:sldId id="256" r:id="rId6"/>
    <p:sldId id="257" r:id="rId7"/>
    <p:sldId id="266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2"/>
    <p:restoredTop sz="79400"/>
  </p:normalViewPr>
  <p:slideViewPr>
    <p:cSldViewPr snapToGrid="0" snapToObjects="1">
      <p:cViewPr varScale="1">
        <p:scale>
          <a:sx n="53" d="100"/>
          <a:sy n="53" d="100"/>
        </p:scale>
        <p:origin x="1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D6CF-9818-364B-96F7-A1A8F8CE4CF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75799-7382-654F-AFBB-23ADDD03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如何使用提供的资料：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幻灯片：课堂笔记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示例代码：课上练习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课后习题：复习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当我们打开一个网页，其中最重要的两个概念，就是客户端和服务器。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客户端其实也就是我们自己的电脑。而服务器，顾名思义，就是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提供服务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电脑。比如说你要浏览网页，那么服务器就把这个网页发到你的电脑上，你就看得到了，这也算是一种服务，对吧？也就是说，服务器是网页所在的地方。我们打开任何一个网站，其实都是通过远程连接来接收服务器所发来的信息。（此处有个图）比如说，这台笔记本代表我们的的电脑。浏览网页的时候，我们要连接到千里之外的一台服务器。可是，茫茫人海之中，你的电脑怎么就能够连上千千万万台服务器中你想要连的那一台？这就要通过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互联网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在互联网中，世界各地的客户端和服务器都紧密地结合在一起。就是说，互联网里的每一台机子都是有可能连接到另外一台机子的。比如说理论上警察能够找到地球上的任何一个人。但是他们找不到外星人（那些没有接入互联网的电脑）。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当你访问一个特定的网页时 发生了什么呢？ 你把这个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网址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输进你的浏览器里面，然后浏览器会先连接到另外一种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「帮忙的」服务器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。这种中间的服务器相当于一个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，它可以通过你输入的网址找到真正的服务器在哪里，这样你就可以直接和你真正想去的服务器连上了。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连上以后呢，你的客户端和服务器之间就会不断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交换数据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。最常见的就是客户端向服务器发送「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」，用来「获取」数据（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），让服务器把你想要的数据发给你。比如说打开一个链接的时候，客户端就发送了一个请求，要获取对那个新页面。看视频的时候，又要发送请求，获取这个视频文件。除了获取数据，有时候还要像服务器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传递数据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比如说你输完密码以后，得把这个密码发给服务器，看密码对不对；这就要发送一个「传递」的请求。之所以要请求，是因为服务器是不会随便接受数据的。万一你发了一段用来做坏事的代码，服务器想都没想就接受了，它不就被黑了吗。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客户端与服务器之间大概就是这样的。那么我们来看看一个服务器最最主要的功能，也就是把一个网页发到你的电脑上。服务器究竟发了什么呢？</a:t>
            </a: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有人认为脚本语言是编程语言的一个子类，因为很多语言常常有编程语言的成分的同时也有脚本语言的成分。比如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一般被认为是编程语言，然而主要表现形式接近脚本。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75799-7382-654F-AFBB-23ADDD031F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99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219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7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06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5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37869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FA517D-CF1E-864A-A1E2-11B013202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E85220-22F7-F847-B20C-875BDA52BB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01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000F-18A5-446A-A5F0-169D2650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零基础掌握！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FF7A-8C67-4C3F-A406-8AB64A1B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我们会帮助你们的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2" descr="Picture 2">
            <a:extLst>
              <a:ext uri="{FF2B5EF4-FFF2-40B4-BE49-F238E27FC236}">
                <a16:creationId xmlns:a16="http://schemas.microsoft.com/office/drawing/2014/main" id="{8E6223D3-25F9-4E02-AF1E-319055DCA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978" y="1803488"/>
            <a:ext cx="4558614" cy="45586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8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审查元素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打开浏览器，打开一个你喜欢的网站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在任意地方单击鼠标右键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点击审查元素（开发者工具）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630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课程安排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第一课：网页与标记语言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第二课：文字设计与多媒体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第三课：色彩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第四课：排版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第五课：合理利用资源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周六：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小时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Hackathon 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AA92360-62B8-4F5B-BA4B-B98EDEE53885}"/>
              </a:ext>
            </a:extLst>
          </p:cNvPr>
          <p:cNvSpPr/>
          <p:nvPr/>
        </p:nvSpPr>
        <p:spPr>
          <a:xfrm>
            <a:off x="6096000" y="2095929"/>
            <a:ext cx="3654175" cy="1674688"/>
          </a:xfrm>
          <a:prstGeom prst="wedgeEllipseCallout">
            <a:avLst>
              <a:gd name="adj1" fmla="val -60758"/>
              <a:gd name="adj2" fmla="val 84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最后：你可以学会个人网站设计</a:t>
            </a:r>
            <a:r>
              <a:rPr lang="en-US" altLang="zh-CN" dirty="0"/>
              <a:t>~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822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1D51-E4A7-40AE-9086-9090C780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如何使用提供的资料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830F-711E-4612-B08A-8655E97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幻灯片：课堂笔记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示例代码：课上练习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课后习题：复习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036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0665-2DF6-4656-9B05-9EE9FD08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使用方式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A21F-7603-47FA-8516-B82D7633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下载编程专用 文本编辑器：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sublime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notepad++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atom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好处：高亮关键词，便于检查语法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使用方式：左浏览器，右编辑器。三步：编辑，保存，刷新。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10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网页与标记语言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4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78" y="3554680"/>
            <a:ext cx="2170611" cy="16279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274319"/>
            <a:ext cx="5475204" cy="212924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78385">
            <a:off x="3179098" y="4237791"/>
            <a:ext cx="2240854" cy="2617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1437672">
            <a:off x="3038224" y="4689009"/>
            <a:ext cx="2225470" cy="2909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34915" y="279428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（我们的电脑）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3710" y="2465174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（网页所在的电脑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03710" y="5981630"/>
            <a:ext cx="373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域名解析服务器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（帮忙的电脑）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8" y="3852384"/>
            <a:ext cx="5475204" cy="2129246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20208610">
            <a:off x="2870143" y="1968033"/>
            <a:ext cx="2815611" cy="24622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9409420">
            <a:off x="3044563" y="2350139"/>
            <a:ext cx="2710714" cy="237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60943" y="384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小明家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93418" y="49970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111222</a:t>
            </a:r>
          </a:p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（小明家的邮编）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42847" y="3831360"/>
            <a:ext cx="180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baidu</a:t>
            </a:r>
            <a:r>
              <a:rPr lang="en-US" dirty="0"/>
              <a:t>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4282" y="508853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104.193.88.77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1785" y="159591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104.193.88.77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4658" y="26380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9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4" grpId="0"/>
      <p:bldP spid="16" grpId="0" animBg="1"/>
      <p:bldP spid="17" grpId="0" animBg="1"/>
      <p:bldP spid="18" grpId="0"/>
      <p:bldP spid="18" grpId="1"/>
      <p:bldP spid="19" grpId="0"/>
      <p:bldP spid="19" grpId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7773-7053-4FC3-AD69-EE133E09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什么是编程语言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471-F452-43EE-85CF-2598CAF8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与机器对话的语言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编程语言有各自的语法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编程语言的注释</a:t>
            </a:r>
            <a:endParaRPr lang="en-S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66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电脑的语言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685" y="2286001"/>
            <a:ext cx="10551694" cy="418961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标记语言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用来指导数据如何展现。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负责展示的内容，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负责展示的形式（美化）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用来写我们常说的“程序”。负责处理数据。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脚本语言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调节、调用不同的程序。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如同电影脚本一样指示每个演员的任务。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网页设计中用到的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就是实现用户交互的脚本语言 （动态）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3897" y="382385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FYI</a:t>
            </a: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（拓展知识）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9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网页三大语言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负责网页的内容。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CSS: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Cascading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Sheets: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层叠样式表。</a:t>
            </a:r>
            <a:endParaRPr lang="en-SG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负责网页内容的美化、动画等。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负责用户交互。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85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1164</TotalTime>
  <Words>672</Words>
  <Application>Microsoft Office PowerPoint</Application>
  <PresentationFormat>Widescreen</PresentationFormat>
  <Paragraphs>82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DengXian</vt:lpstr>
      <vt:lpstr>Microsoft YaHei</vt:lpstr>
      <vt:lpstr>华文中宋</vt:lpstr>
      <vt:lpstr>Arial</vt:lpstr>
      <vt:lpstr>Calibri</vt:lpstr>
      <vt:lpstr>Gill Sans MT</vt:lpstr>
      <vt:lpstr>Impact</vt:lpstr>
      <vt:lpstr>Badge</vt:lpstr>
      <vt:lpstr>零基础掌握！</vt:lpstr>
      <vt:lpstr>课程安排</vt:lpstr>
      <vt:lpstr>如何使用提供的资料</vt:lpstr>
      <vt:lpstr>使用方式</vt:lpstr>
      <vt:lpstr>网页与标记语言</vt:lpstr>
      <vt:lpstr>PowerPoint Presentation</vt:lpstr>
      <vt:lpstr>什么是编程语言</vt:lpstr>
      <vt:lpstr>代码- 电脑的语言</vt:lpstr>
      <vt:lpstr>网页三大语言</vt:lpstr>
      <vt:lpstr>审查元素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Qiyun</dc:creator>
  <cp:lastModifiedBy>Chen Xiangyun</cp:lastModifiedBy>
  <cp:revision>23</cp:revision>
  <dcterms:created xsi:type="dcterms:W3CDTF">2017-10-26T06:32:19Z</dcterms:created>
  <dcterms:modified xsi:type="dcterms:W3CDTF">2017-12-15T13:08:39Z</dcterms:modified>
</cp:coreProperties>
</file>