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0"/>
    <p:restoredTop sz="79362"/>
  </p:normalViewPr>
  <p:slideViewPr>
    <p:cSldViewPr snapToGrid="0" snapToObjects="1">
      <p:cViewPr varScale="1">
        <p:scale>
          <a:sx n="80" d="100"/>
          <a:sy n="80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D6CF-9818-364B-96F7-A1A8F8CE4CF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5799-7382-654F-AFBB-23ADDD0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第一课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8" y="3554680"/>
            <a:ext cx="2170611" cy="16279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274319"/>
            <a:ext cx="5475204" cy="212924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78385">
            <a:off x="3179098" y="4237791"/>
            <a:ext cx="2240854" cy="2617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437672">
            <a:off x="3038224" y="4689009"/>
            <a:ext cx="2225470" cy="2909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4915" y="279428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（我们的电脑）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03710" y="2465174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（网页所在的电脑）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3710" y="5981630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域名解析服务器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（帮忙的电脑）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3852384"/>
            <a:ext cx="5475204" cy="212924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0208610">
            <a:off x="2870143" y="1968033"/>
            <a:ext cx="2815611" cy="2462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9409420">
            <a:off x="3044563" y="2350139"/>
            <a:ext cx="2710714" cy="237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60943" y="38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小明家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93418" y="49970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111222</a:t>
            </a:r>
          </a:p>
          <a:p>
            <a:pPr algn="ctr"/>
            <a:r>
              <a:rPr lang="zh-CN" altLang="en-US" dirty="0" smtClean="0"/>
              <a:t>（小明家的邮编）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42847" y="3831360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www.baidu.com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94282" y="508853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104.193.88.77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1785" y="159591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104.193.88.77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8" y="2638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4" grpId="0"/>
      <p:bldP spid="16" grpId="0" animBg="1"/>
      <p:bldP spid="17" grpId="0" animBg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网页的组成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一种外语，电脑的语言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网页三大编程语言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： 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CSS</a:t>
            </a:r>
            <a:r>
              <a:rPr lang="zh-CN" altLang="en-US" dirty="0" smtClean="0"/>
              <a:t>：美化，动画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：交互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1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64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DengXian Light</vt:lpstr>
      <vt:lpstr>Arial</vt:lpstr>
      <vt:lpstr>Office Theme</vt:lpstr>
      <vt:lpstr>第一课</vt:lpstr>
      <vt:lpstr>PowerPoint Presentation</vt:lpstr>
      <vt:lpstr>网页的组成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Qiyun</dc:creator>
  <cp:lastModifiedBy>Yu Qiyun</cp:lastModifiedBy>
  <cp:revision>10</cp:revision>
  <dcterms:created xsi:type="dcterms:W3CDTF">2017-10-26T06:32:19Z</dcterms:created>
  <dcterms:modified xsi:type="dcterms:W3CDTF">2017-12-06T07:08:42Z</dcterms:modified>
</cp:coreProperties>
</file>