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2" r:id="rId3"/>
    <p:sldId id="256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6"/>
    <p:restoredTop sz="79373"/>
  </p:normalViewPr>
  <p:slideViewPr>
    <p:cSldViewPr snapToGrid="0" snapToObjects="1">
      <p:cViewPr varScale="1">
        <p:scale>
          <a:sx n="77" d="100"/>
          <a:sy n="77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4D6CF-9818-364B-96F7-A1A8F8CE4CF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75799-7382-654F-AFBB-23ADDD0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找一找哪里有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，哪里有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。有兴趣的话可以探索一家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。如果你觉得审查元素工具中显示的东西过于复杂，可以尝试访问一个内容相对简单的网站。比如百度首页</a:t>
            </a:r>
            <a:r>
              <a:rPr lang="zh-CN" altLang="en-US" smtClean="0"/>
              <a:t>的内容就很简单。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3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第一课：网页与标记语言</a:t>
            </a:r>
            <a:endParaRPr lang="en-US" altLang="zh-CN" dirty="0" smtClean="0"/>
          </a:p>
          <a:p>
            <a:r>
              <a:rPr lang="zh-CN" altLang="en-US" dirty="0" smtClean="0"/>
              <a:t>第二课：文字设计与多媒体</a:t>
            </a:r>
            <a:endParaRPr lang="en-US" altLang="zh-CN" dirty="0" smtClean="0"/>
          </a:p>
          <a:p>
            <a:r>
              <a:rPr lang="zh-CN" altLang="en-US" dirty="0" smtClean="0"/>
              <a:t>第三课：色彩</a:t>
            </a:r>
            <a:endParaRPr lang="en-US" altLang="zh-CN" dirty="0" smtClean="0"/>
          </a:p>
          <a:p>
            <a:r>
              <a:rPr lang="zh-CN" altLang="en-US" dirty="0" smtClean="0"/>
              <a:t>第四课：排版</a:t>
            </a:r>
            <a:endParaRPr lang="en-US" altLang="zh-CN" dirty="0" smtClean="0"/>
          </a:p>
          <a:p>
            <a:r>
              <a:rPr lang="zh-CN" altLang="en-US" dirty="0" smtClean="0"/>
              <a:t>第五课：合理利用资源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周六：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小时 </a:t>
            </a:r>
            <a:r>
              <a:rPr lang="en-US" altLang="zh-CN" dirty="0" smtClean="0"/>
              <a:t>Hackathon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22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9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网页与标记语言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8" y="3554680"/>
            <a:ext cx="2170611" cy="16279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274319"/>
            <a:ext cx="5475204" cy="212924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78385">
            <a:off x="3179098" y="4237791"/>
            <a:ext cx="2240854" cy="2617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1437672">
            <a:off x="3038224" y="4689009"/>
            <a:ext cx="2225470" cy="2909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4915" y="279428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（我们的电脑）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03710" y="2465174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（网页所在的电脑）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3710" y="5981630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域名解析服务器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（帮忙的电脑）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3852384"/>
            <a:ext cx="5475204" cy="212924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20208610">
            <a:off x="2870143" y="1968033"/>
            <a:ext cx="2815611" cy="2462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9409420">
            <a:off x="3044563" y="2350139"/>
            <a:ext cx="2710714" cy="237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60943" y="384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小明家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93418" y="499708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111222</a:t>
            </a:r>
          </a:p>
          <a:p>
            <a:pPr algn="ctr"/>
            <a:r>
              <a:rPr lang="zh-CN" altLang="en-US" dirty="0" smtClean="0"/>
              <a:t>（小明家的邮编）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42847" y="3831360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www.baidu.com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94282" y="508853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104.193.88.77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61785" y="159591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104.193.88.77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8" y="2638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4" grpId="0"/>
      <p:bldP spid="16" grpId="0" animBg="1"/>
      <p:bldP spid="17" grpId="0" animBg="1"/>
      <p:bldP spid="18" grpId="0"/>
      <p:bldP spid="18" grpId="1"/>
      <p:bldP spid="19" grpId="0"/>
      <p:bldP spid="19" grpId="1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 电脑的语言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标记语言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用来指导数据如何展现。比如网页设计中用到的</a:t>
            </a:r>
            <a:r>
              <a:rPr lang="en-US" altLang="zh-CN" b="1" dirty="0" smtClean="0"/>
              <a:t>HTML</a:t>
            </a:r>
            <a:r>
              <a:rPr lang="zh-CN" altLang="en-US" dirty="0" smtClean="0"/>
              <a:t>负责展示的内容，</a:t>
            </a:r>
            <a:r>
              <a:rPr lang="en-US" altLang="zh-CN" b="1" dirty="0" smtClean="0"/>
              <a:t>CSS</a:t>
            </a:r>
            <a:r>
              <a:rPr lang="zh-CN" altLang="en-US" dirty="0" smtClean="0"/>
              <a:t>负责展示的形式（美化）</a:t>
            </a:r>
            <a:endParaRPr lang="en-US" altLang="zh-CN" dirty="0" smtClean="0"/>
          </a:p>
          <a:p>
            <a:r>
              <a:rPr lang="zh-CN" altLang="en-US" dirty="0" smtClean="0"/>
              <a:t>编程语言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用来写我们常说的“程序”。负责处理数据。</a:t>
            </a:r>
            <a:endParaRPr lang="en-US" altLang="zh-CN" dirty="0" smtClean="0"/>
          </a:p>
          <a:p>
            <a:r>
              <a:rPr lang="zh-CN" altLang="en-US" dirty="0" smtClean="0"/>
              <a:t>脚本语言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调节、调用不同的程序。如同电影脚本一样指示每个演员的任务。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网页设计中用到的</a:t>
            </a:r>
            <a:r>
              <a:rPr lang="en-US" altLang="zh-CN" b="1" dirty="0" smtClean="0"/>
              <a:t>JavaScript</a:t>
            </a:r>
            <a:r>
              <a:rPr lang="zh-CN" altLang="en-US" dirty="0" smtClean="0"/>
              <a:t>就是实现用户交互的脚本语言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有人认为脚本语言是编程语言的一个子类，因为很多语言常常有编程语言的成分的同时也有脚本语言的成分。比如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一般被认为是编程语言，然而主要表现形式接近脚本。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531139" y="673963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FYI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81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网页三大语言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HTML: Hypertext Markup Language </a:t>
            </a:r>
            <a:r>
              <a:rPr lang="zh-CN" altLang="en-US" dirty="0" smtClean="0"/>
              <a:t>超文本标记语言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charset="2"/>
              <a:buChar char="§"/>
            </a:pPr>
            <a:r>
              <a:rPr lang="zh-CN" altLang="en-US" dirty="0" smtClean="0"/>
              <a:t>负责</a:t>
            </a:r>
            <a:r>
              <a:rPr lang="zh-CN" altLang="en-US" dirty="0" smtClean="0"/>
              <a:t>网页的内容。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CSS: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Cascading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Sheets </a:t>
            </a:r>
            <a:r>
              <a:rPr lang="zh-CN" altLang="en-US" dirty="0"/>
              <a:t>层叠样式</a:t>
            </a:r>
            <a:r>
              <a:rPr lang="zh-CN" altLang="en-US" dirty="0" smtClean="0"/>
              <a:t>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charset="2"/>
              <a:buChar char="§"/>
            </a:pPr>
            <a:r>
              <a:rPr lang="zh-CN" altLang="en-US" dirty="0" smtClean="0"/>
              <a:t>负责</a:t>
            </a:r>
            <a:r>
              <a:rPr lang="zh-CN" altLang="en-US" dirty="0" smtClean="0"/>
              <a:t>网页内容的美化、动画等。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JS: JavaScript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1">
              <a:buFont typeface="Wingdings" charset="2"/>
              <a:buChar char="§"/>
            </a:pPr>
            <a:r>
              <a:rPr lang="zh-CN" altLang="en-US" dirty="0" smtClean="0"/>
              <a:t>负责</a:t>
            </a:r>
            <a:r>
              <a:rPr lang="zh-CN" altLang="en-US" dirty="0" smtClean="0"/>
              <a:t>用户交互。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6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审查元素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打开浏览器，打开一个你喜欢的网站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在任意地方单击鼠标右键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点击审查元素（开发者工具）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30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333</Words>
  <Application>Microsoft Macintosh PowerPoint</Application>
  <PresentationFormat>Widescreen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DengXian</vt:lpstr>
      <vt:lpstr>DengXian Light</vt:lpstr>
      <vt:lpstr>Wingdings</vt:lpstr>
      <vt:lpstr>Office Theme</vt:lpstr>
      <vt:lpstr>课程安排</vt:lpstr>
      <vt:lpstr>PowerPoint Presentation</vt:lpstr>
      <vt:lpstr>网页与标记语言</vt:lpstr>
      <vt:lpstr>PowerPoint Presentation</vt:lpstr>
      <vt:lpstr>代码- 电脑的语言</vt:lpstr>
      <vt:lpstr>网页三大语言</vt:lpstr>
      <vt:lpstr>审查元素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Qiyun</dc:creator>
  <cp:lastModifiedBy>Yu Zhibin</cp:lastModifiedBy>
  <cp:revision>15</cp:revision>
  <dcterms:created xsi:type="dcterms:W3CDTF">2017-10-26T06:32:19Z</dcterms:created>
  <dcterms:modified xsi:type="dcterms:W3CDTF">2017-12-17T02:29:43Z</dcterms:modified>
</cp:coreProperties>
</file>