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0023-2820-4B47-8EDA-792F9EB64C1C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C3C39-DAF6-6B4D-B840-105E8B7A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 编辑器</a:t>
            </a:r>
            <a:endParaRPr lang="en-US" altLang="zh-CN" dirty="0" smtClean="0"/>
          </a:p>
          <a:p>
            <a:r>
              <a:rPr lang="zh-CN" altLang="en-US" dirty="0" smtClean="0"/>
              <a:t>编辑 保存 刷新</a:t>
            </a:r>
            <a:endParaRPr lang="en-US" altLang="zh-CN" dirty="0" smtClean="0"/>
          </a:p>
          <a:p>
            <a:r>
              <a:rPr lang="en-US" altLang="zh-CN" dirty="0" smtClean="0"/>
              <a:t>C,V,S,R,F,A,&lt;,&gt;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</a:t>
            </a: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的出现，以及换图片链接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老师演示视频链接的插入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Family-name,</a:t>
            </a:r>
            <a:r>
              <a:rPr lang="en-GB" baseline="0" smtClean="0"/>
              <a:t> </a:t>
            </a:r>
            <a:r>
              <a:rPr lang="en-GB" smtClean="0"/>
              <a:t>generic-family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54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编程的正确姿势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左</a:t>
            </a:r>
            <a:r>
              <a:rPr lang="en-US" altLang="zh-CN" sz="2800" dirty="0" smtClean="0"/>
              <a:t>___</a:t>
            </a:r>
            <a:r>
              <a:rPr lang="zh-CN" altLang="en-US" sz="2800" dirty="0" smtClean="0"/>
              <a:t>，右</a:t>
            </a:r>
            <a:r>
              <a:rPr lang="en-US" altLang="zh-CN" sz="2800" dirty="0" smtClean="0"/>
              <a:t>___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/>
              <a:t>三步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__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zh-CN" altLang="en-US" sz="2800" dirty="0" smtClean="0"/>
              <a:t>学会使用快捷键</a:t>
            </a:r>
            <a:endParaRPr lang="en-US" altLang="zh-CN" sz="2800" dirty="0"/>
          </a:p>
          <a:p>
            <a:endParaRPr lang="en-US" altLang="zh-CN" sz="2800" u="sng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19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&lt;style</a:t>
            </a:r>
            <a:r>
              <a:rPr lang="en-US" altLang="zh-CN" dirty="0" smtClean="0"/>
              <a:t>&gt;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用于插入</a:t>
            </a:r>
            <a:r>
              <a:rPr lang="en-US" sz="2800" dirty="0" smtClean="0"/>
              <a:t>CSS</a:t>
            </a:r>
            <a:r>
              <a:rPr lang="zh-CN" altLang="en-US" sz="2800" dirty="0" smtClean="0"/>
              <a:t>。放在</a:t>
            </a:r>
            <a:r>
              <a:rPr lang="en-US" sz="2800" dirty="0" smtClean="0"/>
              <a:t>head</a:t>
            </a:r>
            <a:r>
              <a:rPr lang="zh-CN" altLang="en-US" sz="2800" dirty="0" smtClean="0"/>
              <a:t>标签下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GB" sz="2800" dirty="0" err="1" smtClean="0"/>
              <a:t>color</a:t>
            </a:r>
            <a:r>
              <a:rPr lang="en-GB" sz="2800" dirty="0" smtClean="0"/>
              <a:t>, font family, font size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92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id, class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id</a:t>
            </a:r>
            <a:r>
              <a:rPr lang="zh-CN" altLang="en-US" sz="2800" dirty="0"/>
              <a:t>在一个页面里是唯一的，像一个人的</a:t>
            </a:r>
            <a:r>
              <a:rPr lang="zh-CN" altLang="en-US" sz="2800" dirty="0" smtClean="0"/>
              <a:t>名字</a:t>
            </a:r>
            <a:endParaRPr lang="en-US" altLang="zh-CN" sz="2800" dirty="0" smtClean="0"/>
          </a:p>
          <a:p>
            <a:pPr lvl="0"/>
            <a:endParaRPr lang="en-GB" sz="2800" dirty="0"/>
          </a:p>
          <a:p>
            <a:pPr lvl="0"/>
            <a:r>
              <a:rPr lang="en-US" sz="2800" dirty="0"/>
              <a:t>class</a:t>
            </a:r>
            <a:r>
              <a:rPr lang="zh-CN" altLang="en-US" sz="2800" dirty="0"/>
              <a:t>（类），像是组别或者班级，可多次</a:t>
            </a:r>
            <a:r>
              <a:rPr lang="zh-CN" altLang="en-US" sz="2800" dirty="0" smtClean="0"/>
              <a:t>出现</a:t>
            </a:r>
            <a:endParaRPr lang="en-US" altLang="zh-CN" sz="2800" dirty="0" smtClean="0"/>
          </a:p>
          <a:p>
            <a:pPr lvl="0"/>
            <a:endParaRPr lang="en-US" sz="2800" dirty="0"/>
          </a:p>
          <a:p>
            <a:r>
              <a:rPr lang="en-GB" sz="2800" dirty="0" err="1" smtClean="0"/>
              <a:t>color</a:t>
            </a:r>
            <a:r>
              <a:rPr lang="en-GB" sz="2800" dirty="0" smtClean="0"/>
              <a:t>, font family, font size</a:t>
            </a:r>
          </a:p>
          <a:p>
            <a:pPr lvl="0"/>
            <a:endParaRPr lang="en-GB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</a:t>
            </a:r>
            <a:r>
              <a:rPr lang="en-US" sz="2000" u="sng" dirty="0"/>
              <a:t>4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732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文字设计与多媒体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sz="2800" dirty="0" smtClean="0"/>
              <a:t>HTML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CSS</a:t>
            </a:r>
            <a:endParaRPr lang="en-GB" sz="2800" dirty="0" smtClean="0"/>
          </a:p>
          <a:p>
            <a:pPr lvl="0"/>
            <a:r>
              <a:rPr lang="en-GB" sz="2800" dirty="0" smtClean="0"/>
              <a:t>HTML </a:t>
            </a:r>
            <a:r>
              <a:rPr lang="zh-CN" altLang="en-US" sz="2800" dirty="0" smtClean="0"/>
              <a:t>标签是什么</a:t>
            </a:r>
            <a:endParaRPr lang="en-GB" sz="2800" dirty="0"/>
          </a:p>
          <a:p>
            <a:pPr lvl="0"/>
            <a:r>
              <a:rPr lang="en-GB" sz="2800" dirty="0"/>
              <a:t>&lt;head&gt;, &lt;body&gt;</a:t>
            </a:r>
          </a:p>
          <a:p>
            <a:pPr lvl="0"/>
            <a:r>
              <a:rPr lang="en-GB" sz="2800" dirty="0" smtClean="0"/>
              <a:t>&lt;h1</a:t>
            </a:r>
            <a:r>
              <a:rPr lang="en-GB" sz="2800" dirty="0"/>
              <a:t>&gt; - &lt;h6&gt;, </a:t>
            </a:r>
            <a:r>
              <a:rPr lang="en-GB" sz="2800" dirty="0" smtClean="0"/>
              <a:t>&lt;p&gt;</a:t>
            </a:r>
          </a:p>
          <a:p>
            <a:pPr lvl="0"/>
            <a:r>
              <a:rPr lang="en-GB" sz="2800" dirty="0" smtClean="0"/>
              <a:t>&lt;</a:t>
            </a:r>
            <a:r>
              <a:rPr lang="en-GB" sz="2800" dirty="0" err="1"/>
              <a:t>img</a:t>
            </a:r>
            <a:r>
              <a:rPr lang="en-GB" sz="2800" dirty="0"/>
              <a:t>&gt;, &lt;video</a:t>
            </a:r>
            <a:r>
              <a:rPr lang="en-GB" sz="2800" dirty="0" smtClean="0"/>
              <a:t>&gt;</a:t>
            </a:r>
          </a:p>
          <a:p>
            <a:r>
              <a:rPr lang="en-GB" sz="2800" dirty="0" err="1" smtClean="0"/>
              <a:t>color</a:t>
            </a:r>
            <a:r>
              <a:rPr lang="en-GB" sz="2800" dirty="0" smtClean="0"/>
              <a:t>, font family, font size</a:t>
            </a:r>
            <a:endParaRPr lang="en-GB" sz="2800" dirty="0"/>
          </a:p>
          <a:p>
            <a:pPr lvl="0"/>
            <a:r>
              <a:rPr lang="en-GB" sz="2800" dirty="0"/>
              <a:t>i</a:t>
            </a:r>
            <a:r>
              <a:rPr lang="en-US" sz="2800" dirty="0" smtClean="0"/>
              <a:t>d, </a:t>
            </a:r>
            <a:r>
              <a:rPr lang="en-GB" sz="2800" dirty="0" smtClean="0"/>
              <a:t>class</a:t>
            </a:r>
            <a:r>
              <a:rPr lang="zh-CN" altLang="en-US" sz="2800" dirty="0" smtClean="0"/>
              <a:t>属性</a:t>
            </a:r>
            <a:endParaRPr lang="en-GB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</a:t>
            </a:r>
            <a:r>
              <a:rPr lang="en-US" altLang="zh-CN" sz="2000" u="sng" dirty="0" smtClean="0"/>
              <a:t>1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9505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CN" altLang="en-US" sz="2800" dirty="0"/>
              <a:t>形式：</a:t>
            </a:r>
            <a:r>
              <a:rPr lang="en-GB" sz="2800" dirty="0"/>
              <a:t>&lt;xxx&gt;&lt;/xxx</a:t>
            </a:r>
            <a:r>
              <a:rPr lang="en-GB" sz="2800" dirty="0" smtClean="0"/>
              <a:t>&gt;</a:t>
            </a:r>
          </a:p>
          <a:p>
            <a:pPr lvl="0"/>
            <a:endParaRPr lang="en-US" altLang="zh-CN" sz="2800" dirty="0" smtClean="0"/>
          </a:p>
          <a:p>
            <a:pPr lvl="0"/>
            <a:r>
              <a:rPr lang="zh-CN" altLang="en-US" sz="2800" dirty="0" smtClean="0"/>
              <a:t>尖括号</a:t>
            </a:r>
            <a:endParaRPr lang="en-US" altLang="zh-CN" sz="2800" dirty="0" smtClean="0"/>
          </a:p>
          <a:p>
            <a:pPr lvl="0"/>
            <a:endParaRPr lang="en-US" altLang="zh-CN" sz="2800" dirty="0" smtClean="0"/>
          </a:p>
          <a:p>
            <a:pPr lvl="0"/>
            <a:r>
              <a:rPr lang="zh-CN" altLang="en-US" sz="2800" dirty="0" smtClean="0"/>
              <a:t>通常</a:t>
            </a:r>
            <a:r>
              <a:rPr lang="zh-CN" altLang="en-US" sz="2800" dirty="0"/>
              <a:t>成对</a:t>
            </a:r>
            <a:r>
              <a:rPr lang="zh-CN" altLang="en-US" sz="2800" dirty="0" smtClean="0"/>
              <a:t>出现，个别标签只有一个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self-closing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tags)</a:t>
            </a:r>
          </a:p>
          <a:p>
            <a:pPr lvl="0"/>
            <a:endParaRPr lang="en-GB" sz="2800" dirty="0"/>
          </a:p>
          <a:p>
            <a:pPr lvl="0"/>
            <a:r>
              <a:rPr lang="zh-CN" altLang="en-US" sz="2800" dirty="0"/>
              <a:t>作用：</a:t>
            </a:r>
            <a:r>
              <a:rPr lang="en-GB" sz="2800" dirty="0"/>
              <a:t>HTML</a:t>
            </a:r>
            <a:r>
              <a:rPr lang="zh-CN" altLang="en-US" sz="2800" dirty="0"/>
              <a:t>语言中最基本的单位</a:t>
            </a:r>
            <a:endParaRPr lang="en-GB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8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&lt;head&gt; </a:t>
            </a:r>
            <a:r>
              <a:rPr lang="zh-CN" altLang="en-US" dirty="0"/>
              <a:t>，</a:t>
            </a:r>
            <a:r>
              <a:rPr lang="zh-CN" altLang="en-US" dirty="0" smtClean="0"/>
              <a:t> </a:t>
            </a:r>
            <a:r>
              <a:rPr lang="en-GB" dirty="0" smtClean="0"/>
              <a:t>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 smtClean="0"/>
              <a:t>head</a:t>
            </a:r>
            <a:r>
              <a:rPr lang="zh-CN" altLang="en-US" sz="2800" dirty="0"/>
              <a:t>标签：定义关于文档的</a:t>
            </a:r>
            <a:r>
              <a:rPr lang="zh-CN" altLang="en-US" sz="2800" dirty="0" smtClean="0"/>
              <a:t>信息</a:t>
            </a:r>
            <a:endParaRPr lang="en-US" altLang="zh-CN" sz="2800" dirty="0" smtClean="0"/>
          </a:p>
          <a:p>
            <a:pPr lvl="0"/>
            <a:endParaRPr lang="en-GB" sz="2800" dirty="0"/>
          </a:p>
          <a:p>
            <a:pPr lvl="0"/>
            <a:r>
              <a:rPr lang="en-GB" sz="2800" dirty="0"/>
              <a:t>body</a:t>
            </a:r>
            <a:r>
              <a:rPr lang="zh-CN" altLang="en-US" sz="2800" dirty="0"/>
              <a:t>标签：定义文档的主体</a:t>
            </a:r>
            <a:endParaRPr lang="en-GB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_2.html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282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&lt;!-- </a:t>
            </a:r>
            <a:r>
              <a:rPr lang="zh-CN" altLang="en-US" sz="2800" dirty="0" smtClean="0"/>
              <a:t>注释 </a:t>
            </a:r>
            <a:r>
              <a:rPr lang="en-US" sz="2800" dirty="0"/>
              <a:t>--&gt;</a:t>
            </a:r>
            <a:endParaRPr lang="en-GB" sz="2800" dirty="0"/>
          </a:p>
          <a:p>
            <a:endParaRPr lang="en-US" altLang="zh-CN" sz="2800" dirty="0"/>
          </a:p>
          <a:p>
            <a:r>
              <a:rPr lang="zh-CN" altLang="en-US" sz="2800" dirty="0" smtClean="0"/>
              <a:t>目的：给程序员读的，不是给计算机读的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2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&lt;h1&gt; - &lt;h6&gt;</a:t>
            </a:r>
            <a:r>
              <a:rPr lang="zh-CN" altLang="en-US" dirty="0" smtClean="0"/>
              <a:t>，</a:t>
            </a:r>
            <a:r>
              <a:rPr lang="en-GB" dirty="0" smtClean="0"/>
              <a:t> &lt;</a:t>
            </a:r>
            <a:r>
              <a:rPr lang="en-US" altLang="zh-CN" dirty="0" smtClean="0"/>
              <a:t>p</a:t>
            </a:r>
            <a:r>
              <a:rPr lang="en-GB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h</a:t>
            </a:r>
            <a:r>
              <a:rPr lang="zh-CN" altLang="en-US" sz="2800" dirty="0"/>
              <a:t>标签可定义</a:t>
            </a:r>
            <a:r>
              <a:rPr lang="zh-CN" altLang="en-US" sz="2800" dirty="0" smtClean="0"/>
              <a:t>标题</a:t>
            </a:r>
            <a:endParaRPr lang="en-US" altLang="zh-CN" sz="2800" dirty="0" smtClean="0"/>
          </a:p>
          <a:p>
            <a:pPr lvl="0"/>
            <a:endParaRPr lang="en-US" sz="2800" dirty="0"/>
          </a:p>
          <a:p>
            <a:pPr lvl="0"/>
            <a:r>
              <a:rPr lang="en-US" sz="2800" dirty="0" smtClean="0"/>
              <a:t>h1</a:t>
            </a:r>
            <a:r>
              <a:rPr lang="zh-CN" altLang="en-US" sz="2800" dirty="0"/>
              <a:t>是最大的标题，</a:t>
            </a:r>
            <a:r>
              <a:rPr lang="en-US" sz="2800" dirty="0"/>
              <a:t>h6</a:t>
            </a:r>
            <a:r>
              <a:rPr lang="zh-CN" altLang="en-US" sz="2800" dirty="0"/>
              <a:t>是最小的标题</a:t>
            </a:r>
            <a:endParaRPr lang="en-GB" sz="2800" dirty="0"/>
          </a:p>
          <a:p>
            <a:endParaRPr lang="en-US" sz="2800" dirty="0" smtClean="0"/>
          </a:p>
          <a:p>
            <a:r>
              <a:rPr lang="en-US" altLang="zh-CN" sz="2800" dirty="0" smtClean="0"/>
              <a:t>p</a:t>
            </a:r>
            <a:r>
              <a:rPr lang="zh-CN" altLang="en-US" sz="2800" dirty="0" smtClean="0"/>
              <a:t>是段落标签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自主练习：改变以及添加新标签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7827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CN" altLang="en-US" sz="2800" dirty="0" smtClean="0"/>
              <a:t>图片</a:t>
            </a:r>
            <a:r>
              <a:rPr lang="zh-CN" altLang="en-US" sz="2800" dirty="0"/>
              <a:t>标签。向网页中嵌入一幅图</a:t>
            </a:r>
            <a:r>
              <a:rPr lang="zh-CN" altLang="en-US" sz="2800" dirty="0" smtClean="0"/>
              <a:t>像</a:t>
            </a:r>
            <a:endParaRPr lang="en-GB" sz="2800" dirty="0"/>
          </a:p>
          <a:p>
            <a:pPr lvl="0"/>
            <a:r>
              <a:rPr lang="en-US" sz="2800" dirty="0" err="1"/>
              <a:t>img</a:t>
            </a:r>
            <a:r>
              <a:rPr lang="zh-CN" altLang="en-US" sz="2800" dirty="0"/>
              <a:t>标签没有结束</a:t>
            </a:r>
            <a:r>
              <a:rPr lang="zh-CN" altLang="en-US" sz="2800" dirty="0" smtClean="0"/>
              <a:t>标签</a:t>
            </a:r>
            <a:endParaRPr lang="en-GB" sz="2800" dirty="0"/>
          </a:p>
          <a:p>
            <a:pPr lvl="0"/>
            <a:r>
              <a:rPr lang="en-GB" sz="2800" dirty="0"/>
              <a:t>&lt;</a:t>
            </a:r>
            <a:r>
              <a:rPr lang="en-GB" sz="2800" dirty="0" err="1"/>
              <a:t>img</a:t>
            </a:r>
            <a:r>
              <a:rPr lang="en-GB" sz="2800" dirty="0"/>
              <a:t> </a:t>
            </a:r>
            <a:r>
              <a:rPr lang="en-GB" sz="2800" dirty="0" err="1"/>
              <a:t>src</a:t>
            </a:r>
            <a:r>
              <a:rPr lang="en-GB" sz="2800" dirty="0"/>
              <a:t>="</a:t>
            </a:r>
            <a:r>
              <a:rPr lang="en-GB" sz="2800" dirty="0" err="1"/>
              <a:t>erkang.jpg</a:t>
            </a:r>
            <a:r>
              <a:rPr lang="en-GB" sz="2800" dirty="0"/>
              <a:t>"  alt="</a:t>
            </a:r>
            <a:r>
              <a:rPr lang="en-US" sz="2800" dirty="0"/>
              <a:t>尔康</a:t>
            </a:r>
            <a:r>
              <a:rPr lang="en-GB" sz="2800" dirty="0"/>
              <a:t>" </a:t>
            </a:r>
            <a:r>
              <a:rPr lang="en-GB" sz="2800" dirty="0" smtClean="0"/>
              <a:t>/&gt;</a:t>
            </a:r>
            <a:endParaRPr lang="en-GB" sz="2800" dirty="0"/>
          </a:p>
          <a:p>
            <a:pPr lvl="0"/>
            <a:r>
              <a:rPr lang="en-US" sz="2800" dirty="0"/>
              <a:t>alt</a:t>
            </a:r>
            <a:r>
              <a:rPr lang="zh-CN" altLang="en-US" sz="2800" dirty="0"/>
              <a:t>属性： 图像的替代</a:t>
            </a:r>
            <a:r>
              <a:rPr lang="zh-CN" altLang="en-US" sz="2800" dirty="0" smtClean="0"/>
              <a:t>文本</a:t>
            </a:r>
            <a:endParaRPr lang="en-GB" sz="2800" dirty="0"/>
          </a:p>
          <a:p>
            <a:pPr lvl="0"/>
            <a:r>
              <a:rPr lang="en-US" sz="2800" dirty="0" err="1"/>
              <a:t>src</a:t>
            </a:r>
            <a:r>
              <a:rPr lang="zh-CN" altLang="en-US" sz="2800" dirty="0"/>
              <a:t>属性：图像的</a:t>
            </a:r>
            <a:r>
              <a:rPr lang="en-US" sz="2800" dirty="0"/>
              <a:t>URL</a:t>
            </a:r>
            <a:r>
              <a:rPr lang="zh-CN" altLang="en-US" sz="2800" dirty="0" smtClean="0"/>
              <a:t>链接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smtClean="0"/>
              <a:t>打开示例：第二课</a:t>
            </a:r>
            <a:r>
              <a:rPr lang="en-GB" sz="2000" u="sng" dirty="0" smtClean="0"/>
              <a:t>_</a:t>
            </a:r>
            <a:r>
              <a:rPr lang="en-US" altLang="zh-CN" sz="2000" u="sng" dirty="0" smtClean="0"/>
              <a:t>3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772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视频标签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自主练习：换掉</a:t>
            </a:r>
            <a:r>
              <a:rPr lang="en-US" altLang="zh-CN" sz="2000" u="sng" dirty="0" err="1" smtClean="0"/>
              <a:t>img</a:t>
            </a:r>
            <a:r>
              <a:rPr lang="zh-CN" altLang="en-US" sz="2000" u="sng" dirty="0" smtClean="0"/>
              <a:t>与</a:t>
            </a:r>
            <a:r>
              <a:rPr lang="en-US" altLang="zh-CN" sz="2000" u="sng" dirty="0" smtClean="0"/>
              <a:t>video</a:t>
            </a:r>
            <a:r>
              <a:rPr lang="zh-CN" altLang="en-US" sz="2000" u="sng" dirty="0" smtClean="0"/>
              <a:t>的链接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1291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97</TotalTime>
  <Words>370</Words>
  <Application>Microsoft Macintosh PowerPoint</Application>
  <PresentationFormat>Widescreen</PresentationFormat>
  <Paragraphs>73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DengXian</vt:lpstr>
      <vt:lpstr>Franklin Gothic Book</vt:lpstr>
      <vt:lpstr>Crop</vt:lpstr>
      <vt:lpstr>复习 – 编程的正确姿势</vt:lpstr>
      <vt:lpstr>文字设计与多媒体</vt:lpstr>
      <vt:lpstr>内容</vt:lpstr>
      <vt:lpstr>HTML标签</vt:lpstr>
      <vt:lpstr>&lt;head&gt; ， &lt;body&gt;</vt:lpstr>
      <vt:lpstr>注释标签</vt:lpstr>
      <vt:lpstr>&lt;h1&gt; - &lt;h6&gt;， &lt;p&gt;</vt:lpstr>
      <vt:lpstr>&lt;img&gt;</vt:lpstr>
      <vt:lpstr>&lt;video&gt;</vt:lpstr>
      <vt:lpstr>&lt;style&gt; - CSS</vt:lpstr>
      <vt:lpstr>id, class属性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</dc:title>
  <dc:creator>Yu Qiyun</dc:creator>
  <cp:lastModifiedBy>Yu Qiyun</cp:lastModifiedBy>
  <cp:revision>12</cp:revision>
  <dcterms:created xsi:type="dcterms:W3CDTF">2017-11-08T07:47:46Z</dcterms:created>
  <dcterms:modified xsi:type="dcterms:W3CDTF">2017-12-19T04:39:58Z</dcterms:modified>
</cp:coreProperties>
</file>