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2"/>
  </p:notesMasterIdLst>
  <p:sldIdLst>
    <p:sldId id="259" r:id="rId2"/>
    <p:sldId id="262" r:id="rId3"/>
    <p:sldId id="256" r:id="rId4"/>
    <p:sldId id="257" r:id="rId5"/>
    <p:sldId id="258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0"/>
    <p:restoredTop sz="89690"/>
  </p:normalViewPr>
  <p:slideViewPr>
    <p:cSldViewPr snapToGrid="0" snapToObjects="1">
      <p:cViewPr>
        <p:scale>
          <a:sx n="105" d="100"/>
          <a:sy n="105" d="100"/>
        </p:scale>
        <p:origin x="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4D6CF-9818-364B-96F7-A1A8F8CE4CF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75799-7382-654F-AFBB-23ADDD0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7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2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7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417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第一课：网页与标记语言</a:t>
            </a:r>
            <a:endParaRPr lang="en-US" altLang="zh-CN" dirty="0" smtClean="0"/>
          </a:p>
          <a:p>
            <a:r>
              <a:rPr lang="zh-CN" altLang="en-US" dirty="0" smtClean="0"/>
              <a:t>第二课：文字设计与多媒体</a:t>
            </a:r>
            <a:endParaRPr lang="en-US" altLang="zh-CN" dirty="0" smtClean="0"/>
          </a:p>
          <a:p>
            <a:r>
              <a:rPr lang="zh-CN" altLang="en-US" dirty="0" smtClean="0"/>
              <a:t>第三课：色彩</a:t>
            </a:r>
            <a:endParaRPr lang="en-US" altLang="zh-CN" dirty="0" smtClean="0"/>
          </a:p>
          <a:p>
            <a:r>
              <a:rPr lang="zh-CN" altLang="en-US" dirty="0" smtClean="0"/>
              <a:t>第四课：排版</a:t>
            </a:r>
            <a:endParaRPr lang="en-US" altLang="zh-CN" dirty="0" smtClean="0"/>
          </a:p>
          <a:p>
            <a:r>
              <a:rPr lang="zh-CN" altLang="en-US" dirty="0" smtClean="0"/>
              <a:t>第五课：合理利用资源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周六：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小时 </a:t>
            </a:r>
            <a:r>
              <a:rPr lang="en-US" altLang="zh-CN" dirty="0" smtClean="0"/>
              <a:t>Hackathon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2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20665-2DF6-4656-9B05-9EE9FD08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编程的正确姿势</a:t>
            </a:r>
            <a:endParaRPr lang="en-SG" dirty="0">
              <a:latin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6AA21F-7603-47FA-8516-B82D7633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下载编程专用 文本编辑器：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sublime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notepad++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atom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好处：高亮关键词，便于检查语法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使用方式：左浏览器，右编辑器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步：编辑，保存，刷新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快捷键：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1800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800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800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i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/>
              </a:rPr>
              <a:t></a:t>
            </a:r>
            <a:r>
              <a:rPr lang="en-US" altLang="zh-CN" sz="1800" i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/>
              </a:rPr>
              <a:t>  </a:t>
            </a:r>
            <a:r>
              <a:rPr lang="zh-CN" altLang="en-US" sz="1800" i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/>
              </a:rPr>
              <a:t>以及 </a:t>
            </a:r>
            <a:r>
              <a:rPr lang="en-US" altLang="zh-CN" sz="1800" i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/>
              </a:rPr>
              <a:t>       +</a:t>
            </a:r>
            <a:r>
              <a:rPr lang="zh-CN" altLang="en-US" sz="1800" i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/>
              </a:rPr>
              <a:t> </a:t>
            </a:r>
            <a:r>
              <a:rPr lang="en-US" altLang="zh-CN" sz="1800" i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/>
              </a:rPr>
              <a:t> </a:t>
            </a:r>
            <a:endParaRPr lang="en-US" altLang="zh-CN" sz="1800" i="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3"/>
            <a:r>
              <a:rPr lang="en-US" altLang="zh-CN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ctrl</a:t>
            </a:r>
            <a:r>
              <a:rPr lang="zh-CN" altLang="en-US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复制</a:t>
            </a:r>
            <a:endParaRPr lang="en-US" altLang="zh-CN" i="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3"/>
            <a:r>
              <a:rPr lang="en-US" altLang="zh-CN" i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ctrl</a:t>
            </a:r>
            <a:r>
              <a:rPr lang="zh-CN" altLang="en-US" i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i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zh-CN" altLang="en-US" i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粘贴</a:t>
            </a:r>
            <a:endParaRPr lang="en-US" altLang="zh-CN" i="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3"/>
            <a:r>
              <a:rPr lang="en-US" altLang="zh-CN" i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ctrl</a:t>
            </a:r>
            <a:r>
              <a:rPr lang="zh-CN" altLang="en-US" i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i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保存</a:t>
            </a:r>
            <a:endParaRPr lang="en-US" altLang="zh-CN" i="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3"/>
            <a:r>
              <a:rPr lang="en-US" altLang="zh-CN" i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ctrl</a:t>
            </a:r>
            <a:r>
              <a:rPr lang="zh-CN" altLang="en-US" i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i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CN" altLang="en-US" i="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刷新</a:t>
            </a:r>
            <a:endParaRPr lang="en-US" altLang="zh-CN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3"/>
            <a:endParaRPr lang="en-US" altLang="zh-CN" i="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3837" y="5981700"/>
            <a:ext cx="361896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自主练习</a:t>
            </a:r>
            <a:r>
              <a:rPr lang="zh-CN" altLang="en-US" sz="2000" u="sng" dirty="0" smtClean="0"/>
              <a:t>：编程姿势</a:t>
            </a:r>
            <a:endParaRPr lang="en-US" altLang="zh-CN" sz="2000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33" y="4272895"/>
            <a:ext cx="271298" cy="23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92" y="4272895"/>
            <a:ext cx="271298" cy="2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B51D51-E4A7-40AE-9086-9090C780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如何使用提供的资料</a:t>
            </a:r>
            <a:endParaRPr lang="en-SG" dirty="0">
              <a:latin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AD830F-711E-4612-B08A-8655E97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幻灯片：课堂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笔记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示例代码：课上练习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课后习题：复习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07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网页与标记语言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8" y="3554680"/>
            <a:ext cx="2170611" cy="16279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274319"/>
            <a:ext cx="5475204" cy="212924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78385">
            <a:off x="3179098" y="4237791"/>
            <a:ext cx="2240854" cy="2617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1437672">
            <a:off x="3038224" y="4689009"/>
            <a:ext cx="2225470" cy="2909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4915" y="279428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（我们的电脑）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03710" y="2465174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（网页所在的电脑）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3710" y="5981630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域名解析服务器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（帮忙的电脑）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3852384"/>
            <a:ext cx="5475204" cy="212924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20208610">
            <a:off x="2870143" y="1968033"/>
            <a:ext cx="2815611" cy="2462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9409420">
            <a:off x="3044563" y="2350139"/>
            <a:ext cx="2710714" cy="237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60943" y="384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小明家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93418" y="499708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111222</a:t>
            </a:r>
          </a:p>
          <a:p>
            <a:pPr algn="ctr"/>
            <a:r>
              <a:rPr lang="zh-CN" altLang="en-US" dirty="0" smtClean="0"/>
              <a:t>（小明家的邮编）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42847" y="3831360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www.baidu.com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94282" y="508853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104.193.88.77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61785" y="159591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104.193.88.77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8" y="2638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4" grpId="0"/>
      <p:bldP spid="16" grpId="0" animBg="1"/>
      <p:bldP spid="17" grpId="0" animBg="1"/>
      <p:bldP spid="18" grpId="0"/>
      <p:bldP spid="18" grpId="1"/>
      <p:bldP spid="19" grpId="0"/>
      <p:bldP spid="19" grpId="1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en-US" altLang="zh-CN" dirty="0" smtClean="0"/>
              <a:t> -</a:t>
            </a:r>
            <a:r>
              <a:rPr lang="zh-CN" altLang="en-US" dirty="0" smtClean="0"/>
              <a:t> </a:t>
            </a:r>
            <a:r>
              <a:rPr lang="zh-CN" altLang="en-US" dirty="0" smtClean="0"/>
              <a:t>电脑的语言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7347"/>
            <a:ext cx="9601200" cy="412282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标记语言</a:t>
            </a:r>
            <a:endParaRPr lang="en-US" altLang="zh-CN" b="1" dirty="0" smtClean="0"/>
          </a:p>
          <a:p>
            <a:pPr lvl="1"/>
            <a:r>
              <a:rPr lang="zh-CN" altLang="en-US" i="0" dirty="0" smtClean="0"/>
              <a:t>用来指导数据如何展现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pPr lvl="1"/>
            <a:r>
              <a:rPr lang="zh-CN" altLang="en-US" i="0" dirty="0" smtClean="0"/>
              <a:t>比如</a:t>
            </a:r>
            <a:r>
              <a:rPr lang="zh-CN" altLang="en-US" i="0" dirty="0" smtClean="0"/>
              <a:t>网页设计中用到的</a:t>
            </a:r>
            <a:r>
              <a:rPr lang="en-US" altLang="zh-CN" b="1" i="0" dirty="0" smtClean="0"/>
              <a:t>HTML</a:t>
            </a:r>
            <a:r>
              <a:rPr lang="zh-CN" altLang="en-US" i="0" dirty="0" smtClean="0"/>
              <a:t>负责展示的内容，</a:t>
            </a:r>
            <a:r>
              <a:rPr lang="en-US" altLang="zh-CN" b="1" i="0" dirty="0" smtClean="0"/>
              <a:t>CSS</a:t>
            </a:r>
            <a:r>
              <a:rPr lang="zh-CN" altLang="en-US" i="0" dirty="0" smtClean="0"/>
              <a:t>负责展示的形式（美化</a:t>
            </a:r>
            <a:r>
              <a:rPr lang="zh-CN" altLang="en-US" i="0" dirty="0" smtClean="0"/>
              <a:t>）</a:t>
            </a:r>
            <a:endParaRPr lang="en-US" altLang="zh-CN" i="0" dirty="0" smtClean="0"/>
          </a:p>
          <a:p>
            <a:pPr lvl="1"/>
            <a:endParaRPr lang="en-US" altLang="zh-CN" dirty="0" smtClean="0"/>
          </a:p>
          <a:p>
            <a:r>
              <a:rPr lang="zh-CN" altLang="en-US" b="1" dirty="0" smtClean="0"/>
              <a:t>编程语言</a:t>
            </a:r>
            <a:endParaRPr lang="en-US" altLang="zh-CN" b="1" dirty="0" smtClean="0"/>
          </a:p>
          <a:p>
            <a:pPr lvl="1"/>
            <a:r>
              <a:rPr lang="zh-CN" altLang="en-US" i="0" dirty="0" smtClean="0"/>
              <a:t>用来写我们常说的“程序”。负责处理数据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pPr lvl="1"/>
            <a:endParaRPr lang="en-US" altLang="zh-CN" dirty="0" smtClean="0"/>
          </a:p>
          <a:p>
            <a:r>
              <a:rPr lang="zh-CN" altLang="en-US" b="1" dirty="0" smtClean="0"/>
              <a:t>脚本语言</a:t>
            </a:r>
            <a:endParaRPr lang="en-US" altLang="zh-CN" b="1" dirty="0" smtClean="0"/>
          </a:p>
          <a:p>
            <a:pPr lvl="1"/>
            <a:r>
              <a:rPr lang="zh-CN" altLang="en-US" i="0" dirty="0" smtClean="0"/>
              <a:t>调节、调用不同的程序。如同电影脚本一样指示每个演员的任务。</a:t>
            </a:r>
            <a:endParaRPr lang="en-US" altLang="zh-CN" i="0" dirty="0" smtClean="0"/>
          </a:p>
          <a:p>
            <a:pPr lvl="1"/>
            <a:r>
              <a:rPr lang="zh-CN" altLang="en-US" i="0" dirty="0" smtClean="0"/>
              <a:t>网页设计中用到的</a:t>
            </a:r>
            <a:r>
              <a:rPr lang="en-US" altLang="zh-CN" b="1" i="0" dirty="0" smtClean="0"/>
              <a:t>JavaScript</a:t>
            </a:r>
            <a:r>
              <a:rPr lang="zh-CN" altLang="en-US" i="0" dirty="0" smtClean="0"/>
              <a:t>就是实现用户交互的脚本语言</a:t>
            </a:r>
            <a:endParaRPr lang="en-US" altLang="zh-CN" i="0" dirty="0" smtClean="0"/>
          </a:p>
          <a:p>
            <a:pPr lvl="1"/>
            <a:r>
              <a:rPr lang="zh-CN" altLang="en-US" i="0" dirty="0" smtClean="0"/>
              <a:t>有人认为脚本语言是编程语言的一个子类，因为很多语言常常有编程语言的成分的同时也有脚本语言的成分。比如</a:t>
            </a:r>
            <a:r>
              <a:rPr lang="en-US" altLang="zh-CN" i="0" dirty="0" smtClean="0"/>
              <a:t>Python</a:t>
            </a:r>
            <a:r>
              <a:rPr lang="zh-CN" altLang="en-US" i="0" dirty="0" smtClean="0"/>
              <a:t>一般被认为是编程语言，然而主要表现形式接近脚本。</a:t>
            </a:r>
            <a:endParaRPr lang="en-US" altLang="zh-CN" i="0" dirty="0"/>
          </a:p>
        </p:txBody>
      </p:sp>
    </p:spTree>
    <p:extLst>
      <p:ext uri="{BB962C8B-B14F-4D97-AF65-F5344CB8AC3E}">
        <p14:creationId xmlns:p14="http://schemas.microsoft.com/office/powerpoint/2010/main" val="13819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网页三大语言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HTML: Hypertext Markup Language </a:t>
            </a:r>
            <a:r>
              <a:rPr lang="zh-CN" altLang="en-US" dirty="0" smtClean="0"/>
              <a:t>超文本标记语言。负责网页的内容。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CSS: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Cascading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Sheets: </a:t>
            </a:r>
            <a:r>
              <a:rPr lang="zh-CN" altLang="en-US" dirty="0"/>
              <a:t>层叠样式</a:t>
            </a:r>
            <a:r>
              <a:rPr lang="zh-CN" altLang="en-US" dirty="0" smtClean="0"/>
              <a:t>表。负责网页内容的美化、动画等。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JavaScript:</a:t>
            </a:r>
            <a:r>
              <a:rPr lang="zh-CN" altLang="en-US" dirty="0" smtClean="0"/>
              <a:t> 负责用户交互。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6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审查元素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打开浏览器，打开一个你喜欢的网站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在任意地方单击鼠标右键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点击审查元素（开发者工具）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53837" y="5981700"/>
            <a:ext cx="382502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自主练习</a:t>
            </a:r>
            <a:r>
              <a:rPr lang="zh-CN" altLang="en-US" sz="2000" u="sng" dirty="0" smtClean="0"/>
              <a:t>：找到一个元素的位置</a:t>
            </a:r>
            <a:endParaRPr lang="en-US" altLang="zh-CN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132630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20665-2DF6-4656-9B05-9EE9FD08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编程的正确姿势</a:t>
            </a:r>
            <a:endParaRPr lang="en-SG" dirty="0">
              <a:latin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6AA21F-7603-47FA-8516-B82D7633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下载编程专用 文本编辑器：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sublime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notepad++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atom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好处：高亮关键词，便于检查语法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使用方式：左浏览器，右编辑器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步：编辑，保存，刷新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3"/>
            <a:endParaRPr lang="en-US" altLang="zh-CN" i="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7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8263" cy="76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548</TotalTime>
  <Words>423</Words>
  <Application>Microsoft Macintosh PowerPoint</Application>
  <PresentationFormat>Widescreen</PresentationFormat>
  <Paragraphs>75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Consolas</vt:lpstr>
      <vt:lpstr>Franklin Gothic Book</vt:lpstr>
      <vt:lpstr>Microsoft YaHei</vt:lpstr>
      <vt:lpstr>Verdana</vt:lpstr>
      <vt:lpstr>Wingdings</vt:lpstr>
      <vt:lpstr>华文楷体</vt:lpstr>
      <vt:lpstr>微软雅黑</vt:lpstr>
      <vt:lpstr>Crop</vt:lpstr>
      <vt:lpstr>课程安排</vt:lpstr>
      <vt:lpstr>如何使用提供的资料</vt:lpstr>
      <vt:lpstr>网页与标记语言</vt:lpstr>
      <vt:lpstr>PowerPoint Presentation</vt:lpstr>
      <vt:lpstr>代码 - 电脑的语言</vt:lpstr>
      <vt:lpstr>网页三大语言</vt:lpstr>
      <vt:lpstr>审查元素</vt:lpstr>
      <vt:lpstr>编程的正确姿势</vt:lpstr>
      <vt:lpstr>PowerPoint Presentation</vt:lpstr>
      <vt:lpstr>编程的正确姿势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Qiyun</dc:creator>
  <cp:lastModifiedBy>Yu Qiyun</cp:lastModifiedBy>
  <cp:revision>38</cp:revision>
  <dcterms:created xsi:type="dcterms:W3CDTF">2017-10-26T06:32:19Z</dcterms:created>
  <dcterms:modified xsi:type="dcterms:W3CDTF">2017-12-17T10:36:57Z</dcterms:modified>
</cp:coreProperties>
</file>