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6" r:id="rId2"/>
    <p:sldId id="267" r:id="rId3"/>
    <p:sldId id="268" r:id="rId4"/>
    <p:sldId id="269" r:id="rId5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0" autoAdjust="0"/>
    <p:restoredTop sz="94660"/>
  </p:normalViewPr>
  <p:slideViewPr>
    <p:cSldViewPr snapToGrid="0">
      <p:cViewPr>
        <p:scale>
          <a:sx n="68" d="100"/>
          <a:sy n="68" d="100"/>
        </p:scale>
        <p:origin x="148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合理利用资源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第五课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1681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常用网站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搜索引擎</a:t>
            </a:r>
            <a:endParaRPr lang="en-US" altLang="zh-CN" dirty="0" smtClean="0"/>
          </a:p>
          <a:p>
            <a:r>
              <a:rPr lang="en-US" altLang="zh-CN" dirty="0" smtClean="0"/>
              <a:t>Google</a:t>
            </a:r>
          </a:p>
          <a:p>
            <a:r>
              <a:rPr lang="zh-CN" altLang="en-US" dirty="0" smtClean="0"/>
              <a:t>百度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问答社区</a:t>
            </a:r>
            <a:endParaRPr lang="en-US" altLang="zh-CN" dirty="0" smtClean="0"/>
          </a:p>
          <a:p>
            <a:r>
              <a:rPr lang="en-US" altLang="zh-CN" dirty="0" smtClean="0"/>
              <a:t>Stack</a:t>
            </a:r>
            <a:r>
              <a:rPr lang="zh-CN" altLang="en-US" dirty="0" smtClean="0"/>
              <a:t> </a:t>
            </a:r>
            <a:r>
              <a:rPr lang="en-US" altLang="zh-CN" dirty="0" smtClean="0"/>
              <a:t>Overflow</a:t>
            </a:r>
          </a:p>
          <a:p>
            <a:pPr marL="0" indent="0">
              <a:buNone/>
            </a:pPr>
            <a:r>
              <a:rPr lang="zh-CN" altLang="en-US" dirty="0" smtClean="0"/>
              <a:t>参考文档</a:t>
            </a:r>
            <a:endParaRPr lang="en-US" altLang="zh-CN" dirty="0" smtClean="0"/>
          </a:p>
          <a:p>
            <a:r>
              <a:rPr lang="en-US" altLang="zh-CN" dirty="0" smtClean="0"/>
              <a:t>W3School: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en-US" altLang="zh-CN" dirty="0" smtClean="0"/>
              <a:t>MDN</a:t>
            </a:r>
            <a:r>
              <a:rPr lang="zh-CN" altLang="en-US" dirty="0" smtClean="0"/>
              <a:t> </a:t>
            </a:r>
            <a:r>
              <a:rPr lang="en-US" altLang="zh-CN" dirty="0" smtClean="0"/>
              <a:t>Web</a:t>
            </a:r>
            <a:r>
              <a:rPr lang="zh-CN" altLang="en-US" dirty="0" smtClean="0"/>
              <a:t> </a:t>
            </a:r>
            <a:r>
              <a:rPr lang="en-US" altLang="zh-CN" dirty="0" smtClean="0"/>
              <a:t>Docs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40360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应用程序接口 </a:t>
            </a:r>
            <a:r>
              <a:rPr lang="en-US" altLang="zh-CN" dirty="0" smtClean="0"/>
              <a:t>API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Application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Programming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Interface</a:t>
            </a:r>
          </a:p>
          <a:p>
            <a:r>
              <a:rPr lang="zh-CN" altLang="en-US" dirty="0" smtClean="0"/>
              <a:t>基础定义：软件的不同组成部分衔接的约定。</a:t>
            </a:r>
            <a:endParaRPr lang="en-US" altLang="zh-CN" dirty="0" smtClean="0"/>
          </a:p>
          <a:p>
            <a:r>
              <a:rPr lang="zh-CN" altLang="en-US" dirty="0" smtClean="0"/>
              <a:t>许多</a:t>
            </a:r>
            <a:r>
              <a:rPr lang="en-US" altLang="zh-CN" dirty="0" smtClean="0"/>
              <a:t>IT</a:t>
            </a:r>
            <a:r>
              <a:rPr lang="zh-CN" altLang="en-US" dirty="0" smtClean="0"/>
              <a:t>企业都有开放平台（开源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）。向公众提供简单易用的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用来调用某些服务。比如：百度地图、支付宝等。</a:t>
            </a:r>
            <a:endParaRPr lang="en-US" altLang="zh-CN" dirty="0" smtClean="0"/>
          </a:p>
          <a:p>
            <a:r>
              <a:rPr lang="zh-CN" altLang="en-US" dirty="0" smtClean="0"/>
              <a:t>在网页设计当中，也有许多开源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可以利用。比如</a:t>
            </a:r>
            <a:r>
              <a:rPr lang="en-US" altLang="zh-CN" dirty="0" smtClean="0"/>
              <a:t>Bootstrap</a:t>
            </a:r>
            <a:r>
              <a:rPr lang="zh-CN" altLang="en-US" dirty="0" smtClean="0"/>
              <a:t>是一个前端（网页设计）框架，里面有很多</a:t>
            </a:r>
            <a:r>
              <a:rPr lang="en-US" altLang="zh-CN" dirty="0" smtClean="0"/>
              <a:t>CSS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的样本可以直接利用。大家还记得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里引用外源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的句法吗？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1652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dirty="0" smtClean="0"/>
              <a:t>合理利用资源自主学习、自主解决问题。</a:t>
            </a:r>
            <a:endParaRPr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dirty="0" smtClean="0"/>
              <a:t>合理利用现有资源，避免无意义的重复工作。（学习过程除外）</a:t>
            </a:r>
            <a:endParaRPr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dirty="0" smtClean="0"/>
              <a:t>标注资源来源。（在允许借用的情况下，借用与抄袭往往只差一句话）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1808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175</Words>
  <Application>Microsoft Macintosh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宋体</vt:lpstr>
      <vt:lpstr>Arial</vt:lpstr>
      <vt:lpstr>Office 主题</vt:lpstr>
      <vt:lpstr>合理利用资源</vt:lpstr>
      <vt:lpstr>常用网站</vt:lpstr>
      <vt:lpstr>应用程序接口 API</vt:lpstr>
      <vt:lpstr>PowerPoint Presentation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kaycee</dc:creator>
  <cp:lastModifiedBy>Yu Zhibin</cp:lastModifiedBy>
  <cp:revision>22</cp:revision>
  <dcterms:created xsi:type="dcterms:W3CDTF">2017-11-08T11:00:00Z</dcterms:created>
  <dcterms:modified xsi:type="dcterms:W3CDTF">2017-12-09T06:40:52Z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