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84765" autoAdjust="0"/>
  </p:normalViewPr>
  <p:slideViewPr>
    <p:cSldViewPr snapToGrid="0" snapToObjects="1">
      <p:cViewPr varScale="1">
        <p:scale>
          <a:sx n="57" d="100"/>
          <a:sy n="57" d="100"/>
        </p:scale>
        <p:origin x="9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0023-2820-4B47-8EDA-792F9EB64C1C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C3C39-DAF6-6B4D-B840-105E8B7A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</a:t>
            </a:r>
            <a:r>
              <a:rPr lang="zh-CN" alt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的出现，以及换图片链接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老师演示视频链接的插入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Family-name,</a:t>
            </a:r>
            <a:r>
              <a:rPr lang="en-GB" baseline="0"/>
              <a:t> </a:t>
            </a:r>
            <a:r>
              <a:rPr lang="en-GB"/>
              <a:t>generic-family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32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013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2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9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237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06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384613-A493-4A01-873E-5BD3769D1A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title="left edge border">
            <a:extLst>
              <a:ext uri="{FF2B5EF4-FFF2-40B4-BE49-F238E27FC236}">
                <a16:creationId xmlns:a16="http://schemas.microsoft.com/office/drawing/2014/main" id="{34336F18-80E9-4DFA-9C2E-3F85614720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 title="left scallop inline">
            <a:extLst>
              <a:ext uri="{FF2B5EF4-FFF2-40B4-BE49-F238E27FC236}">
                <a16:creationId xmlns:a16="http://schemas.microsoft.com/office/drawing/2014/main" id="{9D293054-EC89-4CF2-AAEF-B38981E923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333" y="643467"/>
            <a:ext cx="7558609" cy="4849909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8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文字设计与多媒体</a:t>
            </a:r>
            <a:endParaRPr lang="en-US" sz="8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3" y="5563388"/>
            <a:ext cx="7558609" cy="74227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/>
              <a:t>第二课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8975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4876-EE97-4312-AEEA-07CEE271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EBF1-4CC0-4C71-AB8A-E80D40BC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&lt;style&gt;</a:t>
            </a:r>
          </a:p>
          <a:p>
            <a:pPr marL="0" indent="0">
              <a:buNone/>
            </a:pPr>
            <a:r>
              <a:rPr lang="en-S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&lt;/style&gt;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格式不同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放在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标签下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负责网页内容的美化、动画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等。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颜色：</a:t>
            </a:r>
            <a:r>
              <a:rPr lang="en-SG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字体：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font-family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字体大小：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font-size</a:t>
            </a:r>
          </a:p>
          <a:p>
            <a:endParaRPr lang="en-US" altLang="zh-CN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C3BA-2568-491F-9018-471C873B6BCC}"/>
              </a:ext>
            </a:extLst>
          </p:cNvPr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6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YaHei" panose="020B0503020204020204" pitchFamily="34" charset="-122"/>
              </a:rPr>
              <a:t>id, class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在一个页面里是唯一的，像一个人的名字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（类），像是组别或者班级，可多次出现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不可以用数字开头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3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6DD3-C188-4181-B2CA-E2EDC02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课后作业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C0DA-897C-403F-9354-7B57C291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阅读关于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video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的其他属性，并自己尝试使用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207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标签是什么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标题与正文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&lt;head&gt;, &lt;body&gt;</a:t>
            </a: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正文格式 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&lt;h1&gt; - &lt;h6&gt;, &lt;p&gt;</a:t>
            </a: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图片与视频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&gt;, &lt;video&gt;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网页美化 颜色 字体 字体大小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d, 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形式：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&lt;xxx&gt;&lt;/xxx&gt;</a:t>
            </a:r>
          </a:p>
          <a:p>
            <a:pPr lvl="0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尖括号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通常成对出现，个别标签只有一个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(self-closing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tags)</a:t>
            </a: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作用：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语言中最基本的单位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9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开始编写网页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左浏览器，右编辑器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三步：编辑，保存，刷新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学会使用快捷键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 与 正文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标签：标题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定义关于文档的信息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GB" dirty="0"/>
              <a:t>&lt;head&gt; &lt;/head&gt;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body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标签：正文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定义文档的主体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S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&lt;body&gt;&lt;/body&gt;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altLang="zh-CN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2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&lt;!--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注释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--&gt;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目的：给程序员读的，不是给计算机读的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02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正文格式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&lt;h1&gt; &lt;h6&gt; &lt;p&gt;</a:t>
            </a:r>
          </a:p>
          <a:p>
            <a:pPr marL="0" lvl="0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标签可定义标题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是最大的标题，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是最小的标题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是段落标签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自主练习：改变以及添加新标签</a:t>
            </a:r>
            <a:endParaRPr lang="en-US" altLang="zh-CN" sz="2000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D60D589-C15D-4652-9E30-6A4E94785380}"/>
              </a:ext>
            </a:extLst>
          </p:cNvPr>
          <p:cNvSpPr/>
          <p:nvPr/>
        </p:nvSpPr>
        <p:spPr>
          <a:xfrm>
            <a:off x="8006577" y="2966224"/>
            <a:ext cx="3347224" cy="163923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试看 </a:t>
            </a:r>
            <a:r>
              <a:rPr lang="en-SG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h1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SG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h6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有什么不同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~</a:t>
            </a:r>
            <a:endParaRPr lang="en-SG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11AB1-AD8B-4F18-ADC7-F2A9421CD072}"/>
              </a:ext>
            </a:extLst>
          </p:cNvPr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altLang="zh-CN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sz="2000" u="sng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7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图片标签</a:t>
            </a:r>
            <a:r>
              <a:rPr lang="zh-CN" altLang="en-US" dirty="0"/>
              <a:t> </a:t>
            </a:r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标签没有结束标签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buNone/>
            </a:pP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erkang.jpg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 alt="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尔康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/&gt;</a:t>
            </a: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属性： 图像的替代文本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属性：图像的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链接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0741" y="38238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altLang="zh-CN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2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视频标签 </a:t>
            </a:r>
            <a:r>
              <a:rPr lang="en-US" dirty="0"/>
              <a:t>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视频标签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/>
              <a:t>自主练习：换掉</a:t>
            </a:r>
            <a:r>
              <a:rPr lang="en-US" altLang="zh-CN" sz="2000" u="sng" dirty="0" err="1"/>
              <a:t>img</a:t>
            </a:r>
            <a:r>
              <a:rPr lang="zh-CN" altLang="en-US" sz="2000" u="sng" dirty="0"/>
              <a:t>与</a:t>
            </a:r>
            <a:r>
              <a:rPr lang="en-US" altLang="zh-CN" sz="2000" u="sng" dirty="0"/>
              <a:t>video</a:t>
            </a:r>
            <a:r>
              <a:rPr lang="zh-CN" altLang="en-US" sz="2000" u="sng" dirty="0"/>
              <a:t>的链接</a:t>
            </a:r>
            <a:endParaRPr lang="en-US" altLang="zh-CN" sz="2000" u="sng" dirty="0"/>
          </a:p>
        </p:txBody>
      </p:sp>
    </p:spTree>
    <p:extLst>
      <p:ext uri="{BB962C8B-B14F-4D97-AF65-F5344CB8AC3E}">
        <p14:creationId xmlns:p14="http://schemas.microsoft.com/office/powerpoint/2010/main" val="1291919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219</TotalTime>
  <Words>581</Words>
  <Application>Microsoft Office PowerPoint</Application>
  <PresentationFormat>Widescreen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DengXian</vt:lpstr>
      <vt:lpstr>Microsoft YaHei</vt:lpstr>
      <vt:lpstr>宋体</vt:lpstr>
      <vt:lpstr>华文中宋</vt:lpstr>
      <vt:lpstr>Arial</vt:lpstr>
      <vt:lpstr>Calibri</vt:lpstr>
      <vt:lpstr>Gill Sans MT</vt:lpstr>
      <vt:lpstr>Impact</vt:lpstr>
      <vt:lpstr>Badge</vt:lpstr>
      <vt:lpstr>文字设计与多媒体</vt:lpstr>
      <vt:lpstr>内容</vt:lpstr>
      <vt:lpstr>HTML标签</vt:lpstr>
      <vt:lpstr>开始编写网页</vt:lpstr>
      <vt:lpstr>标题 与 正文</vt:lpstr>
      <vt:lpstr>注释</vt:lpstr>
      <vt:lpstr>正文格式</vt:lpstr>
      <vt:lpstr>图片标签 &lt;img&gt;</vt:lpstr>
      <vt:lpstr>视频标签 &lt;video&gt;</vt:lpstr>
      <vt:lpstr>CSS</vt:lpstr>
      <vt:lpstr>id, class属性</vt:lpstr>
      <vt:lpstr>课后作业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</dc:title>
  <dc:creator>Yu Qiyun</dc:creator>
  <cp:lastModifiedBy>Chen Xiangyun</cp:lastModifiedBy>
  <cp:revision>18</cp:revision>
  <dcterms:created xsi:type="dcterms:W3CDTF">2017-11-08T07:47:46Z</dcterms:created>
  <dcterms:modified xsi:type="dcterms:W3CDTF">2017-12-17T09:36:02Z</dcterms:modified>
</cp:coreProperties>
</file>