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8"/>
  </p:notesMasterIdLst>
  <p:sldIdLst>
    <p:sldId id="266" r:id="rId2"/>
    <p:sldId id="267" r:id="rId3"/>
    <p:sldId id="256" r:id="rId4"/>
    <p:sldId id="273" r:id="rId5"/>
    <p:sldId id="272" r:id="rId6"/>
    <p:sldId id="268" r:id="rId7"/>
    <p:sldId id="274" r:id="rId8"/>
    <p:sldId id="258" r:id="rId9"/>
    <p:sldId id="261" r:id="rId10"/>
    <p:sldId id="275" r:id="rId11"/>
    <p:sldId id="271" r:id="rId12"/>
    <p:sldId id="262" r:id="rId13"/>
    <p:sldId id="270" r:id="rId14"/>
    <p:sldId id="276" r:id="rId15"/>
    <p:sldId id="263" r:id="rId16"/>
    <p:sldId id="269" r:id="rId17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83333" autoAdjust="0"/>
  </p:normalViewPr>
  <p:slideViewPr>
    <p:cSldViewPr snapToGrid="0">
      <p:cViewPr varScale="1">
        <p:scale>
          <a:sx n="56" d="100"/>
          <a:sy n="56" d="100"/>
        </p:scale>
        <p:origin x="10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29919-50AB-49DD-A21B-88C5F4FED098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488D50F-2465-4D7E-99D1-C519D6A5C6F9}">
      <dgm:prSet/>
      <dgm:spPr/>
      <dgm:t>
        <a:bodyPr/>
        <a:lstStyle/>
        <a:p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粗体 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(Bold)</a:t>
          </a:r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&lt;b&gt;+</a:t>
          </a:r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+&lt;/b&gt;</a:t>
          </a:r>
        </a:p>
      </dgm:t>
    </dgm:pt>
    <dgm:pt modelId="{0382B34D-2849-42DE-8EDE-9CECB26AFB2D}" type="parTrans" cxnId="{BA0928BB-F293-4DD4-B0E5-9C0072482C06}">
      <dgm:prSet/>
      <dgm:spPr/>
      <dgm:t>
        <a:bodyPr/>
        <a:lstStyle/>
        <a:p>
          <a:endParaRPr lang="en-US"/>
        </a:p>
      </dgm:t>
    </dgm:pt>
    <dgm:pt modelId="{66E7C0BD-143E-4ED8-8BDB-513FA9441BD1}" type="sibTrans" cxnId="{BA0928BB-F293-4DD4-B0E5-9C0072482C06}">
      <dgm:prSet/>
      <dgm:spPr/>
      <dgm:t>
        <a:bodyPr/>
        <a:lstStyle/>
        <a:p>
          <a:endParaRPr lang="en-US"/>
        </a:p>
      </dgm:t>
    </dgm:pt>
    <dgm:pt modelId="{465C30AF-F2F2-498D-83CB-3B6E1979C936}">
      <dgm:prSet/>
      <dgm:spPr/>
      <dgm:t>
        <a:bodyPr/>
        <a:lstStyle/>
        <a:p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斜体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(Italic)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</a:t>
          </a:r>
          <a:r>
            <a:rPr lang="en-US" dirty="0" err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&gt;+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</a:t>
          </a:r>
          <a:r>
            <a:rPr lang="en-US" dirty="0" err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</a:t>
          </a:r>
        </a:p>
      </dgm:t>
    </dgm:pt>
    <dgm:pt modelId="{8A377885-5089-46D1-B435-FBF34CAA0C03}" type="parTrans" cxnId="{EE1B3752-0ABE-4F54-AE33-3F4C56561B5E}">
      <dgm:prSet/>
      <dgm:spPr/>
      <dgm:t>
        <a:bodyPr/>
        <a:lstStyle/>
        <a:p>
          <a:endParaRPr lang="en-US"/>
        </a:p>
      </dgm:t>
    </dgm:pt>
    <dgm:pt modelId="{C72B913F-A364-4579-867B-665DA8D7B8D3}" type="sibTrans" cxnId="{EE1B3752-0ABE-4F54-AE33-3F4C56561B5E}">
      <dgm:prSet/>
      <dgm:spPr/>
      <dgm:t>
        <a:bodyPr/>
        <a:lstStyle/>
        <a:p>
          <a:endParaRPr lang="en-US"/>
        </a:p>
      </dgm:t>
    </dgm:pt>
    <dgm:pt modelId="{E462036C-A571-4C7B-B96B-B75AB804B07C}">
      <dgm:prSet/>
      <dgm:spPr/>
      <dgm:t>
        <a:bodyPr/>
        <a:lstStyle/>
        <a:p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下划线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(Underline)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&lt;u&gt;+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+&lt;/u&gt;</a:t>
          </a:r>
        </a:p>
      </dgm:t>
    </dgm:pt>
    <dgm:pt modelId="{E8929D36-2ECB-4478-987F-3B036B7AB27A}" type="parTrans" cxnId="{2294276A-6D9D-47DA-9569-AD62942D401D}">
      <dgm:prSet/>
      <dgm:spPr/>
      <dgm:t>
        <a:bodyPr/>
        <a:lstStyle/>
        <a:p>
          <a:endParaRPr lang="en-US"/>
        </a:p>
      </dgm:t>
    </dgm:pt>
    <dgm:pt modelId="{30C19FB9-B3D0-487C-89F2-6A544B21829C}" type="sibTrans" cxnId="{2294276A-6D9D-47DA-9569-AD62942D401D}">
      <dgm:prSet/>
      <dgm:spPr/>
      <dgm:t>
        <a:bodyPr/>
        <a:lstStyle/>
        <a:p>
          <a:endParaRPr lang="en-US"/>
        </a:p>
      </dgm:t>
    </dgm:pt>
    <dgm:pt modelId="{3DBF5CCD-F375-4D31-9B2F-866736DF7272}" type="pres">
      <dgm:prSet presAssocID="{21F29919-50AB-49DD-A21B-88C5F4FED0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347081-1198-4F5D-9DE5-B2877EA27290}" type="pres">
      <dgm:prSet presAssocID="{0488D50F-2465-4D7E-99D1-C519D6A5C6F9}" presName="hierRoot1" presStyleCnt="0">
        <dgm:presLayoutVars>
          <dgm:hierBranch val="init"/>
        </dgm:presLayoutVars>
      </dgm:prSet>
      <dgm:spPr/>
    </dgm:pt>
    <dgm:pt modelId="{9C446824-AB8A-429B-AD37-9E26DF7AA890}" type="pres">
      <dgm:prSet presAssocID="{0488D50F-2465-4D7E-99D1-C519D6A5C6F9}" presName="rootComposite1" presStyleCnt="0"/>
      <dgm:spPr/>
    </dgm:pt>
    <dgm:pt modelId="{5D777499-8E9A-4013-900A-F702C9AAB426}" type="pres">
      <dgm:prSet presAssocID="{0488D50F-2465-4D7E-99D1-C519D6A5C6F9}" presName="rootText1" presStyleLbl="node0" presStyleIdx="0" presStyleCnt="3" custLinFactNeighborX="850" custLinFactNeighborY="-69">
        <dgm:presLayoutVars>
          <dgm:chPref val="3"/>
        </dgm:presLayoutVars>
      </dgm:prSet>
      <dgm:spPr/>
    </dgm:pt>
    <dgm:pt modelId="{78687464-DB26-4E77-9187-3226C6247269}" type="pres">
      <dgm:prSet presAssocID="{0488D50F-2465-4D7E-99D1-C519D6A5C6F9}" presName="rootConnector1" presStyleLbl="node1" presStyleIdx="0" presStyleCnt="0"/>
      <dgm:spPr/>
    </dgm:pt>
    <dgm:pt modelId="{E27EB28B-9AD1-46A2-B2BE-7CB715D1D005}" type="pres">
      <dgm:prSet presAssocID="{0488D50F-2465-4D7E-99D1-C519D6A5C6F9}" presName="hierChild2" presStyleCnt="0"/>
      <dgm:spPr/>
    </dgm:pt>
    <dgm:pt modelId="{7104F2CE-35D1-4592-8C83-BA0CB8EAE744}" type="pres">
      <dgm:prSet presAssocID="{0488D50F-2465-4D7E-99D1-C519D6A5C6F9}" presName="hierChild3" presStyleCnt="0"/>
      <dgm:spPr/>
    </dgm:pt>
    <dgm:pt modelId="{93704763-D0C3-4E0D-9B97-2DE0F07EDD4B}" type="pres">
      <dgm:prSet presAssocID="{465C30AF-F2F2-498D-83CB-3B6E1979C936}" presName="hierRoot1" presStyleCnt="0">
        <dgm:presLayoutVars>
          <dgm:hierBranch val="init"/>
        </dgm:presLayoutVars>
      </dgm:prSet>
      <dgm:spPr/>
    </dgm:pt>
    <dgm:pt modelId="{7F21F7E8-AC49-46C6-9877-4CBB2FFD4172}" type="pres">
      <dgm:prSet presAssocID="{465C30AF-F2F2-498D-83CB-3B6E1979C936}" presName="rootComposite1" presStyleCnt="0"/>
      <dgm:spPr/>
    </dgm:pt>
    <dgm:pt modelId="{669F0806-41F2-48AB-8C01-A8A1061FEBAB}" type="pres">
      <dgm:prSet presAssocID="{465C30AF-F2F2-498D-83CB-3B6E1979C936}" presName="rootText1" presStyleLbl="node0" presStyleIdx="1" presStyleCnt="3">
        <dgm:presLayoutVars>
          <dgm:chPref val="3"/>
        </dgm:presLayoutVars>
      </dgm:prSet>
      <dgm:spPr/>
    </dgm:pt>
    <dgm:pt modelId="{B20EFDEC-B905-4AF1-80A8-308EC459989A}" type="pres">
      <dgm:prSet presAssocID="{465C30AF-F2F2-498D-83CB-3B6E1979C936}" presName="rootConnector1" presStyleLbl="node1" presStyleIdx="0" presStyleCnt="0"/>
      <dgm:spPr/>
    </dgm:pt>
    <dgm:pt modelId="{4FD40A79-CD03-4E9A-8C80-4791768ED4DB}" type="pres">
      <dgm:prSet presAssocID="{465C30AF-F2F2-498D-83CB-3B6E1979C936}" presName="hierChild2" presStyleCnt="0"/>
      <dgm:spPr/>
    </dgm:pt>
    <dgm:pt modelId="{17CF2197-42DA-47DD-879E-DED58A924469}" type="pres">
      <dgm:prSet presAssocID="{465C30AF-F2F2-498D-83CB-3B6E1979C936}" presName="hierChild3" presStyleCnt="0"/>
      <dgm:spPr/>
    </dgm:pt>
    <dgm:pt modelId="{649A2867-3963-49D1-9AF8-971D292BBC5A}" type="pres">
      <dgm:prSet presAssocID="{E462036C-A571-4C7B-B96B-B75AB804B07C}" presName="hierRoot1" presStyleCnt="0">
        <dgm:presLayoutVars>
          <dgm:hierBranch val="init"/>
        </dgm:presLayoutVars>
      </dgm:prSet>
      <dgm:spPr/>
    </dgm:pt>
    <dgm:pt modelId="{1F6B0A53-EEE4-45C4-AB68-F968C01A38EA}" type="pres">
      <dgm:prSet presAssocID="{E462036C-A571-4C7B-B96B-B75AB804B07C}" presName="rootComposite1" presStyleCnt="0"/>
      <dgm:spPr/>
    </dgm:pt>
    <dgm:pt modelId="{A450E774-1FC0-4113-B064-B603A13584AB}" type="pres">
      <dgm:prSet presAssocID="{E462036C-A571-4C7B-B96B-B75AB804B07C}" presName="rootText1" presStyleLbl="node0" presStyleIdx="2" presStyleCnt="3">
        <dgm:presLayoutVars>
          <dgm:chPref val="3"/>
        </dgm:presLayoutVars>
      </dgm:prSet>
      <dgm:spPr/>
    </dgm:pt>
    <dgm:pt modelId="{3F595F1B-9990-4C39-A42A-941CC1AA14F0}" type="pres">
      <dgm:prSet presAssocID="{E462036C-A571-4C7B-B96B-B75AB804B07C}" presName="rootConnector1" presStyleLbl="node1" presStyleIdx="0" presStyleCnt="0"/>
      <dgm:spPr/>
    </dgm:pt>
    <dgm:pt modelId="{2834F1B0-AE73-43CF-9E0F-4F492DE98345}" type="pres">
      <dgm:prSet presAssocID="{E462036C-A571-4C7B-B96B-B75AB804B07C}" presName="hierChild2" presStyleCnt="0"/>
      <dgm:spPr/>
    </dgm:pt>
    <dgm:pt modelId="{014F1AC7-2107-4D75-BB77-0AD6B49FF250}" type="pres">
      <dgm:prSet presAssocID="{E462036C-A571-4C7B-B96B-B75AB804B07C}" presName="hierChild3" presStyleCnt="0"/>
      <dgm:spPr/>
    </dgm:pt>
  </dgm:ptLst>
  <dgm:cxnLst>
    <dgm:cxn modelId="{55BA6917-A9EA-4C07-B4B8-6FEED1434F54}" type="presOf" srcId="{465C30AF-F2F2-498D-83CB-3B6E1979C936}" destId="{B20EFDEC-B905-4AF1-80A8-308EC459989A}" srcOrd="1" destOrd="0" presId="urn:microsoft.com/office/officeart/2009/3/layout/HorizontalOrganizationChart"/>
    <dgm:cxn modelId="{B535BC25-4C5D-42DE-9090-48F4D38061F6}" type="presOf" srcId="{465C30AF-F2F2-498D-83CB-3B6E1979C936}" destId="{669F0806-41F2-48AB-8C01-A8A1061FEBAB}" srcOrd="0" destOrd="0" presId="urn:microsoft.com/office/officeart/2009/3/layout/HorizontalOrganizationChart"/>
    <dgm:cxn modelId="{AB9B4D48-B757-4863-BB25-D1F50BD44998}" type="presOf" srcId="{E462036C-A571-4C7B-B96B-B75AB804B07C}" destId="{3F595F1B-9990-4C39-A42A-941CC1AA14F0}" srcOrd="1" destOrd="0" presId="urn:microsoft.com/office/officeart/2009/3/layout/HorizontalOrganizationChart"/>
    <dgm:cxn modelId="{2294276A-6D9D-47DA-9569-AD62942D401D}" srcId="{21F29919-50AB-49DD-A21B-88C5F4FED098}" destId="{E462036C-A571-4C7B-B96B-B75AB804B07C}" srcOrd="2" destOrd="0" parTransId="{E8929D36-2ECB-4478-987F-3B036B7AB27A}" sibTransId="{30C19FB9-B3D0-487C-89F2-6A544B21829C}"/>
    <dgm:cxn modelId="{EE1B3752-0ABE-4F54-AE33-3F4C56561B5E}" srcId="{21F29919-50AB-49DD-A21B-88C5F4FED098}" destId="{465C30AF-F2F2-498D-83CB-3B6E1979C936}" srcOrd="1" destOrd="0" parTransId="{8A377885-5089-46D1-B435-FBF34CAA0C03}" sibTransId="{C72B913F-A364-4579-867B-665DA8D7B8D3}"/>
    <dgm:cxn modelId="{BA0928BB-F293-4DD4-B0E5-9C0072482C06}" srcId="{21F29919-50AB-49DD-A21B-88C5F4FED098}" destId="{0488D50F-2465-4D7E-99D1-C519D6A5C6F9}" srcOrd="0" destOrd="0" parTransId="{0382B34D-2849-42DE-8EDE-9CECB26AFB2D}" sibTransId="{66E7C0BD-143E-4ED8-8BDB-513FA9441BD1}"/>
    <dgm:cxn modelId="{305354C3-5DF8-4410-A08D-876E7F515BD7}" type="presOf" srcId="{0488D50F-2465-4D7E-99D1-C519D6A5C6F9}" destId="{78687464-DB26-4E77-9187-3226C6247269}" srcOrd="1" destOrd="0" presId="urn:microsoft.com/office/officeart/2009/3/layout/HorizontalOrganizationChart"/>
    <dgm:cxn modelId="{8F4267CC-C1D5-461E-A15B-577D7F952473}" type="presOf" srcId="{0488D50F-2465-4D7E-99D1-C519D6A5C6F9}" destId="{5D777499-8E9A-4013-900A-F702C9AAB426}" srcOrd="0" destOrd="0" presId="urn:microsoft.com/office/officeart/2009/3/layout/HorizontalOrganizationChart"/>
    <dgm:cxn modelId="{CD12DCE4-5D62-470F-8C73-AA56B7CD64FC}" type="presOf" srcId="{21F29919-50AB-49DD-A21B-88C5F4FED098}" destId="{3DBF5CCD-F375-4D31-9B2F-866736DF7272}" srcOrd="0" destOrd="0" presId="urn:microsoft.com/office/officeart/2009/3/layout/HorizontalOrganizationChart"/>
    <dgm:cxn modelId="{F9D8F7E6-F3C0-4F85-A9E5-87F070217F34}" type="presOf" srcId="{E462036C-A571-4C7B-B96B-B75AB804B07C}" destId="{A450E774-1FC0-4113-B064-B603A13584AB}" srcOrd="0" destOrd="0" presId="urn:microsoft.com/office/officeart/2009/3/layout/HorizontalOrganizationChart"/>
    <dgm:cxn modelId="{F66C8D7E-1FC2-40A8-8DFC-4F9B96EA6687}" type="presParOf" srcId="{3DBF5CCD-F375-4D31-9B2F-866736DF7272}" destId="{A9347081-1198-4F5D-9DE5-B2877EA27290}" srcOrd="0" destOrd="0" presId="urn:microsoft.com/office/officeart/2009/3/layout/HorizontalOrganizationChart"/>
    <dgm:cxn modelId="{8EE30C7C-6473-4EB7-B4F8-FE45D3E17F1C}" type="presParOf" srcId="{A9347081-1198-4F5D-9DE5-B2877EA27290}" destId="{9C446824-AB8A-429B-AD37-9E26DF7AA890}" srcOrd="0" destOrd="0" presId="urn:microsoft.com/office/officeart/2009/3/layout/HorizontalOrganizationChart"/>
    <dgm:cxn modelId="{1B2539A9-A876-4BAC-A875-94542ABD0D4C}" type="presParOf" srcId="{9C446824-AB8A-429B-AD37-9E26DF7AA890}" destId="{5D777499-8E9A-4013-900A-F702C9AAB426}" srcOrd="0" destOrd="0" presId="urn:microsoft.com/office/officeart/2009/3/layout/HorizontalOrganizationChart"/>
    <dgm:cxn modelId="{E0BF7451-685D-4E69-AE22-3560D84C9DA7}" type="presParOf" srcId="{9C446824-AB8A-429B-AD37-9E26DF7AA890}" destId="{78687464-DB26-4E77-9187-3226C6247269}" srcOrd="1" destOrd="0" presId="urn:microsoft.com/office/officeart/2009/3/layout/HorizontalOrganizationChart"/>
    <dgm:cxn modelId="{F3ADD55C-B727-4770-9C7C-22F2670E21C3}" type="presParOf" srcId="{A9347081-1198-4F5D-9DE5-B2877EA27290}" destId="{E27EB28B-9AD1-46A2-B2BE-7CB715D1D005}" srcOrd="1" destOrd="0" presId="urn:microsoft.com/office/officeart/2009/3/layout/HorizontalOrganizationChart"/>
    <dgm:cxn modelId="{E6F80A0F-E0FD-42F2-A3CE-BB01CF6D75B7}" type="presParOf" srcId="{A9347081-1198-4F5D-9DE5-B2877EA27290}" destId="{7104F2CE-35D1-4592-8C83-BA0CB8EAE744}" srcOrd="2" destOrd="0" presId="urn:microsoft.com/office/officeart/2009/3/layout/HorizontalOrganizationChart"/>
    <dgm:cxn modelId="{F7734D56-A25C-435F-88F5-24F74FB30C9F}" type="presParOf" srcId="{3DBF5CCD-F375-4D31-9B2F-866736DF7272}" destId="{93704763-D0C3-4E0D-9B97-2DE0F07EDD4B}" srcOrd="1" destOrd="0" presId="urn:microsoft.com/office/officeart/2009/3/layout/HorizontalOrganizationChart"/>
    <dgm:cxn modelId="{3421BF76-56A1-46CC-B987-33BC7EB79DA0}" type="presParOf" srcId="{93704763-D0C3-4E0D-9B97-2DE0F07EDD4B}" destId="{7F21F7E8-AC49-46C6-9877-4CBB2FFD4172}" srcOrd="0" destOrd="0" presId="urn:microsoft.com/office/officeart/2009/3/layout/HorizontalOrganizationChart"/>
    <dgm:cxn modelId="{59B10FD6-7819-4A71-9217-029D4F3AD5EC}" type="presParOf" srcId="{7F21F7E8-AC49-46C6-9877-4CBB2FFD4172}" destId="{669F0806-41F2-48AB-8C01-A8A1061FEBAB}" srcOrd="0" destOrd="0" presId="urn:microsoft.com/office/officeart/2009/3/layout/HorizontalOrganizationChart"/>
    <dgm:cxn modelId="{94066906-2218-4A94-B678-9B18D2461C4C}" type="presParOf" srcId="{7F21F7E8-AC49-46C6-9877-4CBB2FFD4172}" destId="{B20EFDEC-B905-4AF1-80A8-308EC459989A}" srcOrd="1" destOrd="0" presId="urn:microsoft.com/office/officeart/2009/3/layout/HorizontalOrganizationChart"/>
    <dgm:cxn modelId="{B3E1E432-2D76-4A1A-BE92-3D37BD9F5E6D}" type="presParOf" srcId="{93704763-D0C3-4E0D-9B97-2DE0F07EDD4B}" destId="{4FD40A79-CD03-4E9A-8C80-4791768ED4DB}" srcOrd="1" destOrd="0" presId="urn:microsoft.com/office/officeart/2009/3/layout/HorizontalOrganizationChart"/>
    <dgm:cxn modelId="{6749599B-BF2C-4EEC-9522-10D7F097F151}" type="presParOf" srcId="{93704763-D0C3-4E0D-9B97-2DE0F07EDD4B}" destId="{17CF2197-42DA-47DD-879E-DED58A924469}" srcOrd="2" destOrd="0" presId="urn:microsoft.com/office/officeart/2009/3/layout/HorizontalOrganizationChart"/>
    <dgm:cxn modelId="{EAEA2828-3B18-4AAE-B80F-371FFAE81561}" type="presParOf" srcId="{3DBF5CCD-F375-4D31-9B2F-866736DF7272}" destId="{649A2867-3963-49D1-9AF8-971D292BBC5A}" srcOrd="2" destOrd="0" presId="urn:microsoft.com/office/officeart/2009/3/layout/HorizontalOrganizationChart"/>
    <dgm:cxn modelId="{FFDBFD31-4572-4AD4-9DF3-5FA4C9C28D20}" type="presParOf" srcId="{649A2867-3963-49D1-9AF8-971D292BBC5A}" destId="{1F6B0A53-EEE4-45C4-AB68-F968C01A38EA}" srcOrd="0" destOrd="0" presId="urn:microsoft.com/office/officeart/2009/3/layout/HorizontalOrganizationChart"/>
    <dgm:cxn modelId="{1E73662C-41FA-4E81-874A-E8E36CEA6A6A}" type="presParOf" srcId="{1F6B0A53-EEE4-45C4-AB68-F968C01A38EA}" destId="{A450E774-1FC0-4113-B064-B603A13584AB}" srcOrd="0" destOrd="0" presId="urn:microsoft.com/office/officeart/2009/3/layout/HorizontalOrganizationChart"/>
    <dgm:cxn modelId="{B9EA4D13-B9D7-47EC-B364-B7E889BC5FA0}" type="presParOf" srcId="{1F6B0A53-EEE4-45C4-AB68-F968C01A38EA}" destId="{3F595F1B-9990-4C39-A42A-941CC1AA14F0}" srcOrd="1" destOrd="0" presId="urn:microsoft.com/office/officeart/2009/3/layout/HorizontalOrganizationChart"/>
    <dgm:cxn modelId="{E7E978D5-64F8-4537-A4CB-218E319BF725}" type="presParOf" srcId="{649A2867-3963-49D1-9AF8-971D292BBC5A}" destId="{2834F1B0-AE73-43CF-9E0F-4F492DE98345}" srcOrd="1" destOrd="0" presId="urn:microsoft.com/office/officeart/2009/3/layout/HorizontalOrganizationChart"/>
    <dgm:cxn modelId="{4548F826-FAB8-45DE-8098-FA1EAC730241}" type="presParOf" srcId="{649A2867-3963-49D1-9AF8-971D292BBC5A}" destId="{014F1AC7-2107-4D75-BB77-0AD6B49FF2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F29919-50AB-49DD-A21B-88C5F4FED098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488D50F-2465-4D7E-99D1-C519D6A5C6F9}">
      <dgm:prSet/>
      <dgm:spPr/>
      <dgm:t>
        <a:bodyPr/>
        <a:lstStyle/>
        <a:p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粗体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(Bold)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&lt;b&gt;+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+&lt;/b&gt;</a:t>
          </a:r>
        </a:p>
      </dgm:t>
    </dgm:pt>
    <dgm:pt modelId="{0382B34D-2849-42DE-8EDE-9CECB26AFB2D}" type="parTrans" cxnId="{BA0928BB-F293-4DD4-B0E5-9C0072482C06}">
      <dgm:prSet/>
      <dgm:spPr/>
      <dgm:t>
        <a:bodyPr/>
        <a:lstStyle/>
        <a:p>
          <a:endParaRPr lang="en-US"/>
        </a:p>
      </dgm:t>
    </dgm:pt>
    <dgm:pt modelId="{66E7C0BD-143E-4ED8-8BDB-513FA9441BD1}" type="sibTrans" cxnId="{BA0928BB-F293-4DD4-B0E5-9C0072482C06}">
      <dgm:prSet/>
      <dgm:spPr/>
      <dgm:t>
        <a:bodyPr/>
        <a:lstStyle/>
        <a:p>
          <a:endParaRPr lang="en-US"/>
        </a:p>
      </dgm:t>
    </dgm:pt>
    <dgm:pt modelId="{465C30AF-F2F2-498D-83CB-3B6E1979C936}">
      <dgm:prSet/>
      <dgm:spPr/>
      <dgm:t>
        <a:bodyPr/>
        <a:lstStyle/>
        <a:p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斜体 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(Italic)</a:t>
          </a:r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&lt;</a:t>
          </a:r>
          <a:r>
            <a:rPr lang="en-US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&gt;+</a:t>
          </a:r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+&lt;/</a:t>
          </a:r>
          <a:r>
            <a:rPr lang="en-US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&gt;</a:t>
          </a:r>
        </a:p>
      </dgm:t>
    </dgm:pt>
    <dgm:pt modelId="{8A377885-5089-46D1-B435-FBF34CAA0C03}" type="parTrans" cxnId="{EE1B3752-0ABE-4F54-AE33-3F4C56561B5E}">
      <dgm:prSet/>
      <dgm:spPr/>
      <dgm:t>
        <a:bodyPr/>
        <a:lstStyle/>
        <a:p>
          <a:endParaRPr lang="en-US"/>
        </a:p>
      </dgm:t>
    </dgm:pt>
    <dgm:pt modelId="{C72B913F-A364-4579-867B-665DA8D7B8D3}" type="sibTrans" cxnId="{EE1B3752-0ABE-4F54-AE33-3F4C56561B5E}">
      <dgm:prSet/>
      <dgm:spPr/>
      <dgm:t>
        <a:bodyPr/>
        <a:lstStyle/>
        <a:p>
          <a:endParaRPr lang="en-US"/>
        </a:p>
      </dgm:t>
    </dgm:pt>
    <dgm:pt modelId="{E462036C-A571-4C7B-B96B-B75AB804B07C}">
      <dgm:prSet/>
      <dgm:spPr/>
      <dgm:t>
        <a:bodyPr/>
        <a:lstStyle/>
        <a:p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下划线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(Underline)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&lt;u&gt;+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+&lt;/u&gt;</a:t>
          </a:r>
        </a:p>
      </dgm:t>
    </dgm:pt>
    <dgm:pt modelId="{E8929D36-2ECB-4478-987F-3B036B7AB27A}" type="parTrans" cxnId="{2294276A-6D9D-47DA-9569-AD62942D401D}">
      <dgm:prSet/>
      <dgm:spPr/>
      <dgm:t>
        <a:bodyPr/>
        <a:lstStyle/>
        <a:p>
          <a:endParaRPr lang="en-US"/>
        </a:p>
      </dgm:t>
    </dgm:pt>
    <dgm:pt modelId="{30C19FB9-B3D0-487C-89F2-6A544B21829C}" type="sibTrans" cxnId="{2294276A-6D9D-47DA-9569-AD62942D401D}">
      <dgm:prSet/>
      <dgm:spPr/>
      <dgm:t>
        <a:bodyPr/>
        <a:lstStyle/>
        <a:p>
          <a:endParaRPr lang="en-US"/>
        </a:p>
      </dgm:t>
    </dgm:pt>
    <dgm:pt modelId="{3DBF5CCD-F375-4D31-9B2F-866736DF7272}" type="pres">
      <dgm:prSet presAssocID="{21F29919-50AB-49DD-A21B-88C5F4FED0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347081-1198-4F5D-9DE5-B2877EA27290}" type="pres">
      <dgm:prSet presAssocID="{0488D50F-2465-4D7E-99D1-C519D6A5C6F9}" presName="hierRoot1" presStyleCnt="0">
        <dgm:presLayoutVars>
          <dgm:hierBranch val="init"/>
        </dgm:presLayoutVars>
      </dgm:prSet>
      <dgm:spPr/>
    </dgm:pt>
    <dgm:pt modelId="{9C446824-AB8A-429B-AD37-9E26DF7AA890}" type="pres">
      <dgm:prSet presAssocID="{0488D50F-2465-4D7E-99D1-C519D6A5C6F9}" presName="rootComposite1" presStyleCnt="0"/>
      <dgm:spPr/>
    </dgm:pt>
    <dgm:pt modelId="{5D777499-8E9A-4013-900A-F702C9AAB426}" type="pres">
      <dgm:prSet presAssocID="{0488D50F-2465-4D7E-99D1-C519D6A5C6F9}" presName="rootText1" presStyleLbl="node0" presStyleIdx="0" presStyleCnt="3" custLinFactNeighborX="850" custLinFactNeighborY="-69">
        <dgm:presLayoutVars>
          <dgm:chPref val="3"/>
        </dgm:presLayoutVars>
      </dgm:prSet>
      <dgm:spPr/>
    </dgm:pt>
    <dgm:pt modelId="{78687464-DB26-4E77-9187-3226C6247269}" type="pres">
      <dgm:prSet presAssocID="{0488D50F-2465-4D7E-99D1-C519D6A5C6F9}" presName="rootConnector1" presStyleLbl="node1" presStyleIdx="0" presStyleCnt="0"/>
      <dgm:spPr/>
    </dgm:pt>
    <dgm:pt modelId="{E27EB28B-9AD1-46A2-B2BE-7CB715D1D005}" type="pres">
      <dgm:prSet presAssocID="{0488D50F-2465-4D7E-99D1-C519D6A5C6F9}" presName="hierChild2" presStyleCnt="0"/>
      <dgm:spPr/>
    </dgm:pt>
    <dgm:pt modelId="{7104F2CE-35D1-4592-8C83-BA0CB8EAE744}" type="pres">
      <dgm:prSet presAssocID="{0488D50F-2465-4D7E-99D1-C519D6A5C6F9}" presName="hierChild3" presStyleCnt="0"/>
      <dgm:spPr/>
    </dgm:pt>
    <dgm:pt modelId="{93704763-D0C3-4E0D-9B97-2DE0F07EDD4B}" type="pres">
      <dgm:prSet presAssocID="{465C30AF-F2F2-498D-83CB-3B6E1979C936}" presName="hierRoot1" presStyleCnt="0">
        <dgm:presLayoutVars>
          <dgm:hierBranch val="init"/>
        </dgm:presLayoutVars>
      </dgm:prSet>
      <dgm:spPr/>
    </dgm:pt>
    <dgm:pt modelId="{7F21F7E8-AC49-46C6-9877-4CBB2FFD4172}" type="pres">
      <dgm:prSet presAssocID="{465C30AF-F2F2-498D-83CB-3B6E1979C936}" presName="rootComposite1" presStyleCnt="0"/>
      <dgm:spPr/>
    </dgm:pt>
    <dgm:pt modelId="{669F0806-41F2-48AB-8C01-A8A1061FEBAB}" type="pres">
      <dgm:prSet presAssocID="{465C30AF-F2F2-498D-83CB-3B6E1979C936}" presName="rootText1" presStyleLbl="node0" presStyleIdx="1" presStyleCnt="3">
        <dgm:presLayoutVars>
          <dgm:chPref val="3"/>
        </dgm:presLayoutVars>
      </dgm:prSet>
      <dgm:spPr/>
    </dgm:pt>
    <dgm:pt modelId="{B20EFDEC-B905-4AF1-80A8-308EC459989A}" type="pres">
      <dgm:prSet presAssocID="{465C30AF-F2F2-498D-83CB-3B6E1979C936}" presName="rootConnector1" presStyleLbl="node1" presStyleIdx="0" presStyleCnt="0"/>
      <dgm:spPr/>
    </dgm:pt>
    <dgm:pt modelId="{4FD40A79-CD03-4E9A-8C80-4791768ED4DB}" type="pres">
      <dgm:prSet presAssocID="{465C30AF-F2F2-498D-83CB-3B6E1979C936}" presName="hierChild2" presStyleCnt="0"/>
      <dgm:spPr/>
    </dgm:pt>
    <dgm:pt modelId="{17CF2197-42DA-47DD-879E-DED58A924469}" type="pres">
      <dgm:prSet presAssocID="{465C30AF-F2F2-498D-83CB-3B6E1979C936}" presName="hierChild3" presStyleCnt="0"/>
      <dgm:spPr/>
    </dgm:pt>
    <dgm:pt modelId="{649A2867-3963-49D1-9AF8-971D292BBC5A}" type="pres">
      <dgm:prSet presAssocID="{E462036C-A571-4C7B-B96B-B75AB804B07C}" presName="hierRoot1" presStyleCnt="0">
        <dgm:presLayoutVars>
          <dgm:hierBranch val="init"/>
        </dgm:presLayoutVars>
      </dgm:prSet>
      <dgm:spPr/>
    </dgm:pt>
    <dgm:pt modelId="{1F6B0A53-EEE4-45C4-AB68-F968C01A38EA}" type="pres">
      <dgm:prSet presAssocID="{E462036C-A571-4C7B-B96B-B75AB804B07C}" presName="rootComposite1" presStyleCnt="0"/>
      <dgm:spPr/>
    </dgm:pt>
    <dgm:pt modelId="{A450E774-1FC0-4113-B064-B603A13584AB}" type="pres">
      <dgm:prSet presAssocID="{E462036C-A571-4C7B-B96B-B75AB804B07C}" presName="rootText1" presStyleLbl="node0" presStyleIdx="2" presStyleCnt="3">
        <dgm:presLayoutVars>
          <dgm:chPref val="3"/>
        </dgm:presLayoutVars>
      </dgm:prSet>
      <dgm:spPr/>
    </dgm:pt>
    <dgm:pt modelId="{3F595F1B-9990-4C39-A42A-941CC1AA14F0}" type="pres">
      <dgm:prSet presAssocID="{E462036C-A571-4C7B-B96B-B75AB804B07C}" presName="rootConnector1" presStyleLbl="node1" presStyleIdx="0" presStyleCnt="0"/>
      <dgm:spPr/>
    </dgm:pt>
    <dgm:pt modelId="{2834F1B0-AE73-43CF-9E0F-4F492DE98345}" type="pres">
      <dgm:prSet presAssocID="{E462036C-A571-4C7B-B96B-B75AB804B07C}" presName="hierChild2" presStyleCnt="0"/>
      <dgm:spPr/>
    </dgm:pt>
    <dgm:pt modelId="{014F1AC7-2107-4D75-BB77-0AD6B49FF250}" type="pres">
      <dgm:prSet presAssocID="{E462036C-A571-4C7B-B96B-B75AB804B07C}" presName="hierChild3" presStyleCnt="0"/>
      <dgm:spPr/>
    </dgm:pt>
  </dgm:ptLst>
  <dgm:cxnLst>
    <dgm:cxn modelId="{55BA6917-A9EA-4C07-B4B8-6FEED1434F54}" type="presOf" srcId="{465C30AF-F2F2-498D-83CB-3B6E1979C936}" destId="{B20EFDEC-B905-4AF1-80A8-308EC459989A}" srcOrd="1" destOrd="0" presId="urn:microsoft.com/office/officeart/2009/3/layout/HorizontalOrganizationChart"/>
    <dgm:cxn modelId="{B535BC25-4C5D-42DE-9090-48F4D38061F6}" type="presOf" srcId="{465C30AF-F2F2-498D-83CB-3B6E1979C936}" destId="{669F0806-41F2-48AB-8C01-A8A1061FEBAB}" srcOrd="0" destOrd="0" presId="urn:microsoft.com/office/officeart/2009/3/layout/HorizontalOrganizationChart"/>
    <dgm:cxn modelId="{AB9B4D48-B757-4863-BB25-D1F50BD44998}" type="presOf" srcId="{E462036C-A571-4C7B-B96B-B75AB804B07C}" destId="{3F595F1B-9990-4C39-A42A-941CC1AA14F0}" srcOrd="1" destOrd="0" presId="urn:microsoft.com/office/officeart/2009/3/layout/HorizontalOrganizationChart"/>
    <dgm:cxn modelId="{2294276A-6D9D-47DA-9569-AD62942D401D}" srcId="{21F29919-50AB-49DD-A21B-88C5F4FED098}" destId="{E462036C-A571-4C7B-B96B-B75AB804B07C}" srcOrd="2" destOrd="0" parTransId="{E8929D36-2ECB-4478-987F-3B036B7AB27A}" sibTransId="{30C19FB9-B3D0-487C-89F2-6A544B21829C}"/>
    <dgm:cxn modelId="{EE1B3752-0ABE-4F54-AE33-3F4C56561B5E}" srcId="{21F29919-50AB-49DD-A21B-88C5F4FED098}" destId="{465C30AF-F2F2-498D-83CB-3B6E1979C936}" srcOrd="1" destOrd="0" parTransId="{8A377885-5089-46D1-B435-FBF34CAA0C03}" sibTransId="{C72B913F-A364-4579-867B-665DA8D7B8D3}"/>
    <dgm:cxn modelId="{BA0928BB-F293-4DD4-B0E5-9C0072482C06}" srcId="{21F29919-50AB-49DD-A21B-88C5F4FED098}" destId="{0488D50F-2465-4D7E-99D1-C519D6A5C6F9}" srcOrd="0" destOrd="0" parTransId="{0382B34D-2849-42DE-8EDE-9CECB26AFB2D}" sibTransId="{66E7C0BD-143E-4ED8-8BDB-513FA9441BD1}"/>
    <dgm:cxn modelId="{305354C3-5DF8-4410-A08D-876E7F515BD7}" type="presOf" srcId="{0488D50F-2465-4D7E-99D1-C519D6A5C6F9}" destId="{78687464-DB26-4E77-9187-3226C6247269}" srcOrd="1" destOrd="0" presId="urn:microsoft.com/office/officeart/2009/3/layout/HorizontalOrganizationChart"/>
    <dgm:cxn modelId="{8F4267CC-C1D5-461E-A15B-577D7F952473}" type="presOf" srcId="{0488D50F-2465-4D7E-99D1-C519D6A5C6F9}" destId="{5D777499-8E9A-4013-900A-F702C9AAB426}" srcOrd="0" destOrd="0" presId="urn:microsoft.com/office/officeart/2009/3/layout/HorizontalOrganizationChart"/>
    <dgm:cxn modelId="{CD12DCE4-5D62-470F-8C73-AA56B7CD64FC}" type="presOf" srcId="{21F29919-50AB-49DD-A21B-88C5F4FED098}" destId="{3DBF5CCD-F375-4D31-9B2F-866736DF7272}" srcOrd="0" destOrd="0" presId="urn:microsoft.com/office/officeart/2009/3/layout/HorizontalOrganizationChart"/>
    <dgm:cxn modelId="{F9D8F7E6-F3C0-4F85-A9E5-87F070217F34}" type="presOf" srcId="{E462036C-A571-4C7B-B96B-B75AB804B07C}" destId="{A450E774-1FC0-4113-B064-B603A13584AB}" srcOrd="0" destOrd="0" presId="urn:microsoft.com/office/officeart/2009/3/layout/HorizontalOrganizationChart"/>
    <dgm:cxn modelId="{F66C8D7E-1FC2-40A8-8DFC-4F9B96EA6687}" type="presParOf" srcId="{3DBF5CCD-F375-4D31-9B2F-866736DF7272}" destId="{A9347081-1198-4F5D-9DE5-B2877EA27290}" srcOrd="0" destOrd="0" presId="urn:microsoft.com/office/officeart/2009/3/layout/HorizontalOrganizationChart"/>
    <dgm:cxn modelId="{8EE30C7C-6473-4EB7-B4F8-FE45D3E17F1C}" type="presParOf" srcId="{A9347081-1198-4F5D-9DE5-B2877EA27290}" destId="{9C446824-AB8A-429B-AD37-9E26DF7AA890}" srcOrd="0" destOrd="0" presId="urn:microsoft.com/office/officeart/2009/3/layout/HorizontalOrganizationChart"/>
    <dgm:cxn modelId="{1B2539A9-A876-4BAC-A875-94542ABD0D4C}" type="presParOf" srcId="{9C446824-AB8A-429B-AD37-9E26DF7AA890}" destId="{5D777499-8E9A-4013-900A-F702C9AAB426}" srcOrd="0" destOrd="0" presId="urn:microsoft.com/office/officeart/2009/3/layout/HorizontalOrganizationChart"/>
    <dgm:cxn modelId="{E0BF7451-685D-4E69-AE22-3560D84C9DA7}" type="presParOf" srcId="{9C446824-AB8A-429B-AD37-9E26DF7AA890}" destId="{78687464-DB26-4E77-9187-3226C6247269}" srcOrd="1" destOrd="0" presId="urn:microsoft.com/office/officeart/2009/3/layout/HorizontalOrganizationChart"/>
    <dgm:cxn modelId="{F3ADD55C-B727-4770-9C7C-22F2670E21C3}" type="presParOf" srcId="{A9347081-1198-4F5D-9DE5-B2877EA27290}" destId="{E27EB28B-9AD1-46A2-B2BE-7CB715D1D005}" srcOrd="1" destOrd="0" presId="urn:microsoft.com/office/officeart/2009/3/layout/HorizontalOrganizationChart"/>
    <dgm:cxn modelId="{E6F80A0F-E0FD-42F2-A3CE-BB01CF6D75B7}" type="presParOf" srcId="{A9347081-1198-4F5D-9DE5-B2877EA27290}" destId="{7104F2CE-35D1-4592-8C83-BA0CB8EAE744}" srcOrd="2" destOrd="0" presId="urn:microsoft.com/office/officeart/2009/3/layout/HorizontalOrganizationChart"/>
    <dgm:cxn modelId="{F7734D56-A25C-435F-88F5-24F74FB30C9F}" type="presParOf" srcId="{3DBF5CCD-F375-4D31-9B2F-866736DF7272}" destId="{93704763-D0C3-4E0D-9B97-2DE0F07EDD4B}" srcOrd="1" destOrd="0" presId="urn:microsoft.com/office/officeart/2009/3/layout/HorizontalOrganizationChart"/>
    <dgm:cxn modelId="{3421BF76-56A1-46CC-B987-33BC7EB79DA0}" type="presParOf" srcId="{93704763-D0C3-4E0D-9B97-2DE0F07EDD4B}" destId="{7F21F7E8-AC49-46C6-9877-4CBB2FFD4172}" srcOrd="0" destOrd="0" presId="urn:microsoft.com/office/officeart/2009/3/layout/HorizontalOrganizationChart"/>
    <dgm:cxn modelId="{59B10FD6-7819-4A71-9217-029D4F3AD5EC}" type="presParOf" srcId="{7F21F7E8-AC49-46C6-9877-4CBB2FFD4172}" destId="{669F0806-41F2-48AB-8C01-A8A1061FEBAB}" srcOrd="0" destOrd="0" presId="urn:microsoft.com/office/officeart/2009/3/layout/HorizontalOrganizationChart"/>
    <dgm:cxn modelId="{94066906-2218-4A94-B678-9B18D2461C4C}" type="presParOf" srcId="{7F21F7E8-AC49-46C6-9877-4CBB2FFD4172}" destId="{B20EFDEC-B905-4AF1-80A8-308EC459989A}" srcOrd="1" destOrd="0" presId="urn:microsoft.com/office/officeart/2009/3/layout/HorizontalOrganizationChart"/>
    <dgm:cxn modelId="{B3E1E432-2D76-4A1A-BE92-3D37BD9F5E6D}" type="presParOf" srcId="{93704763-D0C3-4E0D-9B97-2DE0F07EDD4B}" destId="{4FD40A79-CD03-4E9A-8C80-4791768ED4DB}" srcOrd="1" destOrd="0" presId="urn:microsoft.com/office/officeart/2009/3/layout/HorizontalOrganizationChart"/>
    <dgm:cxn modelId="{6749599B-BF2C-4EEC-9522-10D7F097F151}" type="presParOf" srcId="{93704763-D0C3-4E0D-9B97-2DE0F07EDD4B}" destId="{17CF2197-42DA-47DD-879E-DED58A924469}" srcOrd="2" destOrd="0" presId="urn:microsoft.com/office/officeart/2009/3/layout/HorizontalOrganizationChart"/>
    <dgm:cxn modelId="{EAEA2828-3B18-4AAE-B80F-371FFAE81561}" type="presParOf" srcId="{3DBF5CCD-F375-4D31-9B2F-866736DF7272}" destId="{649A2867-3963-49D1-9AF8-971D292BBC5A}" srcOrd="2" destOrd="0" presId="urn:microsoft.com/office/officeart/2009/3/layout/HorizontalOrganizationChart"/>
    <dgm:cxn modelId="{FFDBFD31-4572-4AD4-9DF3-5FA4C9C28D20}" type="presParOf" srcId="{649A2867-3963-49D1-9AF8-971D292BBC5A}" destId="{1F6B0A53-EEE4-45C4-AB68-F968C01A38EA}" srcOrd="0" destOrd="0" presId="urn:microsoft.com/office/officeart/2009/3/layout/HorizontalOrganizationChart"/>
    <dgm:cxn modelId="{1E73662C-41FA-4E81-874A-E8E36CEA6A6A}" type="presParOf" srcId="{1F6B0A53-EEE4-45C4-AB68-F968C01A38EA}" destId="{A450E774-1FC0-4113-B064-B603A13584AB}" srcOrd="0" destOrd="0" presId="urn:microsoft.com/office/officeart/2009/3/layout/HorizontalOrganizationChart"/>
    <dgm:cxn modelId="{B9EA4D13-B9D7-47EC-B364-B7E889BC5FA0}" type="presParOf" srcId="{1F6B0A53-EEE4-45C4-AB68-F968C01A38EA}" destId="{3F595F1B-9990-4C39-A42A-941CC1AA14F0}" srcOrd="1" destOrd="0" presId="urn:microsoft.com/office/officeart/2009/3/layout/HorizontalOrganizationChart"/>
    <dgm:cxn modelId="{E7E978D5-64F8-4537-A4CB-218E319BF725}" type="presParOf" srcId="{649A2867-3963-49D1-9AF8-971D292BBC5A}" destId="{2834F1B0-AE73-43CF-9E0F-4F492DE98345}" srcOrd="1" destOrd="0" presId="urn:microsoft.com/office/officeart/2009/3/layout/HorizontalOrganizationChart"/>
    <dgm:cxn modelId="{4548F826-FAB8-45DE-8098-FA1EAC730241}" type="presParOf" srcId="{649A2867-3963-49D1-9AF8-971D292BBC5A}" destId="{014F1AC7-2107-4D75-BB77-0AD6B49FF2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F29919-50AB-49DD-A21B-88C5F4FED098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488D50F-2465-4D7E-99D1-C519D6A5C6F9}">
      <dgm:prSet/>
      <dgm:spPr/>
      <dgm:t>
        <a:bodyPr/>
        <a:lstStyle/>
        <a:p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粗体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(Bold)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&lt;b&gt;+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+&lt;/b&gt;</a:t>
          </a:r>
        </a:p>
      </dgm:t>
    </dgm:pt>
    <dgm:pt modelId="{0382B34D-2849-42DE-8EDE-9CECB26AFB2D}" type="parTrans" cxnId="{BA0928BB-F293-4DD4-B0E5-9C0072482C06}">
      <dgm:prSet/>
      <dgm:spPr/>
      <dgm:t>
        <a:bodyPr/>
        <a:lstStyle/>
        <a:p>
          <a:endParaRPr lang="en-US"/>
        </a:p>
      </dgm:t>
    </dgm:pt>
    <dgm:pt modelId="{66E7C0BD-143E-4ED8-8BDB-513FA9441BD1}" type="sibTrans" cxnId="{BA0928BB-F293-4DD4-B0E5-9C0072482C06}">
      <dgm:prSet/>
      <dgm:spPr/>
      <dgm:t>
        <a:bodyPr/>
        <a:lstStyle/>
        <a:p>
          <a:endParaRPr lang="en-US"/>
        </a:p>
      </dgm:t>
    </dgm:pt>
    <dgm:pt modelId="{465C30AF-F2F2-498D-83CB-3B6E1979C936}">
      <dgm:prSet/>
      <dgm:spPr/>
      <dgm:t>
        <a:bodyPr/>
        <a:lstStyle/>
        <a:p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斜体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(Italic)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</a:t>
          </a:r>
          <a:r>
            <a:rPr lang="en-US" dirty="0" err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&gt;+</a:t>
          </a:r>
          <a:r>
            <a:rPr 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</a:t>
          </a:r>
          <a:r>
            <a:rPr lang="en-US" dirty="0" err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</a:t>
          </a:r>
        </a:p>
      </dgm:t>
    </dgm:pt>
    <dgm:pt modelId="{8A377885-5089-46D1-B435-FBF34CAA0C03}" type="parTrans" cxnId="{EE1B3752-0ABE-4F54-AE33-3F4C56561B5E}">
      <dgm:prSet/>
      <dgm:spPr/>
      <dgm:t>
        <a:bodyPr/>
        <a:lstStyle/>
        <a:p>
          <a:endParaRPr lang="en-US"/>
        </a:p>
      </dgm:t>
    </dgm:pt>
    <dgm:pt modelId="{C72B913F-A364-4579-867B-665DA8D7B8D3}" type="sibTrans" cxnId="{EE1B3752-0ABE-4F54-AE33-3F4C56561B5E}">
      <dgm:prSet/>
      <dgm:spPr/>
      <dgm:t>
        <a:bodyPr/>
        <a:lstStyle/>
        <a:p>
          <a:endParaRPr lang="en-US"/>
        </a:p>
      </dgm:t>
    </dgm:pt>
    <dgm:pt modelId="{E462036C-A571-4C7B-B96B-B75AB804B07C}">
      <dgm:prSet/>
      <dgm:spPr/>
      <dgm:t>
        <a:bodyPr/>
        <a:lstStyle/>
        <a:p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下划线 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(Underline)</a:t>
          </a:r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&lt;u&gt;+</a:t>
          </a:r>
          <a:r>
            <a:rPr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+&lt;/u&gt;</a:t>
          </a:r>
        </a:p>
      </dgm:t>
    </dgm:pt>
    <dgm:pt modelId="{E8929D36-2ECB-4478-987F-3B036B7AB27A}" type="parTrans" cxnId="{2294276A-6D9D-47DA-9569-AD62942D401D}">
      <dgm:prSet/>
      <dgm:spPr/>
      <dgm:t>
        <a:bodyPr/>
        <a:lstStyle/>
        <a:p>
          <a:endParaRPr lang="en-US"/>
        </a:p>
      </dgm:t>
    </dgm:pt>
    <dgm:pt modelId="{30C19FB9-B3D0-487C-89F2-6A544B21829C}" type="sibTrans" cxnId="{2294276A-6D9D-47DA-9569-AD62942D401D}">
      <dgm:prSet/>
      <dgm:spPr/>
      <dgm:t>
        <a:bodyPr/>
        <a:lstStyle/>
        <a:p>
          <a:endParaRPr lang="en-US"/>
        </a:p>
      </dgm:t>
    </dgm:pt>
    <dgm:pt modelId="{3DBF5CCD-F375-4D31-9B2F-866736DF7272}" type="pres">
      <dgm:prSet presAssocID="{21F29919-50AB-49DD-A21B-88C5F4FED0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347081-1198-4F5D-9DE5-B2877EA27290}" type="pres">
      <dgm:prSet presAssocID="{0488D50F-2465-4D7E-99D1-C519D6A5C6F9}" presName="hierRoot1" presStyleCnt="0">
        <dgm:presLayoutVars>
          <dgm:hierBranch val="init"/>
        </dgm:presLayoutVars>
      </dgm:prSet>
      <dgm:spPr/>
    </dgm:pt>
    <dgm:pt modelId="{9C446824-AB8A-429B-AD37-9E26DF7AA890}" type="pres">
      <dgm:prSet presAssocID="{0488D50F-2465-4D7E-99D1-C519D6A5C6F9}" presName="rootComposite1" presStyleCnt="0"/>
      <dgm:spPr/>
    </dgm:pt>
    <dgm:pt modelId="{5D777499-8E9A-4013-900A-F702C9AAB426}" type="pres">
      <dgm:prSet presAssocID="{0488D50F-2465-4D7E-99D1-C519D6A5C6F9}" presName="rootText1" presStyleLbl="node0" presStyleIdx="0" presStyleCnt="3" custLinFactNeighborX="850" custLinFactNeighborY="-69">
        <dgm:presLayoutVars>
          <dgm:chPref val="3"/>
        </dgm:presLayoutVars>
      </dgm:prSet>
      <dgm:spPr/>
    </dgm:pt>
    <dgm:pt modelId="{78687464-DB26-4E77-9187-3226C6247269}" type="pres">
      <dgm:prSet presAssocID="{0488D50F-2465-4D7E-99D1-C519D6A5C6F9}" presName="rootConnector1" presStyleLbl="node1" presStyleIdx="0" presStyleCnt="0"/>
      <dgm:spPr/>
    </dgm:pt>
    <dgm:pt modelId="{E27EB28B-9AD1-46A2-B2BE-7CB715D1D005}" type="pres">
      <dgm:prSet presAssocID="{0488D50F-2465-4D7E-99D1-C519D6A5C6F9}" presName="hierChild2" presStyleCnt="0"/>
      <dgm:spPr/>
    </dgm:pt>
    <dgm:pt modelId="{7104F2CE-35D1-4592-8C83-BA0CB8EAE744}" type="pres">
      <dgm:prSet presAssocID="{0488D50F-2465-4D7E-99D1-C519D6A5C6F9}" presName="hierChild3" presStyleCnt="0"/>
      <dgm:spPr/>
    </dgm:pt>
    <dgm:pt modelId="{93704763-D0C3-4E0D-9B97-2DE0F07EDD4B}" type="pres">
      <dgm:prSet presAssocID="{465C30AF-F2F2-498D-83CB-3B6E1979C936}" presName="hierRoot1" presStyleCnt="0">
        <dgm:presLayoutVars>
          <dgm:hierBranch val="init"/>
        </dgm:presLayoutVars>
      </dgm:prSet>
      <dgm:spPr/>
    </dgm:pt>
    <dgm:pt modelId="{7F21F7E8-AC49-46C6-9877-4CBB2FFD4172}" type="pres">
      <dgm:prSet presAssocID="{465C30AF-F2F2-498D-83CB-3B6E1979C936}" presName="rootComposite1" presStyleCnt="0"/>
      <dgm:spPr/>
    </dgm:pt>
    <dgm:pt modelId="{669F0806-41F2-48AB-8C01-A8A1061FEBAB}" type="pres">
      <dgm:prSet presAssocID="{465C30AF-F2F2-498D-83CB-3B6E1979C936}" presName="rootText1" presStyleLbl="node0" presStyleIdx="1" presStyleCnt="3" custLinFactNeighborX="1063" custLinFactNeighborY="33">
        <dgm:presLayoutVars>
          <dgm:chPref val="3"/>
        </dgm:presLayoutVars>
      </dgm:prSet>
      <dgm:spPr/>
    </dgm:pt>
    <dgm:pt modelId="{B20EFDEC-B905-4AF1-80A8-308EC459989A}" type="pres">
      <dgm:prSet presAssocID="{465C30AF-F2F2-498D-83CB-3B6E1979C936}" presName="rootConnector1" presStyleLbl="node1" presStyleIdx="0" presStyleCnt="0"/>
      <dgm:spPr/>
    </dgm:pt>
    <dgm:pt modelId="{4FD40A79-CD03-4E9A-8C80-4791768ED4DB}" type="pres">
      <dgm:prSet presAssocID="{465C30AF-F2F2-498D-83CB-3B6E1979C936}" presName="hierChild2" presStyleCnt="0"/>
      <dgm:spPr/>
    </dgm:pt>
    <dgm:pt modelId="{17CF2197-42DA-47DD-879E-DED58A924469}" type="pres">
      <dgm:prSet presAssocID="{465C30AF-F2F2-498D-83CB-3B6E1979C936}" presName="hierChild3" presStyleCnt="0"/>
      <dgm:spPr/>
    </dgm:pt>
    <dgm:pt modelId="{649A2867-3963-49D1-9AF8-971D292BBC5A}" type="pres">
      <dgm:prSet presAssocID="{E462036C-A571-4C7B-B96B-B75AB804B07C}" presName="hierRoot1" presStyleCnt="0">
        <dgm:presLayoutVars>
          <dgm:hierBranch val="init"/>
        </dgm:presLayoutVars>
      </dgm:prSet>
      <dgm:spPr/>
    </dgm:pt>
    <dgm:pt modelId="{1F6B0A53-EEE4-45C4-AB68-F968C01A38EA}" type="pres">
      <dgm:prSet presAssocID="{E462036C-A571-4C7B-B96B-B75AB804B07C}" presName="rootComposite1" presStyleCnt="0"/>
      <dgm:spPr/>
    </dgm:pt>
    <dgm:pt modelId="{A450E774-1FC0-4113-B064-B603A13584AB}" type="pres">
      <dgm:prSet presAssocID="{E462036C-A571-4C7B-B96B-B75AB804B07C}" presName="rootText1" presStyleLbl="node0" presStyleIdx="2" presStyleCnt="3">
        <dgm:presLayoutVars>
          <dgm:chPref val="3"/>
        </dgm:presLayoutVars>
      </dgm:prSet>
      <dgm:spPr/>
    </dgm:pt>
    <dgm:pt modelId="{3F595F1B-9990-4C39-A42A-941CC1AA14F0}" type="pres">
      <dgm:prSet presAssocID="{E462036C-A571-4C7B-B96B-B75AB804B07C}" presName="rootConnector1" presStyleLbl="node1" presStyleIdx="0" presStyleCnt="0"/>
      <dgm:spPr/>
    </dgm:pt>
    <dgm:pt modelId="{2834F1B0-AE73-43CF-9E0F-4F492DE98345}" type="pres">
      <dgm:prSet presAssocID="{E462036C-A571-4C7B-B96B-B75AB804B07C}" presName="hierChild2" presStyleCnt="0"/>
      <dgm:spPr/>
    </dgm:pt>
    <dgm:pt modelId="{014F1AC7-2107-4D75-BB77-0AD6B49FF250}" type="pres">
      <dgm:prSet presAssocID="{E462036C-A571-4C7B-B96B-B75AB804B07C}" presName="hierChild3" presStyleCnt="0"/>
      <dgm:spPr/>
    </dgm:pt>
  </dgm:ptLst>
  <dgm:cxnLst>
    <dgm:cxn modelId="{55BA6917-A9EA-4C07-B4B8-6FEED1434F54}" type="presOf" srcId="{465C30AF-F2F2-498D-83CB-3B6E1979C936}" destId="{B20EFDEC-B905-4AF1-80A8-308EC459989A}" srcOrd="1" destOrd="0" presId="urn:microsoft.com/office/officeart/2009/3/layout/HorizontalOrganizationChart"/>
    <dgm:cxn modelId="{B535BC25-4C5D-42DE-9090-48F4D38061F6}" type="presOf" srcId="{465C30AF-F2F2-498D-83CB-3B6E1979C936}" destId="{669F0806-41F2-48AB-8C01-A8A1061FEBAB}" srcOrd="0" destOrd="0" presId="urn:microsoft.com/office/officeart/2009/3/layout/HorizontalOrganizationChart"/>
    <dgm:cxn modelId="{AB9B4D48-B757-4863-BB25-D1F50BD44998}" type="presOf" srcId="{E462036C-A571-4C7B-B96B-B75AB804B07C}" destId="{3F595F1B-9990-4C39-A42A-941CC1AA14F0}" srcOrd="1" destOrd="0" presId="urn:microsoft.com/office/officeart/2009/3/layout/HorizontalOrganizationChart"/>
    <dgm:cxn modelId="{2294276A-6D9D-47DA-9569-AD62942D401D}" srcId="{21F29919-50AB-49DD-A21B-88C5F4FED098}" destId="{E462036C-A571-4C7B-B96B-B75AB804B07C}" srcOrd="2" destOrd="0" parTransId="{E8929D36-2ECB-4478-987F-3B036B7AB27A}" sibTransId="{30C19FB9-B3D0-487C-89F2-6A544B21829C}"/>
    <dgm:cxn modelId="{EE1B3752-0ABE-4F54-AE33-3F4C56561B5E}" srcId="{21F29919-50AB-49DD-A21B-88C5F4FED098}" destId="{465C30AF-F2F2-498D-83CB-3B6E1979C936}" srcOrd="1" destOrd="0" parTransId="{8A377885-5089-46D1-B435-FBF34CAA0C03}" sibTransId="{C72B913F-A364-4579-867B-665DA8D7B8D3}"/>
    <dgm:cxn modelId="{BA0928BB-F293-4DD4-B0E5-9C0072482C06}" srcId="{21F29919-50AB-49DD-A21B-88C5F4FED098}" destId="{0488D50F-2465-4D7E-99D1-C519D6A5C6F9}" srcOrd="0" destOrd="0" parTransId="{0382B34D-2849-42DE-8EDE-9CECB26AFB2D}" sibTransId="{66E7C0BD-143E-4ED8-8BDB-513FA9441BD1}"/>
    <dgm:cxn modelId="{305354C3-5DF8-4410-A08D-876E7F515BD7}" type="presOf" srcId="{0488D50F-2465-4D7E-99D1-C519D6A5C6F9}" destId="{78687464-DB26-4E77-9187-3226C6247269}" srcOrd="1" destOrd="0" presId="urn:microsoft.com/office/officeart/2009/3/layout/HorizontalOrganizationChart"/>
    <dgm:cxn modelId="{8F4267CC-C1D5-461E-A15B-577D7F952473}" type="presOf" srcId="{0488D50F-2465-4D7E-99D1-C519D6A5C6F9}" destId="{5D777499-8E9A-4013-900A-F702C9AAB426}" srcOrd="0" destOrd="0" presId="urn:microsoft.com/office/officeart/2009/3/layout/HorizontalOrganizationChart"/>
    <dgm:cxn modelId="{CD12DCE4-5D62-470F-8C73-AA56B7CD64FC}" type="presOf" srcId="{21F29919-50AB-49DD-A21B-88C5F4FED098}" destId="{3DBF5CCD-F375-4D31-9B2F-866736DF7272}" srcOrd="0" destOrd="0" presId="urn:microsoft.com/office/officeart/2009/3/layout/HorizontalOrganizationChart"/>
    <dgm:cxn modelId="{F9D8F7E6-F3C0-4F85-A9E5-87F070217F34}" type="presOf" srcId="{E462036C-A571-4C7B-B96B-B75AB804B07C}" destId="{A450E774-1FC0-4113-B064-B603A13584AB}" srcOrd="0" destOrd="0" presId="urn:microsoft.com/office/officeart/2009/3/layout/HorizontalOrganizationChart"/>
    <dgm:cxn modelId="{F66C8D7E-1FC2-40A8-8DFC-4F9B96EA6687}" type="presParOf" srcId="{3DBF5CCD-F375-4D31-9B2F-866736DF7272}" destId="{A9347081-1198-4F5D-9DE5-B2877EA27290}" srcOrd="0" destOrd="0" presId="urn:microsoft.com/office/officeart/2009/3/layout/HorizontalOrganizationChart"/>
    <dgm:cxn modelId="{8EE30C7C-6473-4EB7-B4F8-FE45D3E17F1C}" type="presParOf" srcId="{A9347081-1198-4F5D-9DE5-B2877EA27290}" destId="{9C446824-AB8A-429B-AD37-9E26DF7AA890}" srcOrd="0" destOrd="0" presId="urn:microsoft.com/office/officeart/2009/3/layout/HorizontalOrganizationChart"/>
    <dgm:cxn modelId="{1B2539A9-A876-4BAC-A875-94542ABD0D4C}" type="presParOf" srcId="{9C446824-AB8A-429B-AD37-9E26DF7AA890}" destId="{5D777499-8E9A-4013-900A-F702C9AAB426}" srcOrd="0" destOrd="0" presId="urn:microsoft.com/office/officeart/2009/3/layout/HorizontalOrganizationChart"/>
    <dgm:cxn modelId="{E0BF7451-685D-4E69-AE22-3560D84C9DA7}" type="presParOf" srcId="{9C446824-AB8A-429B-AD37-9E26DF7AA890}" destId="{78687464-DB26-4E77-9187-3226C6247269}" srcOrd="1" destOrd="0" presId="urn:microsoft.com/office/officeart/2009/3/layout/HorizontalOrganizationChart"/>
    <dgm:cxn modelId="{F3ADD55C-B727-4770-9C7C-22F2670E21C3}" type="presParOf" srcId="{A9347081-1198-4F5D-9DE5-B2877EA27290}" destId="{E27EB28B-9AD1-46A2-B2BE-7CB715D1D005}" srcOrd="1" destOrd="0" presId="urn:microsoft.com/office/officeart/2009/3/layout/HorizontalOrganizationChart"/>
    <dgm:cxn modelId="{E6F80A0F-E0FD-42F2-A3CE-BB01CF6D75B7}" type="presParOf" srcId="{A9347081-1198-4F5D-9DE5-B2877EA27290}" destId="{7104F2CE-35D1-4592-8C83-BA0CB8EAE744}" srcOrd="2" destOrd="0" presId="urn:microsoft.com/office/officeart/2009/3/layout/HorizontalOrganizationChart"/>
    <dgm:cxn modelId="{F7734D56-A25C-435F-88F5-24F74FB30C9F}" type="presParOf" srcId="{3DBF5CCD-F375-4D31-9B2F-866736DF7272}" destId="{93704763-D0C3-4E0D-9B97-2DE0F07EDD4B}" srcOrd="1" destOrd="0" presId="urn:microsoft.com/office/officeart/2009/3/layout/HorizontalOrganizationChart"/>
    <dgm:cxn modelId="{3421BF76-56A1-46CC-B987-33BC7EB79DA0}" type="presParOf" srcId="{93704763-D0C3-4E0D-9B97-2DE0F07EDD4B}" destId="{7F21F7E8-AC49-46C6-9877-4CBB2FFD4172}" srcOrd="0" destOrd="0" presId="urn:microsoft.com/office/officeart/2009/3/layout/HorizontalOrganizationChart"/>
    <dgm:cxn modelId="{59B10FD6-7819-4A71-9217-029D4F3AD5EC}" type="presParOf" srcId="{7F21F7E8-AC49-46C6-9877-4CBB2FFD4172}" destId="{669F0806-41F2-48AB-8C01-A8A1061FEBAB}" srcOrd="0" destOrd="0" presId="urn:microsoft.com/office/officeart/2009/3/layout/HorizontalOrganizationChart"/>
    <dgm:cxn modelId="{94066906-2218-4A94-B678-9B18D2461C4C}" type="presParOf" srcId="{7F21F7E8-AC49-46C6-9877-4CBB2FFD4172}" destId="{B20EFDEC-B905-4AF1-80A8-308EC459989A}" srcOrd="1" destOrd="0" presId="urn:microsoft.com/office/officeart/2009/3/layout/HorizontalOrganizationChart"/>
    <dgm:cxn modelId="{B3E1E432-2D76-4A1A-BE92-3D37BD9F5E6D}" type="presParOf" srcId="{93704763-D0C3-4E0D-9B97-2DE0F07EDD4B}" destId="{4FD40A79-CD03-4E9A-8C80-4791768ED4DB}" srcOrd="1" destOrd="0" presId="urn:microsoft.com/office/officeart/2009/3/layout/HorizontalOrganizationChart"/>
    <dgm:cxn modelId="{6749599B-BF2C-4EEC-9522-10D7F097F151}" type="presParOf" srcId="{93704763-D0C3-4E0D-9B97-2DE0F07EDD4B}" destId="{17CF2197-42DA-47DD-879E-DED58A924469}" srcOrd="2" destOrd="0" presId="urn:microsoft.com/office/officeart/2009/3/layout/HorizontalOrganizationChart"/>
    <dgm:cxn modelId="{EAEA2828-3B18-4AAE-B80F-371FFAE81561}" type="presParOf" srcId="{3DBF5CCD-F375-4D31-9B2F-866736DF7272}" destId="{649A2867-3963-49D1-9AF8-971D292BBC5A}" srcOrd="2" destOrd="0" presId="urn:microsoft.com/office/officeart/2009/3/layout/HorizontalOrganizationChart"/>
    <dgm:cxn modelId="{FFDBFD31-4572-4AD4-9DF3-5FA4C9C28D20}" type="presParOf" srcId="{649A2867-3963-49D1-9AF8-971D292BBC5A}" destId="{1F6B0A53-EEE4-45C4-AB68-F968C01A38EA}" srcOrd="0" destOrd="0" presId="urn:microsoft.com/office/officeart/2009/3/layout/HorizontalOrganizationChart"/>
    <dgm:cxn modelId="{1E73662C-41FA-4E81-874A-E8E36CEA6A6A}" type="presParOf" srcId="{1F6B0A53-EEE4-45C4-AB68-F968C01A38EA}" destId="{A450E774-1FC0-4113-B064-B603A13584AB}" srcOrd="0" destOrd="0" presId="urn:microsoft.com/office/officeart/2009/3/layout/HorizontalOrganizationChart"/>
    <dgm:cxn modelId="{B9EA4D13-B9D7-47EC-B364-B7E889BC5FA0}" type="presParOf" srcId="{1F6B0A53-EEE4-45C4-AB68-F968C01A38EA}" destId="{3F595F1B-9990-4C39-A42A-941CC1AA14F0}" srcOrd="1" destOrd="0" presId="urn:microsoft.com/office/officeart/2009/3/layout/HorizontalOrganizationChart"/>
    <dgm:cxn modelId="{E7E978D5-64F8-4537-A4CB-218E319BF725}" type="presParOf" srcId="{649A2867-3963-49D1-9AF8-971D292BBC5A}" destId="{2834F1B0-AE73-43CF-9E0F-4F492DE98345}" srcOrd="1" destOrd="0" presId="urn:microsoft.com/office/officeart/2009/3/layout/HorizontalOrganizationChart"/>
    <dgm:cxn modelId="{4548F826-FAB8-45DE-8098-FA1EAC730241}" type="presParOf" srcId="{649A2867-3963-49D1-9AF8-971D292BBC5A}" destId="{014F1AC7-2107-4D75-BB77-0AD6B49FF2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77499-8E9A-4013-900A-F702C9AAB426}">
      <dsp:nvSpPr>
        <dsp:cNvPr id="0" name=""/>
        <dsp:cNvSpPr/>
      </dsp:nvSpPr>
      <dsp:spPr>
        <a:xfrm>
          <a:off x="803422" y="1306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粗体 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(Bold)</a:t>
          </a: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&lt;b&gt;+</a:t>
          </a: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+&lt;/b&gt;</a:t>
          </a:r>
        </a:p>
      </dsp:txBody>
      <dsp:txXfrm>
        <a:off x="803422" y="1306"/>
        <a:ext cx="4779964" cy="1457889"/>
      </dsp:txXfrm>
    </dsp:sp>
    <dsp:sp modelId="{669F0806-41F2-48AB-8C01-A8A1061FEBAB}">
      <dsp:nvSpPr>
        <dsp:cNvPr id="0" name=""/>
        <dsp:cNvSpPr/>
      </dsp:nvSpPr>
      <dsp:spPr>
        <a:xfrm>
          <a:off x="762792" y="2057697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斜体 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(Italic)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</a:t>
          </a:r>
          <a:r>
            <a:rPr lang="en-US" sz="3500" kern="1200" dirty="0" err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&gt;+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</a:t>
          </a:r>
          <a:r>
            <a:rPr lang="en-US" sz="3500" kern="1200" dirty="0" err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</a:t>
          </a:r>
        </a:p>
      </dsp:txBody>
      <dsp:txXfrm>
        <a:off x="762792" y="2057697"/>
        <a:ext cx="4779964" cy="1457889"/>
      </dsp:txXfrm>
    </dsp:sp>
    <dsp:sp modelId="{A450E774-1FC0-4113-B064-B603A13584AB}">
      <dsp:nvSpPr>
        <dsp:cNvPr id="0" name=""/>
        <dsp:cNvSpPr/>
      </dsp:nvSpPr>
      <dsp:spPr>
        <a:xfrm>
          <a:off x="762792" y="4113082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下划线 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(Underline)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&lt;u&gt;+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+&lt;/u&gt;</a:t>
          </a:r>
        </a:p>
      </dsp:txBody>
      <dsp:txXfrm>
        <a:off x="762792" y="4113082"/>
        <a:ext cx="4779964" cy="1457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77499-8E9A-4013-900A-F702C9AAB426}">
      <dsp:nvSpPr>
        <dsp:cNvPr id="0" name=""/>
        <dsp:cNvSpPr/>
      </dsp:nvSpPr>
      <dsp:spPr>
        <a:xfrm>
          <a:off x="803422" y="1306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粗体 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(Bold)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&lt;b&gt;+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+&lt;/b&gt;</a:t>
          </a:r>
        </a:p>
      </dsp:txBody>
      <dsp:txXfrm>
        <a:off x="803422" y="1306"/>
        <a:ext cx="4779964" cy="1457889"/>
      </dsp:txXfrm>
    </dsp:sp>
    <dsp:sp modelId="{669F0806-41F2-48AB-8C01-A8A1061FEBAB}">
      <dsp:nvSpPr>
        <dsp:cNvPr id="0" name=""/>
        <dsp:cNvSpPr/>
      </dsp:nvSpPr>
      <dsp:spPr>
        <a:xfrm>
          <a:off x="762792" y="2057697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斜体 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(Italic)</a:t>
          </a: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&lt;</a:t>
          </a:r>
          <a:r>
            <a:rPr lang="en-US" sz="350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&gt;+</a:t>
          </a: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+&lt;/</a:t>
          </a:r>
          <a:r>
            <a:rPr lang="en-US" sz="3500" kern="1200" dirty="0" err="1"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&gt;</a:t>
          </a:r>
        </a:p>
      </dsp:txBody>
      <dsp:txXfrm>
        <a:off x="762792" y="2057697"/>
        <a:ext cx="4779964" cy="1457889"/>
      </dsp:txXfrm>
    </dsp:sp>
    <dsp:sp modelId="{A450E774-1FC0-4113-B064-B603A13584AB}">
      <dsp:nvSpPr>
        <dsp:cNvPr id="0" name=""/>
        <dsp:cNvSpPr/>
      </dsp:nvSpPr>
      <dsp:spPr>
        <a:xfrm>
          <a:off x="762792" y="4113082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下划线 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(Underline)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&lt;u&gt;+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+&lt;/u&gt;</a:t>
          </a:r>
        </a:p>
      </dsp:txBody>
      <dsp:txXfrm>
        <a:off x="762792" y="4113082"/>
        <a:ext cx="4779964" cy="1457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77499-8E9A-4013-900A-F702C9AAB426}">
      <dsp:nvSpPr>
        <dsp:cNvPr id="0" name=""/>
        <dsp:cNvSpPr/>
      </dsp:nvSpPr>
      <dsp:spPr>
        <a:xfrm>
          <a:off x="803422" y="1306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粗体 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(Bold)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&lt;b&gt;+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+&lt;/b&gt;</a:t>
          </a:r>
        </a:p>
      </dsp:txBody>
      <dsp:txXfrm>
        <a:off x="803422" y="1306"/>
        <a:ext cx="4779964" cy="1457889"/>
      </dsp:txXfrm>
    </dsp:sp>
    <dsp:sp modelId="{669F0806-41F2-48AB-8C01-A8A1061FEBAB}">
      <dsp:nvSpPr>
        <dsp:cNvPr id="0" name=""/>
        <dsp:cNvSpPr/>
      </dsp:nvSpPr>
      <dsp:spPr>
        <a:xfrm>
          <a:off x="813603" y="2058178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斜体 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(Italic)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&lt;</a:t>
          </a:r>
          <a:r>
            <a:rPr lang="en-US" sz="3500" kern="1200" dirty="0" err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&gt;+</a:t>
          </a:r>
          <a:r>
            <a:rPr lang="zh-CN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+&lt;/</a:t>
          </a:r>
          <a:r>
            <a:rPr lang="en-US" sz="3500" kern="1200" dirty="0" err="1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i</a:t>
          </a:r>
          <a:r>
            <a:rPr lang="en-US" sz="3500" kern="12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</a:t>
          </a:r>
        </a:p>
      </dsp:txBody>
      <dsp:txXfrm>
        <a:off x="813603" y="2058178"/>
        <a:ext cx="4779964" cy="1457889"/>
      </dsp:txXfrm>
    </dsp:sp>
    <dsp:sp modelId="{A450E774-1FC0-4113-B064-B603A13584AB}">
      <dsp:nvSpPr>
        <dsp:cNvPr id="0" name=""/>
        <dsp:cNvSpPr/>
      </dsp:nvSpPr>
      <dsp:spPr>
        <a:xfrm>
          <a:off x="762792" y="4113082"/>
          <a:ext cx="4779964" cy="14578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下划线 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(Underline)</a:t>
          </a: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：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&lt;u&gt;+</a:t>
          </a:r>
          <a:r>
            <a:rPr lang="zh-CN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文本</a:t>
          </a:r>
          <a:r>
            <a:rPr lang="en-US" sz="35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+&lt;/u&gt;</a:t>
          </a:r>
        </a:p>
      </dsp:txBody>
      <dsp:txXfrm>
        <a:off x="762792" y="4113082"/>
        <a:ext cx="4779964" cy="1457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47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9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O: o</a:t>
            </a:r>
            <a:r>
              <a:rPr lang="zh-CN" altLang="en-US" dirty="0"/>
              <a:t>了！</a:t>
            </a:r>
            <a:endParaRPr lang="en-SG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：无 无序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6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O: o</a:t>
            </a:r>
            <a:r>
              <a:rPr lang="zh-CN" altLang="en-US" dirty="0"/>
              <a:t>了！</a:t>
            </a:r>
            <a:endParaRPr lang="en-SG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：无 无序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6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6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4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1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4081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19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644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091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697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列表、边框与色彩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68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7615" y="809625"/>
            <a:ext cx="339725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设置边框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7615" y="1762760"/>
            <a:ext cx="7124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(CSS)</a:t>
            </a:r>
          </a:p>
          <a:p>
            <a:pPr algn="l"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p {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border-width: </a:t>
            </a:r>
            <a:r>
              <a:rPr lang="en-US" altLang="zh-CN" sz="2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厚度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pPr algn="l">
              <a:lnSpc>
                <a:spcPct val="9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厚度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的种类</a:t>
            </a:r>
            <a:endParaRPr lang="en-SG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thin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),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medium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),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thick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或者用像素的形式：比如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1px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2px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4px</a:t>
            </a:r>
          </a:p>
          <a:p>
            <a:pPr algn="l">
              <a:lnSpc>
                <a:spcPct val="90000"/>
              </a:lnSpc>
            </a:pPr>
            <a:endParaRPr lang="zh-CN" altLang="en-US" sz="2400" dirty="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8830" y="3288030"/>
            <a:ext cx="3265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&lt;p class="one"&gt;</a:t>
            </a:r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aaaaa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&lt;p class="two"&gt;</a:t>
            </a:r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bbbb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  <a:p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&lt;p class="three"&gt;</a:t>
            </a:r>
            <a:r>
              <a:rPr lang="en-US" altLang="zh-CN">
                <a:latin typeface="DengXian" panose="02010600030101010101" charset="-122"/>
                <a:ea typeface="DengXian" panose="02010600030101010101" charset="-122"/>
              </a:rPr>
              <a:t>cccc</a:t>
            </a:r>
            <a:r>
              <a:rPr lang="zh-CN" altLang="en-US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8830" y="4210050"/>
            <a:ext cx="35013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p.one {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           border-width: 2px;}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p.two {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           border-width: thick;}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p.three {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              border-width: 1px 4px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12px 4px;}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295005" y="3133725"/>
            <a:ext cx="3709670" cy="32029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0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7615" y="809625"/>
            <a:ext cx="339725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设置边框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765" y="1694406"/>
            <a:ext cx="712406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四条边设置不同的厚度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 {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 border-width: 1px 4px 12px 4px;}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四个值分别代表上、右、下、左边的厚度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注意：对于不同的段落设置不同的边框种类的时候要用到上节课学的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class</a:t>
            </a:r>
          </a:p>
          <a:p>
            <a:pPr algn="l">
              <a:lnSpc>
                <a:spcPct val="90000"/>
              </a:lnSpc>
            </a:pPr>
            <a:endParaRPr lang="zh-CN" altLang="en-US" sz="2400" dirty="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8830" y="3288030"/>
            <a:ext cx="3265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&lt;p class="one"&gt;</a:t>
            </a:r>
            <a:r>
              <a:rPr lang="en-US" altLang="zh-CN" dirty="0" err="1">
                <a:latin typeface="DengXian" panose="02010600030101010101" charset="-122"/>
                <a:ea typeface="DengXian" panose="02010600030101010101" charset="-122"/>
              </a:rPr>
              <a:t>aaaaa</a:t>
            </a:r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&lt;p class="two"&gt;</a:t>
            </a:r>
            <a:r>
              <a:rPr lang="en-US" altLang="zh-CN" dirty="0" err="1">
                <a:latin typeface="DengXian" panose="02010600030101010101" charset="-122"/>
                <a:ea typeface="DengXian" panose="02010600030101010101" charset="-122"/>
              </a:rPr>
              <a:t>bbbb</a:t>
            </a:r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&lt;p class="three"&gt;</a:t>
            </a:r>
            <a:r>
              <a:rPr lang="en-US" altLang="zh-CN" dirty="0" err="1">
                <a:latin typeface="DengXian" panose="02010600030101010101" charset="-122"/>
                <a:ea typeface="DengXian" panose="02010600030101010101" charset="-122"/>
              </a:rPr>
              <a:t>cccc</a:t>
            </a:r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8830" y="4210050"/>
            <a:ext cx="35013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p.one {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           border-width: 2px;}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p.two {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           border-width: thick;}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p.three {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              border-width: 1px 4px </a:t>
            </a:r>
            <a:r>
              <a:rPr lang="en-US" altLang="zh-CN" dirty="0">
                <a:latin typeface="DengXian" panose="02010600030101010101" charset="-122"/>
                <a:ea typeface="DengXian" panose="02010600030101010101" charset="-122"/>
              </a:rPr>
              <a:t>	</a:t>
            </a:r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12px 4px;}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295005" y="3133725"/>
            <a:ext cx="3709670" cy="32029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4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7780" y="1058545"/>
            <a:ext cx="4370107" cy="4801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拓展：更多边框样式(CSS)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6210" y="2024380"/>
            <a:ext cx="697611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实心：p.one {border-style: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solid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点点：p.two {border-style: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dotted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虚线：p.three {border-style: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dashed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双层粗：p.four {border-style: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凹槽状：p.five {border-style: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groove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屋脊状：p.six {border-style: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ridge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嵌入状：p.seven {border-style: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inset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凸出状：p.eight {border-style: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outset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</p:txBody>
      </p:sp>
      <p:pic>
        <p:nvPicPr>
          <p:cNvPr id="4" name="图片 3" descr="9BB6TWA4PE~[ZVRWTXS8MR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80" y="2024380"/>
            <a:ext cx="3087370" cy="3547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1588-75F6-4223-8C8C-0DF9A06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颜色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3DC038B-A349-4920-A2E7-93A579CC68A1}"/>
              </a:ext>
            </a:extLst>
          </p:cNvPr>
          <p:cNvSpPr txBox="1">
            <a:spLocks/>
          </p:cNvSpPr>
          <p:nvPr/>
        </p:nvSpPr>
        <p:spPr>
          <a:xfrm>
            <a:off x="1524000" y="1417320"/>
            <a:ext cx="9105900" cy="544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 dirty="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7BCBB-2BB4-4C99-8A2E-353E982ED83F}"/>
              </a:ext>
            </a:extLst>
          </p:cNvPr>
          <p:cNvSpPr txBox="1"/>
          <p:nvPr/>
        </p:nvSpPr>
        <p:spPr>
          <a:xfrm>
            <a:off x="1251678" y="1508760"/>
            <a:ext cx="96068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rgb(a, b, 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a, b, c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为三个数字分别代表生成颜色中红绿蓝的成分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注释：</a:t>
            </a:r>
            <a:r>
              <a:rPr lang="en-SG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r: red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</a:t>
            </a:r>
            <a:r>
              <a:rPr lang="en-SG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 g: green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绿</a:t>
            </a:r>
            <a:r>
              <a:rPr lang="en-SG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 b: blue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蓝</a:t>
            </a:r>
            <a:r>
              <a:rPr lang="en-SG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 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HEX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编码表示颜色：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SG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查询对照表： </a:t>
            </a:r>
            <a:r>
              <a:rPr lang="en-SG" altLang="zh-CN" sz="22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http://www.114la.com/other/rgb.htm</a:t>
            </a:r>
            <a:endParaRPr lang="zh-CN" altLang="en-US" sz="2200" u="sng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SG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拓展：如何用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值计算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HEX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en-SG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值的三个数字转换成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进制</a:t>
            </a:r>
          </a:p>
          <a:p>
            <a:pPr lvl="2"/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如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102(10)-&gt;66(16), 205(10)-&gt;cd(16), 170(10)-&gt;aa(16)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</a:t>
            </a:r>
          </a:p>
          <a:p>
            <a:pPr lvl="2"/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rgb(102, 205, 170)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转化为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#66cdaa</a:t>
            </a:r>
          </a:p>
        </p:txBody>
      </p:sp>
    </p:spTree>
    <p:extLst>
      <p:ext uri="{BB962C8B-B14F-4D97-AF65-F5344CB8AC3E}">
        <p14:creationId xmlns:p14="http://schemas.microsoft.com/office/powerpoint/2010/main" val="143011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1588-75F6-4223-8C8C-0DF9A06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颜色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3DC038B-A349-4920-A2E7-93A579CC68A1}"/>
              </a:ext>
            </a:extLst>
          </p:cNvPr>
          <p:cNvSpPr txBox="1">
            <a:spLocks/>
          </p:cNvSpPr>
          <p:nvPr/>
        </p:nvSpPr>
        <p:spPr>
          <a:xfrm>
            <a:off x="1524000" y="1420587"/>
            <a:ext cx="9105900" cy="543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(CSS)</a:t>
            </a: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(1)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字体颜色</a:t>
            </a:r>
          </a:p>
          <a:p>
            <a:pPr lvl="1"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h1 {</a:t>
            </a:r>
          </a:p>
          <a:p>
            <a:pPr lvl="1"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color: rgb(100, 100, 90);}</a:t>
            </a: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SG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背景颜色</a:t>
            </a:r>
          </a:p>
          <a:p>
            <a:pPr lvl="1"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h2 {</a:t>
            </a:r>
          </a:p>
          <a:p>
            <a:pPr lvl="1"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-color: rgb(100, 100, 90);}</a:t>
            </a:r>
          </a:p>
          <a:p>
            <a:pPr algn="l"/>
            <a:endParaRPr lang="zh-CN" altLang="en-US" sz="2000" dirty="0">
              <a:latin typeface="DengXian" panose="02010600030101010101" charset="-122"/>
              <a:ea typeface="DengXian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17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245" y="513715"/>
            <a:ext cx="291618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边框颜色(CSS)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8905" y="1270635"/>
            <a:ext cx="9143365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设置颜色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 {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border-color: +颜色;}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比如：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p.one {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    border-color: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rgb(100, 100, 90)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;}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或</a:t>
            </a:r>
            <a:endParaRPr lang="en-SG" altLang="zh-CN" sz="22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p.one {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    border-color: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#FFFF00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;}</a:t>
            </a:r>
            <a:endParaRPr lang="zh-CN" altLang="en-US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每条边框设置不同颜色：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 {</a:t>
            </a:r>
            <a:endParaRPr lang="zh-CN" altLang="en-US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border-color: +颜色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颜色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颜色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颜色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 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;}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颜色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1,2,3,4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分别对应上、右、下、左的颜色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比如：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p.two {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    border-color: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rgb(100, 100, 90) rgb(100, 90, 90)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rgb(90, 100</a:t>
            </a:r>
            <a:r>
              <a:rPr lang="en-SG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,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90)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rgb(100, 100, 100)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;}</a:t>
            </a:r>
          </a:p>
          <a:p>
            <a:pPr algn="l">
              <a:lnSpc>
                <a:spcPct val="90000"/>
              </a:lnSpc>
              <a:buNone/>
            </a:pPr>
            <a:endParaRPr lang="zh-CN" altLang="en-US" sz="2400" dirty="0">
              <a:latin typeface="DengXian" panose="02010600030101010101" charset="-122"/>
              <a:ea typeface="DengXian" panose="0201060003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1588-75F6-4223-8C8C-0DF9A06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插入链接&lt;a&gt;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3DC038B-A349-4920-A2E7-93A579CC68A1}"/>
              </a:ext>
            </a:extLst>
          </p:cNvPr>
          <p:cNvSpPr txBox="1">
            <a:spLocks/>
          </p:cNvSpPr>
          <p:nvPr/>
        </p:nvSpPr>
        <p:spPr>
          <a:xfrm>
            <a:off x="1524000" y="1934845"/>
            <a:ext cx="7971790" cy="253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取的名字</a:t>
            </a: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&lt;a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href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="http://www.taobao.com"&gt;11.11&lt;/a&gt;</a:t>
            </a: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打开链接的标签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关闭链接的标签</a:t>
            </a:r>
            <a:endParaRPr lang="en-SG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 而不是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2000" dirty="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9" name=" 2050">
            <a:extLst>
              <a:ext uri="{FF2B5EF4-FFF2-40B4-BE49-F238E27FC236}">
                <a16:creationId xmlns:a16="http://schemas.microsoft.com/office/drawing/2014/main" id="{0733D73B-22A3-4034-A8D3-EFE71705770F}"/>
              </a:ext>
            </a:extLst>
          </p:cNvPr>
          <p:cNvSpPr/>
          <p:nvPr/>
        </p:nvSpPr>
        <p:spPr bwMode="auto">
          <a:xfrm rot="16200000" flipH="1">
            <a:off x="3911600" y="807720"/>
            <a:ext cx="238125" cy="402780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 2050">
            <a:extLst>
              <a:ext uri="{FF2B5EF4-FFF2-40B4-BE49-F238E27FC236}">
                <a16:creationId xmlns:a16="http://schemas.microsoft.com/office/drawing/2014/main" id="{89908490-F868-4EC5-911B-151B4F17E429}"/>
              </a:ext>
            </a:extLst>
          </p:cNvPr>
          <p:cNvSpPr/>
          <p:nvPr/>
        </p:nvSpPr>
        <p:spPr bwMode="auto">
          <a:xfrm rot="5400000" flipH="1">
            <a:off x="6571615" y="1964690"/>
            <a:ext cx="238125" cy="81407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 2050">
            <a:extLst>
              <a:ext uri="{FF2B5EF4-FFF2-40B4-BE49-F238E27FC236}">
                <a16:creationId xmlns:a16="http://schemas.microsoft.com/office/drawing/2014/main" id="{535708A1-144F-4AB2-98B4-CD7900C6F4D0}"/>
              </a:ext>
            </a:extLst>
          </p:cNvPr>
          <p:cNvSpPr/>
          <p:nvPr/>
        </p:nvSpPr>
        <p:spPr bwMode="auto">
          <a:xfrm rot="16200000" flipH="1">
            <a:off x="7247255" y="2432685"/>
            <a:ext cx="238125" cy="77787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文本修饰（粗体、斜体、下划线）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色彩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链接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45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 title="Left scallop edge">
            <a:extLst>
              <a:ext uri="{FF2B5EF4-FFF2-40B4-BE49-F238E27FC236}">
                <a16:creationId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14" title="right edge border">
            <a:extLst>
              <a:ext uri="{FF2B5EF4-FFF2-40B4-BE49-F238E27FC236}">
                <a16:creationId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022C3B48-99E5-4B5C-8E49-15C2A9552F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10" title="right scallop background shape">
            <a:extLst>
              <a:ext uri="{FF2B5EF4-FFF2-40B4-BE49-F238E27FC236}">
                <a16:creationId xmlns:a16="http://schemas.microsoft.com/office/drawing/2014/main" id="{C67B4E51-3288-4A1F-A92C-87C9401EDE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0" title="left edge border">
            <a:extLst>
              <a:ext uri="{FF2B5EF4-FFF2-40B4-BE49-F238E27FC236}">
                <a16:creationId xmlns:a16="http://schemas.microsoft.com/office/drawing/2014/main" id="{D3E95A6B-F840-413C-9E78-C33C02FFA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框 3"/>
          <p:cNvSpPr txBox="1"/>
          <p:nvPr/>
        </p:nvSpPr>
        <p:spPr>
          <a:xfrm>
            <a:off x="8050787" y="482321"/>
            <a:ext cx="3656581" cy="5571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100" b="1" cap="all" spc="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设置粗体、斜体和下划线</a:t>
            </a:r>
            <a:r>
              <a:rPr lang="en-US" altLang="zh-CN" sz="5100" b="1" cap="all" spc="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(HTML)</a:t>
            </a:r>
          </a:p>
        </p:txBody>
      </p:sp>
      <p:graphicFrame>
        <p:nvGraphicFramePr>
          <p:cNvPr id="28" name="文本框 5"/>
          <p:cNvGraphicFramePr/>
          <p:nvPr>
            <p:extLst>
              <p:ext uri="{D42A27DB-BD31-4B8C-83A1-F6EECF244321}">
                <p14:modId xmlns:p14="http://schemas.microsoft.com/office/powerpoint/2010/main" val="1950404693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 title="Left scallop edge">
            <a:extLst>
              <a:ext uri="{FF2B5EF4-FFF2-40B4-BE49-F238E27FC236}">
                <a16:creationId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14" title="right edge border">
            <a:extLst>
              <a:ext uri="{FF2B5EF4-FFF2-40B4-BE49-F238E27FC236}">
                <a16:creationId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022C3B48-99E5-4B5C-8E49-15C2A9552F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10" title="right scallop background shape">
            <a:extLst>
              <a:ext uri="{FF2B5EF4-FFF2-40B4-BE49-F238E27FC236}">
                <a16:creationId xmlns:a16="http://schemas.microsoft.com/office/drawing/2014/main" id="{C67B4E51-3288-4A1F-A92C-87C9401EDE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0" title="left edge border">
            <a:extLst>
              <a:ext uri="{FF2B5EF4-FFF2-40B4-BE49-F238E27FC236}">
                <a16:creationId xmlns:a16="http://schemas.microsoft.com/office/drawing/2014/main" id="{D3E95A6B-F840-413C-9E78-C33C02FFA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框 3"/>
          <p:cNvSpPr txBox="1"/>
          <p:nvPr/>
        </p:nvSpPr>
        <p:spPr>
          <a:xfrm>
            <a:off x="8050787" y="482321"/>
            <a:ext cx="3656581" cy="5571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100" b="1" cap="all" spc="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设置粗体、斜体和下划线</a:t>
            </a:r>
            <a:r>
              <a:rPr lang="en-US" altLang="zh-CN" sz="5100" b="1" cap="all" spc="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(HTML)</a:t>
            </a:r>
          </a:p>
        </p:txBody>
      </p:sp>
      <p:graphicFrame>
        <p:nvGraphicFramePr>
          <p:cNvPr id="28" name="文本框 5"/>
          <p:cNvGraphicFramePr/>
          <p:nvPr>
            <p:extLst>
              <p:ext uri="{D42A27DB-BD31-4B8C-83A1-F6EECF244321}">
                <p14:modId xmlns:p14="http://schemas.microsoft.com/office/powerpoint/2010/main" val="37804430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594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 title="Left scallop edge">
            <a:extLst>
              <a:ext uri="{FF2B5EF4-FFF2-40B4-BE49-F238E27FC236}">
                <a16:creationId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14" title="right edge border">
            <a:extLst>
              <a:ext uri="{FF2B5EF4-FFF2-40B4-BE49-F238E27FC236}">
                <a16:creationId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022C3B48-99E5-4B5C-8E49-15C2A9552F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10" title="right scallop background shape">
            <a:extLst>
              <a:ext uri="{FF2B5EF4-FFF2-40B4-BE49-F238E27FC236}">
                <a16:creationId xmlns:a16="http://schemas.microsoft.com/office/drawing/2014/main" id="{C67B4E51-3288-4A1F-A92C-87C9401EDE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0" title="left edge border">
            <a:extLst>
              <a:ext uri="{FF2B5EF4-FFF2-40B4-BE49-F238E27FC236}">
                <a16:creationId xmlns:a16="http://schemas.microsoft.com/office/drawing/2014/main" id="{D3E95A6B-F840-413C-9E78-C33C02FFA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框 3"/>
          <p:cNvSpPr txBox="1"/>
          <p:nvPr/>
        </p:nvSpPr>
        <p:spPr>
          <a:xfrm>
            <a:off x="8050787" y="482321"/>
            <a:ext cx="3656581" cy="5571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100" b="1" cap="all" spc="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设置粗体、斜体和下划线</a:t>
            </a:r>
            <a:r>
              <a:rPr lang="en-US" altLang="zh-CN" sz="5100" b="1" cap="all" spc="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(HTML)</a:t>
            </a:r>
          </a:p>
        </p:txBody>
      </p:sp>
      <p:graphicFrame>
        <p:nvGraphicFramePr>
          <p:cNvPr id="28" name="文本框 5"/>
          <p:cNvGraphicFramePr/>
          <p:nvPr>
            <p:extLst>
              <p:ext uri="{D42A27DB-BD31-4B8C-83A1-F6EECF244321}">
                <p14:modId xmlns:p14="http://schemas.microsoft.com/office/powerpoint/2010/main" val="35608656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106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81F7-A25C-4903-A67A-C48DF5B2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添加、编辑有序列表和无序列表</a:t>
            </a:r>
            <a:r>
              <a:rPr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(HTML)</a:t>
            </a:r>
            <a:br>
              <a:rPr lang="en-US" altLang="zh-CN" sz="5400" b="1" dirty="0">
                <a:latin typeface="DengXian" panose="02010600030101010101" charset="-122"/>
                <a:ea typeface="DengXian" panose="02010600030101010101" charset="-122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5D60-8FEB-4D79-9749-ACFD8E5D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85738"/>
            <a:ext cx="3404543" cy="35935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有序列表：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&lt;li&gt; +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+&lt;/li&gt;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0BC0C6-08C4-4AEB-86C2-B731ADEE67D4}"/>
              </a:ext>
            </a:extLst>
          </p:cNvPr>
          <p:cNvSpPr txBox="1">
            <a:spLocks/>
          </p:cNvSpPr>
          <p:nvPr/>
        </p:nvSpPr>
        <p:spPr>
          <a:xfrm>
            <a:off x="6096000" y="2185738"/>
            <a:ext cx="340454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无序列表：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&lt;/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ul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&gt;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877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81F7-A25C-4903-A67A-C48DF5B2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添加、编辑有序列表和无序列表</a:t>
            </a:r>
            <a:r>
              <a:rPr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(HTML)</a:t>
            </a:r>
            <a:br>
              <a:rPr lang="en-US" altLang="zh-CN" sz="5400" b="1" dirty="0">
                <a:latin typeface="DengXian" panose="02010600030101010101" charset="-122"/>
                <a:ea typeface="DengXian" panose="02010600030101010101" charset="-122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5D60-8FEB-4D79-9749-ACFD8E5D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85738"/>
            <a:ext cx="3404543" cy="35935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有序列表：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&lt;li&gt; +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+&lt;/li&gt;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0BC0C6-08C4-4AEB-86C2-B731ADEE67D4}"/>
              </a:ext>
            </a:extLst>
          </p:cNvPr>
          <p:cNvSpPr txBox="1">
            <a:spLocks/>
          </p:cNvSpPr>
          <p:nvPr/>
        </p:nvSpPr>
        <p:spPr>
          <a:xfrm>
            <a:off x="6096000" y="2185738"/>
            <a:ext cx="340454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无序列表：</a:t>
            </a:r>
          </a:p>
          <a:p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ul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 &lt;li&gt; + 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文本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+&lt;/li&gt;</a:t>
            </a:r>
          </a:p>
          <a:p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&lt;/</a:t>
            </a:r>
            <a:r>
              <a:rPr lang="en-US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ul</a:t>
            </a:r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&gt;</a:t>
            </a:r>
            <a:endParaRPr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526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1005" y="1247775"/>
            <a:ext cx="355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7795" y="379730"/>
            <a:ext cx="4504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设置列表的样式(CSS)</a:t>
            </a:r>
          </a:p>
        </p:txBody>
      </p:sp>
      <p:pic>
        <p:nvPicPr>
          <p:cNvPr id="3" name="图片 2" descr="[G38%W8OMUYYIJJ@Q`9%FU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" y="1999615"/>
            <a:ext cx="1790700" cy="1779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6415" y="379730"/>
            <a:ext cx="4420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latin typeface="DengXian" panose="02010600030101010101" charset="-122"/>
                <a:ea typeface="DengXian" panose="02010600030101010101" charset="-122"/>
              </a:rPr>
              <a:t>ol</a:t>
            </a:r>
            <a:r>
              <a:rPr lang="en-US" altLang="zh-CN" sz="2400" dirty="0">
                <a:latin typeface="DengXian" panose="02010600030101010101" charset="-122"/>
                <a:ea typeface="DengXian" panose="02010600030101010101" charset="-122"/>
              </a:rPr>
              <a:t> {</a:t>
            </a:r>
          </a:p>
          <a:p>
            <a:pPr algn="l"/>
            <a:r>
              <a:rPr lang="en-US" altLang="zh-CN" sz="2400" dirty="0">
                <a:latin typeface="DengXian" panose="02010600030101010101" charset="-122"/>
                <a:ea typeface="DengXian" panose="02010600030101010101" charset="-122"/>
              </a:rPr>
              <a:t>     list-style-type: </a:t>
            </a:r>
            <a:r>
              <a:rPr lang="en-US" altLang="zh-CN" sz="2400" u="sng" dirty="0">
                <a:latin typeface="DengXian" panose="02010600030101010101" charset="-122"/>
                <a:ea typeface="DengXian" panose="02010600030101010101" charset="-122"/>
              </a:rPr>
              <a:t>+ </a:t>
            </a:r>
            <a:r>
              <a:rPr lang="en-US" altLang="zh-CN" sz="2400" u="sng" dirty="0" err="1">
                <a:latin typeface="DengXian" panose="02010600030101010101" charset="-122"/>
                <a:ea typeface="DengXian" panose="02010600030101010101" charset="-122"/>
              </a:rPr>
              <a:t>点的样式</a:t>
            </a:r>
            <a:r>
              <a:rPr lang="en-US" altLang="zh-CN" sz="2400" dirty="0">
                <a:latin typeface="DengXian" panose="02010600030101010101" charset="-122"/>
                <a:ea typeface="DengXian" panose="02010600030101010101" charset="-122"/>
              </a:rPr>
              <a:t>;}</a:t>
            </a:r>
          </a:p>
        </p:txBody>
      </p:sp>
      <p:pic>
        <p:nvPicPr>
          <p:cNvPr id="6" name="图片 5" descr="6LASFTX~}_I20NL%`CQEM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9615"/>
            <a:ext cx="2094865" cy="4307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7795" y="1285240"/>
            <a:ext cx="17125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dirty="0">
                <a:latin typeface="DengXian" panose="02010600030101010101" charset="-122"/>
                <a:ea typeface="DengXian" panose="02010600030101010101" charset="-122"/>
                <a:sym typeface="+mn-ea"/>
              </a:rPr>
              <a:t>1. </a:t>
            </a:r>
            <a:r>
              <a:rPr lang="zh-CN" altLang="en-US" sz="2000" dirty="0">
                <a:latin typeface="DengXian" panose="02010600030101010101" charset="-122"/>
                <a:ea typeface="DengXian" panose="02010600030101010101" charset="-122"/>
                <a:sym typeface="+mn-ea"/>
              </a:rPr>
              <a:t>无序列表：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12485" y="1285240"/>
            <a:ext cx="17125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dirty="0">
                <a:latin typeface="DengXian" panose="02010600030101010101" charset="-122"/>
                <a:ea typeface="DengXian" panose="02010600030101010101" charset="-122"/>
                <a:sym typeface="+mn-ea"/>
              </a:rPr>
              <a:t>2. </a:t>
            </a:r>
            <a:r>
              <a:rPr lang="zh-CN" altLang="en-US" sz="2000" dirty="0">
                <a:latin typeface="DengXian" panose="02010600030101010101" charset="-122"/>
                <a:ea typeface="DengXian" panose="02010600030101010101" charset="-122"/>
                <a:sym typeface="+mn-ea"/>
              </a:rPr>
              <a:t>有序列表：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19C20C10-9014-43CA-9216-0E06A6F50899}"/>
              </a:ext>
            </a:extLst>
          </p:cNvPr>
          <p:cNvSpPr txBox="1"/>
          <p:nvPr/>
        </p:nvSpPr>
        <p:spPr>
          <a:xfrm>
            <a:off x="3470275" y="1927961"/>
            <a:ext cx="2094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实心圆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空心圆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正方形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458BD60C-AE94-4649-922D-F9867F0E26B8}"/>
              </a:ext>
            </a:extLst>
          </p:cNvPr>
          <p:cNvSpPr txBox="1"/>
          <p:nvPr/>
        </p:nvSpPr>
        <p:spPr>
          <a:xfrm>
            <a:off x="8382001" y="1999615"/>
            <a:ext cx="20948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</a:t>
            </a:r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数字（前面有</a:t>
            </a:r>
            <a:r>
              <a:rPr lang="en-US" altLang="zh-CN" sz="2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小写字母</a:t>
            </a:r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大写字母</a:t>
            </a:r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小写罗马字母</a:t>
            </a:r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大写罗马字母</a:t>
            </a:r>
            <a:endParaRPr lang="en-SG" altLang="zh-CN" sz="2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7615" y="809625"/>
            <a:ext cx="339725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设置边框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7615" y="1762760"/>
            <a:ext cx="7124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(CSS)</a:t>
            </a:r>
          </a:p>
          <a:p>
            <a:pPr algn="l">
              <a:lnSpc>
                <a:spcPct val="9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 {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border-width: </a:t>
            </a:r>
            <a:r>
              <a:rPr lang="en-US" altLang="zh-CN" sz="2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厚度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;}</a:t>
            </a:r>
          </a:p>
          <a:p>
            <a:pPr algn="l">
              <a:lnSpc>
                <a:spcPct val="9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厚度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的种类</a:t>
            </a:r>
            <a:endParaRPr lang="en-SG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thin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窄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medium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thick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或者用像素的形式：比如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1px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2px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4px</a:t>
            </a:r>
          </a:p>
          <a:p>
            <a:pPr algn="l">
              <a:lnSpc>
                <a:spcPct val="90000"/>
              </a:lnSpc>
            </a:pPr>
            <a:endParaRPr lang="zh-CN" altLang="en-US" sz="2400" dirty="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8830" y="3288030"/>
            <a:ext cx="3265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&lt;p class="one"&gt;</a:t>
            </a:r>
            <a:r>
              <a:rPr lang="en-US" altLang="zh-CN" dirty="0" err="1">
                <a:latin typeface="DengXian" panose="02010600030101010101" charset="-122"/>
                <a:ea typeface="DengXian" panose="02010600030101010101" charset="-122"/>
              </a:rPr>
              <a:t>aaaaa</a:t>
            </a:r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&lt;p class="two"&gt;</a:t>
            </a:r>
            <a:r>
              <a:rPr lang="en-US" altLang="zh-CN" dirty="0" err="1">
                <a:latin typeface="DengXian" panose="02010600030101010101" charset="-122"/>
                <a:ea typeface="DengXian" panose="02010600030101010101" charset="-122"/>
              </a:rPr>
              <a:t>bbbb</a:t>
            </a:r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&lt;p class="three"&gt;</a:t>
            </a:r>
            <a:r>
              <a:rPr lang="en-US" altLang="zh-CN" dirty="0" err="1">
                <a:latin typeface="DengXian" panose="02010600030101010101" charset="-122"/>
                <a:ea typeface="DengXian" panose="02010600030101010101" charset="-122"/>
              </a:rPr>
              <a:t>cccc</a:t>
            </a:r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&lt;/p&gt;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8830" y="4210050"/>
            <a:ext cx="35013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p.one {</a:t>
            </a:r>
          </a:p>
          <a:p>
            <a:r>
              <a:rPr lang="zh-CN" altLang="en-US" dirty="0">
                <a:latin typeface="DengXian" panose="02010600030101010101" charset="-122"/>
                <a:ea typeface="DengXian" panose="02010600030101010101" charset="-122"/>
              </a:rPr>
              <a:t>           border-width: 2px;}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p.two {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           border-width: thick;}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p.three {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              border-width: 1px 4px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charset="-122"/>
                <a:ea typeface="DengXian" panose="02010600030101010101" charset="-122"/>
              </a:rPr>
              <a:t>12px 4px;}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295005" y="3133725"/>
            <a:ext cx="3709670" cy="32029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112</TotalTime>
  <Words>1700</Words>
  <Application>Microsoft Office PowerPoint</Application>
  <PresentationFormat>Widescreen</PresentationFormat>
  <Paragraphs>180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DengXian</vt:lpstr>
      <vt:lpstr>Microsoft YaHei</vt:lpstr>
      <vt:lpstr>SimSun</vt:lpstr>
      <vt:lpstr>SimSun</vt:lpstr>
      <vt:lpstr>华文中宋</vt:lpstr>
      <vt:lpstr>Arial</vt:lpstr>
      <vt:lpstr>Calibri</vt:lpstr>
      <vt:lpstr>Gill Sans MT</vt:lpstr>
      <vt:lpstr>Impact</vt:lpstr>
      <vt:lpstr>Microsoft Himalaya</vt:lpstr>
      <vt:lpstr>Badge</vt:lpstr>
      <vt:lpstr>列表、边框与色彩</vt:lpstr>
      <vt:lpstr>内容</vt:lpstr>
      <vt:lpstr>PowerPoint Presentation</vt:lpstr>
      <vt:lpstr>PowerPoint Presentation</vt:lpstr>
      <vt:lpstr>PowerPoint Presentation</vt:lpstr>
      <vt:lpstr>添加、编辑有序列表和无序列表(HTML) </vt:lpstr>
      <vt:lpstr>添加、编辑有序列表和无序列表(HTML)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颜色</vt:lpstr>
      <vt:lpstr>颜色</vt:lpstr>
      <vt:lpstr>PowerPoint Presentation</vt:lpstr>
      <vt:lpstr>插入链接&lt;a&gt;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kaycee</dc:creator>
  <cp:lastModifiedBy>Chen Xiangyun</cp:lastModifiedBy>
  <cp:revision>22</cp:revision>
  <dcterms:created xsi:type="dcterms:W3CDTF">2017-11-08T11:00:00Z</dcterms:created>
  <dcterms:modified xsi:type="dcterms:W3CDTF">2017-12-17T07:56:17Z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