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59" r:id="rId11"/>
  </p:sldMasterIdLst>
  <p:notesMasterIdLst>
    <p:notesMasterId r:id="rId13"/>
  </p:notesMasterIdLst>
  <p:sldIdLst>
    <p:sldId id="256" r:id="rId15"/>
    <p:sldId id="268" r:id="rId16"/>
    <p:sldId id="269" r:id="rId18"/>
    <p:sldId id="270" r:id="rId20"/>
    <p:sldId id="271" r:id="rId22"/>
    <p:sldId id="272" r:id="rId24"/>
    <p:sldId id="274" r:id="rId26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CE28B"/>
    <a:srgbClr val="382F52"/>
    <a:srgbClr val="130B30"/>
    <a:srgbClr val="AC665F"/>
    <a:srgbClr val="854C67"/>
    <a:srgbClr val="543B5B"/>
    <a:srgbClr val="B24059"/>
    <a:srgbClr val="9C98AA"/>
    <a:srgbClr val="221A42"/>
    <a:srgbClr val="670C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290" autoAdjust="0"/>
    <p:restoredTop sz="94660"/>
  </p:normalViewPr>
  <p:slideViewPr>
    <p:cSldViewPr snapToGrid="1" snapToObjects="1">
      <p:cViewPr>
        <p:scale>
          <a:sx n="100" d="100"/>
          <a:sy n="100" d="100"/>
        </p:scale>
        <p:origin x="1320" y="474"/>
      </p:cViewPr>
      <p:guideLst>
        <p:guide orient="horz" pos="43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60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bg>
      <p:bgPr>
        <a:gradFill rotWithShape="1">
          <a:gsLst>
            <a:gs pos="36000">
              <a:srgbClr val="221A42"/>
            </a:gs>
            <a:gs pos="100000">
              <a:srgbClr val="854C67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>
            <a:spLocks/>
          </p:cNvSpPr>
          <p:nvPr userDrawn="1"/>
        </p:nvSpPr>
        <p:spPr>
          <a:xfrm rot="0" flipV="1">
            <a:off x="3354070" y="1130935"/>
            <a:ext cx="66675" cy="66675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14" name="타원 13"/>
          <p:cNvSpPr>
            <a:spLocks/>
          </p:cNvSpPr>
          <p:nvPr userDrawn="1"/>
        </p:nvSpPr>
        <p:spPr>
          <a:xfrm rot="0" flipV="1">
            <a:off x="8466455" y="1844675"/>
            <a:ext cx="36830" cy="3683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7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15" name="타원 14"/>
          <p:cNvSpPr>
            <a:spLocks/>
          </p:cNvSpPr>
          <p:nvPr userDrawn="1"/>
        </p:nvSpPr>
        <p:spPr>
          <a:xfrm rot="0" flipV="1">
            <a:off x="6954520" y="4371340"/>
            <a:ext cx="66675" cy="66675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타원 26"/>
          <p:cNvSpPr>
            <a:spLocks/>
          </p:cNvSpPr>
          <p:nvPr userDrawn="1"/>
        </p:nvSpPr>
        <p:spPr>
          <a:xfrm rot="0" flipV="1">
            <a:off x="3347720" y="5517515"/>
            <a:ext cx="66675" cy="66675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28" name="타원 27"/>
          <p:cNvSpPr>
            <a:spLocks/>
          </p:cNvSpPr>
          <p:nvPr userDrawn="1"/>
        </p:nvSpPr>
        <p:spPr>
          <a:xfrm rot="0" flipV="1">
            <a:off x="539750" y="4298950"/>
            <a:ext cx="36830" cy="3683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타원 9"/>
          <p:cNvSpPr>
            <a:spLocks/>
          </p:cNvSpPr>
          <p:nvPr userDrawn="1"/>
        </p:nvSpPr>
        <p:spPr>
          <a:xfrm rot="0" flipV="1">
            <a:off x="2625725" y="3185160"/>
            <a:ext cx="3905885" cy="2197100"/>
          </a:xfrm>
          <a:custGeom>
            <a:gdLst>
              <a:gd fmla="*/ 0 w 3905251" name="TX0"/>
              <a:gd fmla="*/ 1952625 h 2196703" name="TY0"/>
              <a:gd fmla="*/ 1952625 w 3905251" name="TX1"/>
              <a:gd fmla="*/ 0 h 2196703" name="TY1"/>
              <a:gd fmla="*/ 3905250 w 3905251" name="TX2"/>
              <a:gd fmla="*/ 1952625 h 2196703" name="TY2"/>
              <a:gd fmla="*/ 0 w 3905251" name="TX3"/>
              <a:gd fmla="*/ 1952625 h 21967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3905251" h="2196703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 rotWithShape="1"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원호 4"/>
          <p:cNvSpPr>
            <a:spLocks/>
          </p:cNvSpPr>
          <p:nvPr userDrawn="1"/>
        </p:nvSpPr>
        <p:spPr>
          <a:xfrm rot="0" flipV="1">
            <a:off x="2619375" y="1476375"/>
            <a:ext cx="3905885" cy="3905885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947544" y="3007360"/>
            <a:ext cx="5262245" cy="843280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</a:t>
            </a:r>
            <a:endParaRPr lang="ko-KR" altLang="en-US" sz="36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3154680" y="2616200"/>
            <a:ext cx="2784475" cy="3702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FREE TEMPLATE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body" sz="quarter" idx="10"/>
          </p:nvPr>
        </p:nvSpPr>
        <p:spPr>
          <a:xfrm rot="0">
            <a:off x="3200400" y="3895089"/>
            <a:ext cx="2743835" cy="31432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RELEASED</a:t>
            </a:r>
            <a:endParaRPr lang="ko-KR" altLang="en-US" sz="12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21" name="내용 개체 틀 20"/>
          <p:cNvSpPr txBox="1">
            <a:spLocks/>
          </p:cNvSpPr>
          <p:nvPr>
            <p:ph type="obj" sz="quarter" idx="11"/>
          </p:nvPr>
        </p:nvSpPr>
        <p:spPr>
          <a:xfrm rot="0">
            <a:off x="3389630" y="6337935"/>
            <a:ext cx="2368550" cy="288290"/>
          </a:xfrm>
          <a:prstGeom prst="roundRect">
            <a:avLst>
              <a:gd name="adj" fmla="val 0"/>
            </a:avLst>
          </a:prstGeom>
          <a:noFill/>
          <a:ln w="0">
            <a:noFill/>
            <a:prstDash/>
          </a:ln>
        </p:spPr>
        <p:txBody>
          <a:bodyPr wrap="square" lIns="215900" tIns="0" rIns="215900" bIns="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10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30" y="6279515"/>
            <a:ext cx="205740" cy="410210"/>
            <a:chOff x="4469130" y="6279515"/>
            <a:chExt cx="205740" cy="410210"/>
          </a:xfrm>
        </p:grpSpPr>
        <p:cxnSp>
          <p:nvCxnSpPr>
            <p:cNvPr id="23" name="직선 연결선 22"/>
            <p:cNvCxnSpPr/>
            <p:nvPr/>
          </p:nvCxnSpPr>
          <p:spPr>
            <a:xfrm rot="0">
              <a:off x="4469130" y="6279515"/>
              <a:ext cx="206375" cy="635"/>
            </a:xfrm>
            <a:prstGeom prst="line"/>
            <a:ln w="12700" cap="rnd" cmpd="sng">
              <a:solidFill>
                <a:schemeClr val="bg1">
                  <a:alpha val="61960"/>
                </a:schemeClr>
              </a:solidFill>
              <a:prstDash val="solid"/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0">
              <a:off x="4469130" y="6689725"/>
              <a:ext cx="206375" cy="635"/>
            </a:xfrm>
            <a:prstGeom prst="line"/>
            <a:ln w="12700" cap="rnd" cmpd="sng">
              <a:solidFill>
                <a:schemeClr val="bg1">
                  <a:alpha val="61960"/>
                </a:schemeClr>
              </a:solidFill>
              <a:prstDash val="solid"/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>
            <a:spLocks/>
          </p:cNvSpPr>
          <p:nvPr userDrawn="1"/>
        </p:nvSpPr>
        <p:spPr>
          <a:xfrm rot="0" flipV="1">
            <a:off x="2619375" y="1476375"/>
            <a:ext cx="3905885" cy="3905885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35" name="원호 34"/>
          <p:cNvSpPr>
            <a:spLocks/>
          </p:cNvSpPr>
          <p:nvPr userDrawn="1"/>
        </p:nvSpPr>
        <p:spPr>
          <a:xfrm rot="0" flipV="1">
            <a:off x="2619375" y="1476375"/>
            <a:ext cx="3905885" cy="3905885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bg>
      <p:bgPr>
        <a:gradFill rotWithShape="1">
          <a:gsLst>
            <a:gs pos="34000">
              <a:srgbClr val="221A42"/>
            </a:gs>
            <a:gs pos="100000">
              <a:srgbClr val="854C6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>
            <a:spLocks/>
          </p:cNvSpPr>
          <p:nvPr userDrawn="1"/>
        </p:nvSpPr>
        <p:spPr>
          <a:xfrm rot="0">
            <a:off x="3273425" y="190500"/>
            <a:ext cx="2593340" cy="5771515"/>
          </a:xfrm>
          <a:prstGeom prst="roundRect">
            <a:avLst>
              <a:gd name="adj" fmla="val 2016"/>
            </a:avLst>
          </a:prstGeom>
          <a:gradFill rotWithShape="1">
            <a:gsLst>
              <a:gs pos="0">
                <a:srgbClr val="FCE28B">
                  <a:lumMod val="20000"/>
                  <a:lumOff val="80000"/>
                  <a:alpha val="82000"/>
                </a:srgbClr>
              </a:gs>
              <a:gs pos="100000">
                <a:schemeClr val="bg1">
                  <a:lumMod val="95000"/>
                </a:schemeClr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>
            <p:ph type="obj" idx="1"/>
          </p:nvPr>
        </p:nvSpPr>
        <p:spPr>
          <a:xfrm rot="0">
            <a:off x="3530600" y="2762250"/>
            <a:ext cx="2078990" cy="28809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마스터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텍스트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스타일을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편집합니다</a:t>
            </a: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>
            <p:ph type="ftr" sz="quarter" idx="11"/>
          </p:nvPr>
        </p:nvSpPr>
        <p:spPr>
          <a:xfrm rot="0">
            <a:off x="3273425" y="6362700"/>
            <a:ext cx="2593340" cy="36576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chemeClr val="lt1"/>
                </a:solidFill>
                <a:latin typeface="Opificio" charset="0"/>
                <a:ea typeface="Opificio" charset="0"/>
              </a:rPr>
              <a:t>ADSTORE.TISTORY.COM</a:t>
            </a:r>
            <a:endParaRPr lang="ko-KR" altLang="en-US" sz="9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chemeClr val="lt1"/>
              </a:solidFill>
              <a:latin typeface="Opificio" charset="0"/>
              <a:ea typeface="Opificio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656330" y="910590"/>
            <a:ext cx="1847215" cy="3752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spc="-300" dirty="0" smtClean="0" b="0">
                <a:ln w="15875" cap="flat" cmpd="sng">
                  <a:prstDash/>
                </a:ln>
                <a:gradFill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STARLIGHT</a:t>
            </a:r>
            <a:endParaRPr lang="ko-KR" altLang="en-US" sz="1200" cap="none" dirty="0" smtClean="0" b="0">
              <a:ln w="15875" cap="flat" cmpd="sng">
                <a:prstDash/>
              </a:ln>
              <a:gradFill rotWithShape="1">
                <a:gsLst>
                  <a:gs pos="31000">
                    <a:srgbClr val="221A42"/>
                  </a:gs>
                  <a:gs pos="100000">
                    <a:srgbClr val="854C67"/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8" name="타원 37"/>
          <p:cNvSpPr>
            <a:spLocks/>
          </p:cNvSpPr>
          <p:nvPr userDrawn="1"/>
        </p:nvSpPr>
        <p:spPr>
          <a:xfrm rot="0" flipV="1">
            <a:off x="6932295" y="388620"/>
            <a:ext cx="16510" cy="1651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7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0" name="타원 39"/>
          <p:cNvSpPr>
            <a:spLocks/>
          </p:cNvSpPr>
          <p:nvPr userDrawn="1"/>
        </p:nvSpPr>
        <p:spPr>
          <a:xfrm rot="0" flipV="1">
            <a:off x="1043305" y="588010"/>
            <a:ext cx="16510" cy="1651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1" name="타원 40"/>
          <p:cNvSpPr>
            <a:spLocks/>
          </p:cNvSpPr>
          <p:nvPr userDrawn="1"/>
        </p:nvSpPr>
        <p:spPr>
          <a:xfrm rot="0" flipV="1">
            <a:off x="7566660" y="865505"/>
            <a:ext cx="30480" cy="3048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2" name="타원 41"/>
          <p:cNvSpPr>
            <a:spLocks/>
          </p:cNvSpPr>
          <p:nvPr userDrawn="1"/>
        </p:nvSpPr>
        <p:spPr>
          <a:xfrm rot="0" flipV="1">
            <a:off x="6021705" y="572135"/>
            <a:ext cx="16510" cy="16510"/>
          </a:xfrm>
          <a:prstGeom prst="ellipse"/>
          <a:gradFill rotWithShape="1">
            <a:gsLst>
              <a:gs pos="0">
                <a:srgbClr val="854C67"/>
              </a:gs>
              <a:gs pos="100000">
                <a:srgbClr val="382F52"/>
              </a:gs>
            </a:gsLst>
            <a:lin ang="7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4" name="타원 43"/>
          <p:cNvSpPr>
            <a:spLocks/>
          </p:cNvSpPr>
          <p:nvPr userDrawn="1"/>
        </p:nvSpPr>
        <p:spPr>
          <a:xfrm rot="0" flipV="1">
            <a:off x="3916045" y="332740"/>
            <a:ext cx="16510" cy="16510"/>
          </a:xfrm>
          <a:prstGeom prst="ellipse"/>
          <a:gradFill rotWithShape="1">
            <a:gsLst>
              <a:gs pos="0">
                <a:srgbClr val="854C67"/>
              </a:gs>
              <a:gs pos="100000">
                <a:srgbClr val="382F52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5" name="타원 44"/>
          <p:cNvSpPr>
            <a:spLocks/>
          </p:cNvSpPr>
          <p:nvPr userDrawn="1"/>
        </p:nvSpPr>
        <p:spPr>
          <a:xfrm rot="0" flipV="1">
            <a:off x="1750060" y="1100455"/>
            <a:ext cx="30480" cy="3048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66" name="타원 65"/>
          <p:cNvSpPr>
            <a:spLocks/>
          </p:cNvSpPr>
          <p:nvPr userDrawn="1"/>
        </p:nvSpPr>
        <p:spPr>
          <a:xfrm rot="0" flipV="1">
            <a:off x="1059815" y="6273165"/>
            <a:ext cx="57785" cy="57785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8120" y="2681605"/>
            <a:ext cx="2192020" cy="3211195"/>
            <a:chOff x="6548120" y="2681605"/>
            <a:chExt cx="2192020" cy="3211195"/>
          </a:xfrm>
        </p:grpSpPr>
        <p:sp>
          <p:nvSpPr>
            <p:cNvPr id="69" name="타원 68"/>
            <p:cNvSpPr>
              <a:spLocks/>
            </p:cNvSpPr>
            <p:nvPr userDrawn="1"/>
          </p:nvSpPr>
          <p:spPr>
            <a:xfrm rot="9000000" flipV="1">
              <a:off x="7388860" y="5882640"/>
              <a:ext cx="24765" cy="2476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70" name="타원 69"/>
            <p:cNvSpPr>
              <a:spLocks/>
            </p:cNvSpPr>
            <p:nvPr userDrawn="1"/>
          </p:nvSpPr>
          <p:spPr>
            <a:xfrm rot="9000000" flipV="1">
              <a:off x="8740775" y="5446395"/>
              <a:ext cx="45720" cy="4445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71" name="타원 70"/>
            <p:cNvSpPr>
              <a:spLocks/>
            </p:cNvSpPr>
            <p:nvPr userDrawn="1"/>
          </p:nvSpPr>
          <p:spPr>
            <a:xfrm rot="9000000" flipV="1">
              <a:off x="7399020" y="5153660"/>
              <a:ext cx="45085" cy="450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73" name="타원 72"/>
            <p:cNvSpPr>
              <a:spLocks/>
            </p:cNvSpPr>
            <p:nvPr userDrawn="1"/>
          </p:nvSpPr>
          <p:spPr>
            <a:xfrm rot="9000000" flipV="1">
              <a:off x="6000750" y="3615690"/>
              <a:ext cx="25400" cy="2413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74" name="타원 73"/>
            <p:cNvSpPr>
              <a:spLocks/>
            </p:cNvSpPr>
            <p:nvPr userDrawn="1"/>
          </p:nvSpPr>
          <p:spPr>
            <a:xfrm rot="9000000" flipV="1">
              <a:off x="7759700" y="2355850"/>
              <a:ext cx="45085" cy="450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43" name="타원 42"/>
          <p:cNvSpPr>
            <a:spLocks/>
          </p:cNvSpPr>
          <p:nvPr userDrawn="1"/>
        </p:nvSpPr>
        <p:spPr>
          <a:xfrm rot="0" flipV="1">
            <a:off x="3956050" y="1654810"/>
            <a:ext cx="19685" cy="19685"/>
          </a:xfrm>
          <a:prstGeom prst="ellipse"/>
          <a:gradFill rotWithShape="1">
            <a:gsLst>
              <a:gs pos="0">
                <a:srgbClr val="854C67"/>
              </a:gs>
              <a:gs pos="100000">
                <a:srgbClr val="382F52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2" name="원호 51"/>
          <p:cNvSpPr>
            <a:spLocks/>
          </p:cNvSpPr>
          <p:nvPr userDrawn="1"/>
        </p:nvSpPr>
        <p:spPr>
          <a:xfrm rot="0" flipV="1">
            <a:off x="3850640" y="380365"/>
            <a:ext cx="1442720" cy="1442720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 cmpd="sng">
            <a:gradFill rotWithShape="1"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3" name="원호 52"/>
          <p:cNvSpPr>
            <a:spLocks/>
          </p:cNvSpPr>
          <p:nvPr userDrawn="1"/>
        </p:nvSpPr>
        <p:spPr>
          <a:xfrm rot="0" flipV="1">
            <a:off x="3850640" y="380365"/>
            <a:ext cx="1442720" cy="1442720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 cmpd="sng">
            <a:gradFill rotWithShape="1"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4" name="원호 53"/>
          <p:cNvSpPr>
            <a:spLocks/>
          </p:cNvSpPr>
          <p:nvPr userDrawn="1"/>
        </p:nvSpPr>
        <p:spPr>
          <a:xfrm rot="0" flipV="1">
            <a:off x="3850640" y="380365"/>
            <a:ext cx="1442720" cy="1442720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 cmpd="sng">
            <a:gradFill rotWithShape="1"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77" name="원호 76"/>
          <p:cNvSpPr>
            <a:spLocks/>
          </p:cNvSpPr>
          <p:nvPr userDrawn="1"/>
        </p:nvSpPr>
        <p:spPr>
          <a:xfrm rot="0" flipV="1">
            <a:off x="3994150" y="523875"/>
            <a:ext cx="1155700" cy="1155700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 cmpd="sng">
            <a:gradFill rotWithShape="1"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30" y="2559050"/>
            <a:ext cx="205740" cy="3602990"/>
            <a:chOff x="4469130" y="2559050"/>
            <a:chExt cx="205740" cy="3602990"/>
          </a:xfrm>
        </p:grpSpPr>
        <p:cxnSp>
          <p:nvCxnSpPr>
            <p:cNvPr id="83" name="직선 연결선 82"/>
            <p:cNvCxnSpPr/>
            <p:nvPr/>
          </p:nvCxnSpPr>
          <p:spPr>
            <a:xfrm rot="0">
              <a:off x="4469130" y="2559050"/>
              <a:ext cx="206375" cy="635"/>
            </a:xfrm>
            <a:prstGeom prst="line"/>
            <a:ln w="12700" cap="rnd" cmpd="sng">
              <a:solidFill>
                <a:srgbClr val="854C67">
                  <a:alpha val="100000"/>
                </a:srgbClr>
              </a:solidFill>
              <a:prstDash val="solid"/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0">
              <a:off x="4469130" y="6162040"/>
              <a:ext cx="206375" cy="635"/>
            </a:xfrm>
            <a:prstGeom prst="line"/>
            <a:ln w="12700" cap="rnd" cmpd="sng">
              <a:solidFill>
                <a:schemeClr val="bg1">
                  <a:alpha val="61960"/>
                </a:schemeClr>
              </a:solidFill>
              <a:prstDash val="solid"/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 txBox="1">
            <a:spLocks/>
          </p:cNvSpPr>
          <p:nvPr userDrawn="1">
            <p:ph type="body" sz="quarter" idx="13"/>
          </p:nvPr>
        </p:nvSpPr>
        <p:spPr>
          <a:xfrm rot="0">
            <a:off x="3530600" y="1931035"/>
            <a:ext cx="2078990" cy="4749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300" dirty="0" smtClean="0" b="0">
                <a:ln w="15875" cap="flat" cmpd="sng">
                  <a:prstDash/>
                </a:ln>
                <a:gradFill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INDEX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31000">
                    <a:srgbClr val="221A42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7" name="타원 86"/>
          <p:cNvSpPr>
            <a:spLocks/>
          </p:cNvSpPr>
          <p:nvPr userDrawn="1"/>
        </p:nvSpPr>
        <p:spPr>
          <a:xfrm rot="0" flipV="1">
            <a:off x="1202690" y="2435860"/>
            <a:ext cx="57785" cy="57785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750" y="4893310"/>
            <a:ext cx="1583055" cy="506730"/>
            <a:chOff x="539750" y="4893310"/>
            <a:chExt cx="1583055" cy="506730"/>
          </a:xfrm>
        </p:grpSpPr>
        <p:sp>
          <p:nvSpPr>
            <p:cNvPr id="88" name="타원 87"/>
            <p:cNvSpPr>
              <a:spLocks/>
            </p:cNvSpPr>
            <p:nvPr userDrawn="1"/>
          </p:nvSpPr>
          <p:spPr>
            <a:xfrm rot="0" flipV="1">
              <a:off x="1457960" y="489331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9" name="타원 88"/>
            <p:cNvSpPr>
              <a:spLocks/>
            </p:cNvSpPr>
            <p:nvPr userDrawn="1"/>
          </p:nvSpPr>
          <p:spPr>
            <a:xfrm rot="0" flipV="1">
              <a:off x="2092960" y="537019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0" name="타원 89"/>
            <p:cNvSpPr>
              <a:spLocks/>
            </p:cNvSpPr>
            <p:nvPr userDrawn="1"/>
          </p:nvSpPr>
          <p:spPr>
            <a:xfrm rot="0" flipV="1">
              <a:off x="539750" y="5076825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50" y="534035"/>
            <a:ext cx="2313940" cy="1440815"/>
            <a:chOff x="3663950" y="534035"/>
            <a:chExt cx="2313940" cy="1440815"/>
          </a:xfrm>
        </p:grpSpPr>
        <p:sp>
          <p:nvSpPr>
            <p:cNvPr id="96" name="타원 95"/>
            <p:cNvSpPr>
              <a:spLocks/>
            </p:cNvSpPr>
            <p:nvPr userDrawn="1"/>
          </p:nvSpPr>
          <p:spPr>
            <a:xfrm rot="9000000" flipV="1">
              <a:off x="3463290" y="1201420"/>
              <a:ext cx="24765" cy="24765"/>
            </a:xfrm>
            <a:prstGeom prst="ellipse"/>
            <a:gradFill rotWithShape="1">
              <a:gsLst>
                <a:gs pos="0">
                  <a:srgbClr val="854C67"/>
                </a:gs>
                <a:gs pos="100000">
                  <a:srgbClr val="382F52"/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8" name="타원 97"/>
            <p:cNvSpPr>
              <a:spLocks/>
            </p:cNvSpPr>
            <p:nvPr userDrawn="1"/>
          </p:nvSpPr>
          <p:spPr>
            <a:xfrm rot="9000000" flipV="1">
              <a:off x="5243830" y="1780540"/>
              <a:ext cx="45085" cy="45085"/>
            </a:xfrm>
            <a:prstGeom prst="ellipse"/>
            <a:gradFill rotWithShape="1">
              <a:gsLst>
                <a:gs pos="0">
                  <a:srgbClr val="854C67"/>
                </a:gs>
                <a:gs pos="100000">
                  <a:srgbClr val="382F52"/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0" name="타원 99"/>
            <p:cNvSpPr>
              <a:spLocks/>
            </p:cNvSpPr>
            <p:nvPr userDrawn="1"/>
          </p:nvSpPr>
          <p:spPr>
            <a:xfrm rot="9000000" flipV="1">
              <a:off x="5641340" y="420370"/>
              <a:ext cx="44450" cy="45085"/>
            </a:xfrm>
            <a:prstGeom prst="ellipse"/>
            <a:gradFill rotWithShape="1">
              <a:gsLst>
                <a:gs pos="0">
                  <a:srgbClr val="854C67"/>
                </a:gs>
                <a:gs pos="100000">
                  <a:srgbClr val="382F52"/>
                </a:gs>
              </a:gsLst>
              <a:lin ang="7800000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>
            <p:ph type="obj" idx="1"/>
          </p:nvPr>
        </p:nvSpPr>
        <p:spPr>
          <a:xfrm rot="0">
            <a:off x="3528695" y="2878455"/>
            <a:ext cx="2078990" cy="30353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KoPub돋움체 Light" charset="0"/>
                <a:ea typeface="KoPub돋움체 Light" charset="0"/>
              </a:rPr>
              <a:t>마스터</a:t>
            </a: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KoPub돋움체 Light" charset="0"/>
                <a:ea typeface="KoPub돋움체 Light" charset="0"/>
              </a:rPr>
              <a:t>텍스트</a:t>
            </a: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KoPub돋움체 Light" charset="0"/>
                <a:ea typeface="KoPub돋움체 Light" charset="0"/>
              </a:rPr>
              <a:t>스타일을</a:t>
            </a: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KoPub돋움체 Light" charset="0"/>
                <a:ea typeface="KoPub돋움체 Light" charset="0"/>
              </a:rPr>
              <a:t>편집합니다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>
            <p:ph type="ftr" sz="quarter" idx="11"/>
          </p:nvPr>
        </p:nvSpPr>
        <p:spPr>
          <a:xfrm rot="0">
            <a:off x="3528695" y="6362700"/>
            <a:ext cx="2078990" cy="36576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chemeClr val="lt1"/>
                </a:solidFill>
                <a:latin typeface="Opificio" charset="0"/>
                <a:ea typeface="Opificio" charset="0"/>
              </a:rPr>
              <a:t>ADSTORE.TISTORY.COM</a:t>
            </a:r>
            <a:endParaRPr lang="ko-KR" altLang="en-US" sz="9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chemeClr val="lt1"/>
              </a:solidFill>
              <a:latin typeface="Opificio" charset="0"/>
              <a:ea typeface="Opificio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509645" y="910590"/>
            <a:ext cx="2123440" cy="37528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STARLIGHT</a:t>
            </a:r>
            <a:endParaRPr lang="ko-KR" altLang="en-US" sz="16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38" name="타원 37"/>
          <p:cNvSpPr>
            <a:spLocks/>
          </p:cNvSpPr>
          <p:nvPr userDrawn="1"/>
        </p:nvSpPr>
        <p:spPr>
          <a:xfrm rot="0" flipV="1">
            <a:off x="6932295" y="388620"/>
            <a:ext cx="16510" cy="16510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7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4" name="타원 43"/>
          <p:cNvSpPr>
            <a:spLocks/>
          </p:cNvSpPr>
          <p:nvPr userDrawn="1"/>
        </p:nvSpPr>
        <p:spPr>
          <a:xfrm rot="0" flipV="1">
            <a:off x="3907790" y="332740"/>
            <a:ext cx="16510" cy="16510"/>
          </a:xfrm>
          <a:prstGeom prst="ellipse"/>
          <a:gradFill rotWithShape="1">
            <a:gsLst>
              <a:gs pos="0">
                <a:srgbClr val="854C67"/>
              </a:gs>
              <a:gs pos="100000">
                <a:srgbClr val="382F52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3" name="타원 42"/>
          <p:cNvSpPr>
            <a:spLocks/>
          </p:cNvSpPr>
          <p:nvPr userDrawn="1"/>
        </p:nvSpPr>
        <p:spPr>
          <a:xfrm rot="0" flipV="1">
            <a:off x="3947795" y="1654810"/>
            <a:ext cx="19685" cy="19685"/>
          </a:xfrm>
          <a:prstGeom prst="ellipse"/>
          <a:gradFill rotWithShape="1">
            <a:gsLst>
              <a:gs pos="0">
                <a:srgbClr val="AC665F"/>
              </a:gs>
              <a:gs pos="100000">
                <a:srgbClr val="FCE28B">
                  <a:lumMod val="100000"/>
                  <a:alpha val="96000"/>
                </a:srgbClr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2" name="원호 51"/>
          <p:cNvSpPr>
            <a:spLocks/>
          </p:cNvSpPr>
          <p:nvPr userDrawn="1"/>
        </p:nvSpPr>
        <p:spPr>
          <a:xfrm rot="0" flipV="1">
            <a:off x="3848735" y="380365"/>
            <a:ext cx="1442720" cy="1442720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3" name="원호 52"/>
          <p:cNvSpPr>
            <a:spLocks/>
          </p:cNvSpPr>
          <p:nvPr userDrawn="1"/>
        </p:nvSpPr>
        <p:spPr>
          <a:xfrm rot="0" flipV="1">
            <a:off x="3848735" y="380365"/>
            <a:ext cx="1442720" cy="1442720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4" name="원호 53"/>
          <p:cNvSpPr>
            <a:spLocks/>
          </p:cNvSpPr>
          <p:nvPr userDrawn="1"/>
        </p:nvSpPr>
        <p:spPr>
          <a:xfrm rot="0" flipV="1">
            <a:off x="3848735" y="380365"/>
            <a:ext cx="1442720" cy="1442720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77" name="원호 76"/>
          <p:cNvSpPr>
            <a:spLocks/>
          </p:cNvSpPr>
          <p:nvPr userDrawn="1"/>
        </p:nvSpPr>
        <p:spPr>
          <a:xfrm rot="0" flipV="1">
            <a:off x="3992245" y="523875"/>
            <a:ext cx="1155700" cy="1155700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100000"/>
                    <a:alpha val="95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30" y="2637155"/>
            <a:ext cx="205740" cy="3524885"/>
            <a:chOff x="4469130" y="2637155"/>
            <a:chExt cx="205740" cy="3524885"/>
          </a:xfrm>
        </p:grpSpPr>
        <p:cxnSp>
          <p:nvCxnSpPr>
            <p:cNvPr id="83" name="직선 연결선 82"/>
            <p:cNvCxnSpPr/>
            <p:nvPr/>
          </p:nvCxnSpPr>
          <p:spPr>
            <a:xfrm rot="0">
              <a:off x="4469130" y="2637155"/>
              <a:ext cx="206375" cy="635"/>
            </a:xfrm>
            <a:prstGeom prst="line"/>
            <a:ln w="12700" cap="rnd" cmpd="sng">
              <a:solidFill>
                <a:schemeClr val="bg1">
                  <a:alpha val="61960"/>
                </a:schemeClr>
              </a:solidFill>
              <a:prstDash val="solid"/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0">
              <a:off x="4469130" y="6162040"/>
              <a:ext cx="206375" cy="635"/>
            </a:xfrm>
            <a:prstGeom prst="line"/>
            <a:ln w="12700" cap="rnd" cmpd="sng">
              <a:solidFill>
                <a:schemeClr val="bg1">
                  <a:alpha val="61960"/>
                </a:schemeClr>
              </a:solidFill>
              <a:prstDash val="solid"/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 txBox="1">
            <a:spLocks/>
          </p:cNvSpPr>
          <p:nvPr userDrawn="1">
            <p:ph type="body" sz="quarter" idx="13"/>
          </p:nvPr>
        </p:nvSpPr>
        <p:spPr>
          <a:xfrm rot="0">
            <a:off x="3533140" y="1934210"/>
            <a:ext cx="2078990" cy="47498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INDEX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750" y="534035"/>
            <a:ext cx="8200390" cy="5795645"/>
            <a:chOff x="539750" y="534035"/>
            <a:chExt cx="8200390" cy="5795645"/>
          </a:xfrm>
        </p:grpSpPr>
        <p:sp>
          <p:nvSpPr>
            <p:cNvPr id="40" name="타원 39"/>
            <p:cNvSpPr>
              <a:spLocks/>
            </p:cNvSpPr>
            <p:nvPr userDrawn="1"/>
          </p:nvSpPr>
          <p:spPr>
            <a:xfrm rot="0" flipV="1">
              <a:off x="1043305" y="58801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41" name="타원 40"/>
            <p:cNvSpPr>
              <a:spLocks/>
            </p:cNvSpPr>
            <p:nvPr userDrawn="1"/>
          </p:nvSpPr>
          <p:spPr>
            <a:xfrm rot="0" flipV="1">
              <a:off x="7566660" y="86550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42" name="타원 41"/>
            <p:cNvSpPr>
              <a:spLocks/>
            </p:cNvSpPr>
            <p:nvPr userDrawn="1"/>
          </p:nvSpPr>
          <p:spPr>
            <a:xfrm rot="0" flipV="1">
              <a:off x="6013450" y="572135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45" name="타원 44"/>
            <p:cNvSpPr>
              <a:spLocks/>
            </p:cNvSpPr>
            <p:nvPr userDrawn="1"/>
          </p:nvSpPr>
          <p:spPr>
            <a:xfrm rot="0" flipV="1">
              <a:off x="1750060" y="110045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66" name="타원 65"/>
            <p:cNvSpPr>
              <a:spLocks/>
            </p:cNvSpPr>
            <p:nvPr userDrawn="1"/>
          </p:nvSpPr>
          <p:spPr>
            <a:xfrm rot="0" flipV="1">
              <a:off x="1059815" y="627316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8120" y="2681605"/>
              <a:ext cx="2192020" cy="3211195"/>
              <a:chOff x="6548120" y="2681605"/>
              <a:chExt cx="2192020" cy="3211195"/>
            </a:xfrm>
          </p:grpSpPr>
          <p:sp>
            <p:nvSpPr>
              <p:cNvPr id="69" name="타원 68"/>
              <p:cNvSpPr>
                <a:spLocks/>
              </p:cNvSpPr>
              <p:nvPr userDrawn="1"/>
            </p:nvSpPr>
            <p:spPr>
              <a:xfrm rot="9000000" flipV="1">
                <a:off x="7388860" y="588264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70" name="타원 69"/>
              <p:cNvSpPr>
                <a:spLocks/>
              </p:cNvSpPr>
              <p:nvPr userDrawn="1"/>
            </p:nvSpPr>
            <p:spPr>
              <a:xfrm rot="9000000" flipV="1">
                <a:off x="8740775" y="544639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71" name="타원 70"/>
              <p:cNvSpPr>
                <a:spLocks/>
              </p:cNvSpPr>
              <p:nvPr userDrawn="1"/>
            </p:nvSpPr>
            <p:spPr>
              <a:xfrm rot="9000000" flipV="1">
                <a:off x="7399020" y="5153660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73" name="타원 72"/>
              <p:cNvSpPr>
                <a:spLocks/>
              </p:cNvSpPr>
              <p:nvPr userDrawn="1"/>
            </p:nvSpPr>
            <p:spPr>
              <a:xfrm rot="9000000" flipV="1">
                <a:off x="6000750" y="3615690"/>
                <a:ext cx="25400" cy="2413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74" name="타원 73"/>
              <p:cNvSpPr>
                <a:spLocks/>
              </p:cNvSpPr>
              <p:nvPr userDrawn="1"/>
            </p:nvSpPr>
            <p:spPr>
              <a:xfrm rot="9000000" flipV="1">
                <a:off x="7759700" y="2355850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87" name="타원 86"/>
            <p:cNvSpPr>
              <a:spLocks/>
            </p:cNvSpPr>
            <p:nvPr userDrawn="1"/>
          </p:nvSpPr>
          <p:spPr>
            <a:xfrm rot="0" flipV="1">
              <a:off x="1202690" y="2435860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750" y="4893310"/>
              <a:ext cx="1583055" cy="506730"/>
              <a:chOff x="539750" y="4893310"/>
              <a:chExt cx="1583055" cy="506730"/>
            </a:xfrm>
          </p:grpSpPr>
          <p:sp>
            <p:nvSpPr>
              <p:cNvPr id="88" name="타원 87"/>
              <p:cNvSpPr>
                <a:spLocks/>
              </p:cNvSpPr>
              <p:nvPr userDrawn="1"/>
            </p:nvSpPr>
            <p:spPr>
              <a:xfrm rot="0" flipV="1">
                <a:off x="1457960" y="489331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89" name="타원 88"/>
              <p:cNvSpPr>
                <a:spLocks/>
              </p:cNvSpPr>
              <p:nvPr userDrawn="1"/>
            </p:nvSpPr>
            <p:spPr>
              <a:xfrm rot="0" flipV="1">
                <a:off x="2092960" y="537019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90" name="타원 89"/>
              <p:cNvSpPr>
                <a:spLocks/>
              </p:cNvSpPr>
              <p:nvPr userDrawn="1"/>
            </p:nvSpPr>
            <p:spPr>
              <a:xfrm rot="0" flipV="1">
                <a:off x="539750" y="5076825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50" y="534035"/>
              <a:ext cx="2313940" cy="1440815"/>
              <a:chOff x="3663950" y="534035"/>
              <a:chExt cx="2313940" cy="1440815"/>
            </a:xfrm>
          </p:grpSpPr>
          <p:sp>
            <p:nvSpPr>
              <p:cNvPr id="96" name="타원 95"/>
              <p:cNvSpPr>
                <a:spLocks/>
              </p:cNvSpPr>
              <p:nvPr userDrawn="1"/>
            </p:nvSpPr>
            <p:spPr>
              <a:xfrm rot="9000000" flipV="1">
                <a:off x="3463290" y="120142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98" name="타원 97"/>
              <p:cNvSpPr>
                <a:spLocks/>
              </p:cNvSpPr>
              <p:nvPr userDrawn="1"/>
            </p:nvSpPr>
            <p:spPr>
              <a:xfrm rot="9000000" flipV="1">
                <a:off x="5243830" y="1780540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00" name="타원 99"/>
              <p:cNvSpPr>
                <a:spLocks/>
              </p:cNvSpPr>
              <p:nvPr userDrawn="1"/>
            </p:nvSpPr>
            <p:spPr>
              <a:xfrm rot="9000000" flipV="1">
                <a:off x="5641340" y="420370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cxnSp>
        <p:nvCxnSpPr>
          <p:cNvPr id="78" name="직선 연결선 77"/>
          <p:cNvCxnSpPr/>
          <p:nvPr/>
        </p:nvCxnSpPr>
        <p:spPr>
          <a:xfrm rot="0" flipH="1" flipV="1">
            <a:off x="2337435" y="4607560"/>
            <a:ext cx="629285" cy="37592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2_사용자 지정 레이아웃">
    <p:bg>
      <p:bgPr>
        <a:gradFill rotWithShape="1">
          <a:gsLst>
            <a:gs pos="34000">
              <a:srgbClr val="221A42"/>
            </a:gs>
            <a:gs pos="100000">
              <a:srgbClr val="854C6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380" y="598170"/>
            <a:ext cx="8200390" cy="5359400"/>
            <a:chOff x="500380" y="598170"/>
            <a:chExt cx="8200390" cy="5359400"/>
          </a:xfrm>
        </p:grpSpPr>
        <p:sp>
          <p:nvSpPr>
            <p:cNvPr id="7" name="타원 6"/>
            <p:cNvSpPr>
              <a:spLocks/>
            </p:cNvSpPr>
            <p:nvPr userDrawn="1"/>
          </p:nvSpPr>
          <p:spPr>
            <a:xfrm rot="0" flipV="1">
              <a:off x="1004570" y="65278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" name="타원 7"/>
            <p:cNvSpPr>
              <a:spLocks/>
            </p:cNvSpPr>
            <p:nvPr userDrawn="1"/>
          </p:nvSpPr>
          <p:spPr>
            <a:xfrm rot="0" flipV="1">
              <a:off x="7527925" y="929640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" name="타원 8"/>
            <p:cNvSpPr>
              <a:spLocks/>
            </p:cNvSpPr>
            <p:nvPr userDrawn="1"/>
          </p:nvSpPr>
          <p:spPr>
            <a:xfrm rot="0" flipV="1">
              <a:off x="5974080" y="63627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 userDrawn="1"/>
          </p:nvSpPr>
          <p:spPr>
            <a:xfrm rot="0" flipV="1">
              <a:off x="1710690" y="1164590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1" name="타원 10"/>
            <p:cNvSpPr>
              <a:spLocks/>
            </p:cNvSpPr>
            <p:nvPr userDrawn="1"/>
          </p:nvSpPr>
          <p:spPr>
            <a:xfrm rot="0" flipV="1">
              <a:off x="827405" y="5085080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08750" y="2746375"/>
              <a:ext cx="2192020" cy="3211195"/>
              <a:chOff x="6508750" y="2746375"/>
              <a:chExt cx="2192020" cy="3211195"/>
            </a:xfrm>
          </p:grpSpPr>
          <p:sp>
            <p:nvSpPr>
              <p:cNvPr id="22" name="타원 21"/>
              <p:cNvSpPr>
                <a:spLocks/>
              </p:cNvSpPr>
              <p:nvPr userDrawn="1"/>
            </p:nvSpPr>
            <p:spPr>
              <a:xfrm rot="9000000" flipV="1">
                <a:off x="7348855" y="594804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3" name="타원 22"/>
              <p:cNvSpPr>
                <a:spLocks/>
              </p:cNvSpPr>
              <p:nvPr userDrawn="1"/>
            </p:nvSpPr>
            <p:spPr>
              <a:xfrm rot="9000000" flipV="1">
                <a:off x="8701405" y="551116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 userDrawn="1"/>
            </p:nvSpPr>
            <p:spPr>
              <a:xfrm rot="9000000" flipV="1">
                <a:off x="7358380" y="5219700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5" name="타원 24"/>
              <p:cNvSpPr>
                <a:spLocks/>
              </p:cNvSpPr>
              <p:nvPr userDrawn="1"/>
            </p:nvSpPr>
            <p:spPr>
              <a:xfrm rot="9000000" flipV="1">
                <a:off x="5961380" y="368173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 userDrawn="1"/>
            </p:nvSpPr>
            <p:spPr>
              <a:xfrm rot="9000000" flipV="1">
                <a:off x="7719695" y="2421890"/>
                <a:ext cx="45085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13" name="타원 12"/>
            <p:cNvSpPr>
              <a:spLocks/>
            </p:cNvSpPr>
            <p:nvPr userDrawn="1"/>
          </p:nvSpPr>
          <p:spPr>
            <a:xfrm rot="0" flipV="1">
              <a:off x="1163320" y="2500630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00380" y="4957445"/>
              <a:ext cx="1583055" cy="506730"/>
              <a:chOff x="500380" y="4957445"/>
              <a:chExt cx="1583055" cy="506730"/>
            </a:xfrm>
          </p:grpSpPr>
          <p:sp>
            <p:nvSpPr>
              <p:cNvPr id="19" name="타원 18"/>
              <p:cNvSpPr>
                <a:spLocks/>
              </p:cNvSpPr>
              <p:nvPr userDrawn="1"/>
            </p:nvSpPr>
            <p:spPr>
              <a:xfrm rot="0" flipV="1">
                <a:off x="1419225" y="4957445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0" name="타원 19"/>
              <p:cNvSpPr>
                <a:spLocks/>
              </p:cNvSpPr>
              <p:nvPr userDrawn="1"/>
            </p:nvSpPr>
            <p:spPr>
              <a:xfrm rot="0" flipV="1">
                <a:off x="2053590" y="543496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1" name="타원 20"/>
              <p:cNvSpPr>
                <a:spLocks/>
              </p:cNvSpPr>
              <p:nvPr userDrawn="1"/>
            </p:nvSpPr>
            <p:spPr>
              <a:xfrm rot="0" flipV="1">
                <a:off x="500380" y="514096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24580" y="598170"/>
              <a:ext cx="2313940" cy="1440815"/>
              <a:chOff x="3624580" y="598170"/>
              <a:chExt cx="2313940" cy="1440815"/>
            </a:xfrm>
          </p:grpSpPr>
          <p:sp>
            <p:nvSpPr>
              <p:cNvPr id="16" name="타원 15"/>
              <p:cNvSpPr>
                <a:spLocks/>
              </p:cNvSpPr>
              <p:nvPr userDrawn="1"/>
            </p:nvSpPr>
            <p:spPr>
              <a:xfrm rot="9000000" flipV="1">
                <a:off x="3423920" y="126555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7" name="타원 16"/>
              <p:cNvSpPr>
                <a:spLocks/>
              </p:cNvSpPr>
              <p:nvPr userDrawn="1"/>
            </p:nvSpPr>
            <p:spPr>
              <a:xfrm rot="9000000" flipV="1">
                <a:off x="5204460" y="1844675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8" name="타원 17"/>
              <p:cNvSpPr>
                <a:spLocks/>
              </p:cNvSpPr>
              <p:nvPr userDrawn="1"/>
            </p:nvSpPr>
            <p:spPr>
              <a:xfrm rot="9000000" flipV="1">
                <a:off x="5601970" y="484505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cxnSp>
        <p:nvCxnSpPr>
          <p:cNvPr id="27" name="직선 연결선 26"/>
          <p:cNvCxnSpPr/>
          <p:nvPr/>
        </p:nvCxnSpPr>
        <p:spPr>
          <a:xfrm rot="0" flipH="1" flipV="1">
            <a:off x="2037080" y="1785620"/>
            <a:ext cx="1167130" cy="63627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268730" y="2322830"/>
            <a:ext cx="2227580" cy="2212340"/>
          </a:xfrm>
          <a:prstGeom prst="rect"/>
          <a:noFill/>
          <a:ln w="508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txBody>
          <a:bodyPr wrap="square" lIns="179705" tIns="144145" rIns="179705" bIns="144145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FEEL</a:t>
            </a: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 </a:t>
            </a: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THE</a:t>
            </a: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LIGHT</a:t>
            </a:r>
            <a:endParaRPr lang="ko-KR" altLang="en-US" sz="2400" cap="none" dirty="0" smtClean="0" b="1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0" flipH="1" flipV="1">
            <a:off x="7989570" y="3514090"/>
            <a:ext cx="526415" cy="358775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 txBox="1">
            <a:spLocks/>
          </p:cNvSpPr>
          <p:nvPr>
            <p:ph type="body" sz="quarter" idx="13"/>
          </p:nvPr>
        </p:nvSpPr>
        <p:spPr>
          <a:xfrm rot="0">
            <a:off x="5269230" y="2286635"/>
            <a:ext cx="3272155" cy="229552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I Still Remember when things were Broken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But put together , the cracks were closing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Hurry up, hurry up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There's no more waiting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We're still worth saving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0" flipH="1">
            <a:off x="4498340" y="3213100"/>
            <a:ext cx="147955" cy="432435"/>
          </a:xfrm>
          <a:prstGeom prst="line"/>
          <a:ln w="19050" cap="rnd" cmpd="sng">
            <a:solidFill>
              <a:schemeClr val="bg1">
                <a:alpha val="61960"/>
              </a:schemeClr>
            </a:solidFill>
            <a:prstDash val="solid"/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t="0" r="-6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380" y="598170"/>
            <a:ext cx="8200390" cy="5359400"/>
            <a:chOff x="500380" y="598170"/>
            <a:chExt cx="8200390" cy="5359400"/>
          </a:xfrm>
        </p:grpSpPr>
        <p:sp>
          <p:nvSpPr>
            <p:cNvPr id="7" name="타원 6"/>
            <p:cNvSpPr>
              <a:spLocks/>
            </p:cNvSpPr>
            <p:nvPr userDrawn="1"/>
          </p:nvSpPr>
          <p:spPr>
            <a:xfrm rot="0" flipV="1">
              <a:off x="1004570" y="65278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" name="타원 7"/>
            <p:cNvSpPr>
              <a:spLocks/>
            </p:cNvSpPr>
            <p:nvPr userDrawn="1"/>
          </p:nvSpPr>
          <p:spPr>
            <a:xfrm rot="0" flipV="1">
              <a:off x="7527925" y="929640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" name="타원 8"/>
            <p:cNvSpPr>
              <a:spLocks/>
            </p:cNvSpPr>
            <p:nvPr userDrawn="1"/>
          </p:nvSpPr>
          <p:spPr>
            <a:xfrm rot="0" flipV="1">
              <a:off x="5974080" y="63627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 userDrawn="1"/>
          </p:nvSpPr>
          <p:spPr>
            <a:xfrm rot="0" flipV="1">
              <a:off x="1710690" y="1164590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1" name="타원 10"/>
            <p:cNvSpPr>
              <a:spLocks/>
            </p:cNvSpPr>
            <p:nvPr userDrawn="1"/>
          </p:nvSpPr>
          <p:spPr>
            <a:xfrm rot="0" flipV="1">
              <a:off x="827405" y="5085080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08750" y="2746375"/>
              <a:ext cx="2192020" cy="3211195"/>
              <a:chOff x="6508750" y="2746375"/>
              <a:chExt cx="2192020" cy="3211195"/>
            </a:xfrm>
          </p:grpSpPr>
          <p:sp>
            <p:nvSpPr>
              <p:cNvPr id="22" name="타원 21"/>
              <p:cNvSpPr>
                <a:spLocks/>
              </p:cNvSpPr>
              <p:nvPr userDrawn="1"/>
            </p:nvSpPr>
            <p:spPr>
              <a:xfrm rot="9000000" flipV="1">
                <a:off x="7348855" y="594804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3" name="타원 22"/>
              <p:cNvSpPr>
                <a:spLocks/>
              </p:cNvSpPr>
              <p:nvPr userDrawn="1"/>
            </p:nvSpPr>
            <p:spPr>
              <a:xfrm rot="9000000" flipV="1">
                <a:off x="8701405" y="551116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 userDrawn="1"/>
            </p:nvSpPr>
            <p:spPr>
              <a:xfrm rot="9000000" flipV="1">
                <a:off x="7358380" y="5219700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5" name="타원 24"/>
              <p:cNvSpPr>
                <a:spLocks/>
              </p:cNvSpPr>
              <p:nvPr userDrawn="1"/>
            </p:nvSpPr>
            <p:spPr>
              <a:xfrm rot="9000000" flipV="1">
                <a:off x="5961380" y="368173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 userDrawn="1"/>
            </p:nvSpPr>
            <p:spPr>
              <a:xfrm rot="9000000" flipV="1">
                <a:off x="7719695" y="2421890"/>
                <a:ext cx="45085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13" name="타원 12"/>
            <p:cNvSpPr>
              <a:spLocks/>
            </p:cNvSpPr>
            <p:nvPr userDrawn="1"/>
          </p:nvSpPr>
          <p:spPr>
            <a:xfrm rot="0" flipV="1">
              <a:off x="1163320" y="2500630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00380" y="4957445"/>
              <a:ext cx="1583055" cy="506730"/>
              <a:chOff x="500380" y="4957445"/>
              <a:chExt cx="1583055" cy="506730"/>
            </a:xfrm>
          </p:grpSpPr>
          <p:sp>
            <p:nvSpPr>
              <p:cNvPr id="19" name="타원 18"/>
              <p:cNvSpPr>
                <a:spLocks/>
              </p:cNvSpPr>
              <p:nvPr userDrawn="1"/>
            </p:nvSpPr>
            <p:spPr>
              <a:xfrm rot="0" flipV="1">
                <a:off x="1419225" y="4957445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0" name="타원 19"/>
              <p:cNvSpPr>
                <a:spLocks/>
              </p:cNvSpPr>
              <p:nvPr userDrawn="1"/>
            </p:nvSpPr>
            <p:spPr>
              <a:xfrm rot="0" flipV="1">
                <a:off x="2053590" y="543496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1" name="타원 20"/>
              <p:cNvSpPr>
                <a:spLocks/>
              </p:cNvSpPr>
              <p:nvPr userDrawn="1"/>
            </p:nvSpPr>
            <p:spPr>
              <a:xfrm rot="0" flipV="1">
                <a:off x="500380" y="514096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24580" y="598170"/>
              <a:ext cx="2313940" cy="1440815"/>
              <a:chOff x="3624580" y="598170"/>
              <a:chExt cx="2313940" cy="1440815"/>
            </a:xfrm>
          </p:grpSpPr>
          <p:sp>
            <p:nvSpPr>
              <p:cNvPr id="16" name="타원 15"/>
              <p:cNvSpPr>
                <a:spLocks/>
              </p:cNvSpPr>
              <p:nvPr userDrawn="1"/>
            </p:nvSpPr>
            <p:spPr>
              <a:xfrm rot="9000000" flipV="1">
                <a:off x="3423920" y="126555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7" name="타원 16"/>
              <p:cNvSpPr>
                <a:spLocks/>
              </p:cNvSpPr>
              <p:nvPr userDrawn="1"/>
            </p:nvSpPr>
            <p:spPr>
              <a:xfrm rot="9000000" flipV="1">
                <a:off x="5204460" y="1844675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8" name="타원 17"/>
              <p:cNvSpPr>
                <a:spLocks/>
              </p:cNvSpPr>
              <p:nvPr userDrawn="1"/>
            </p:nvSpPr>
            <p:spPr>
              <a:xfrm rot="9000000" flipV="1">
                <a:off x="5601970" y="484505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cxnSp>
        <p:nvCxnSpPr>
          <p:cNvPr id="27" name="직선 연결선 26"/>
          <p:cNvCxnSpPr/>
          <p:nvPr/>
        </p:nvCxnSpPr>
        <p:spPr>
          <a:xfrm rot="0" flipH="1" flipV="1">
            <a:off x="2037080" y="1785620"/>
            <a:ext cx="1167130" cy="63627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268730" y="2322830"/>
            <a:ext cx="2227580" cy="2212340"/>
          </a:xfrm>
          <a:prstGeom prst="rect"/>
          <a:noFill/>
          <a:ln w="508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txBody>
          <a:bodyPr wrap="square" lIns="179705" tIns="144145" rIns="179705" bIns="144145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FEEL</a:t>
            </a: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 </a:t>
            </a: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THE</a:t>
            </a: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/>
            </a:r>
            <a:b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</a:br>
            <a:r>
              <a:rPr lang="en-US" altLang="ko-KR" sz="2400" cap="none" dirty="0" smtClean="0" b="1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LIGHT</a:t>
            </a:r>
            <a:endParaRPr lang="ko-KR" altLang="en-US" sz="2400" cap="none" dirty="0" smtClean="0" b="1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0" flipH="1" flipV="1">
            <a:off x="7989570" y="3514090"/>
            <a:ext cx="526415" cy="358775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 txBox="1">
            <a:spLocks/>
          </p:cNvSpPr>
          <p:nvPr>
            <p:ph type="body" sz="quarter" idx="13"/>
          </p:nvPr>
        </p:nvSpPr>
        <p:spPr>
          <a:xfrm rot="0">
            <a:off x="5269230" y="2286635"/>
            <a:ext cx="3272155" cy="229552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I Still Remember when things were Broken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But put together , the cracks were closing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Hurry up, hurry up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There's no more waiting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  <a:p>
            <a:pPr marL="0" indent="0" algn="dist" fontAlgn="auto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We're still worth saving</a:t>
            </a:r>
            <a:endParaRPr lang="ko-KR" altLang="en-US" sz="10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0" flipH="1">
            <a:off x="4498340" y="3213100"/>
            <a:ext cx="147955" cy="432435"/>
          </a:xfrm>
          <a:prstGeom prst="line"/>
          <a:ln w="19050" cap="rnd" cmpd="sng">
            <a:solidFill>
              <a:schemeClr val="bg1">
                <a:alpha val="61960"/>
              </a:schemeClr>
            </a:solidFill>
            <a:prstDash val="solid"/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>
            <a:spLocks/>
          </p:cNvSpPr>
          <p:nvPr userDrawn="1"/>
        </p:nvSpPr>
        <p:spPr>
          <a:xfrm rot="0" flipV="1">
            <a:off x="920750" y="-158115"/>
            <a:ext cx="7301230" cy="4107180"/>
          </a:xfrm>
          <a:custGeom>
            <a:gdLst>
              <a:gd fmla="*/ 0 w 3905251" name="TX0"/>
              <a:gd fmla="*/ 1952625 h 2196703" name="TY0"/>
              <a:gd fmla="*/ 1952625 w 3905251" name="TX1"/>
              <a:gd fmla="*/ 0 h 2196703" name="TY1"/>
              <a:gd fmla="*/ 3905250 w 3905251" name="TX2"/>
              <a:gd fmla="*/ 1952625 h 2196703" name="TY2"/>
              <a:gd fmla="*/ 0 w 3905251" name="TX3"/>
              <a:gd fmla="*/ 1952625 h 21967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3905251" h="2196703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 rotWithShape="1"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8785" cy="5791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FEELTHELIGHT</a:t>
            </a:r>
            <a:endParaRPr lang="ko-KR" altLang="en-US" sz="11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1115695" y="6572250"/>
            <a:ext cx="2510155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9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618729" y="6572250"/>
            <a:ext cx="488950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1</a:t>
            </a:fld>
            <a:endParaRPr lang="ko-KR" altLang="en-US" sz="10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605" y="454025"/>
            <a:ext cx="8956040" cy="5758180"/>
            <a:chOff x="395605" y="454025"/>
            <a:chExt cx="8956040" cy="5758180"/>
          </a:xfrm>
        </p:grpSpPr>
        <p:sp>
          <p:nvSpPr>
            <p:cNvPr id="7" name="타원 6"/>
            <p:cNvSpPr>
              <a:spLocks/>
            </p:cNvSpPr>
            <p:nvPr userDrawn="1"/>
          </p:nvSpPr>
          <p:spPr>
            <a:xfrm rot="0" flipV="1">
              <a:off x="1004570" y="46990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" name="타원 7"/>
            <p:cNvSpPr>
              <a:spLocks/>
            </p:cNvSpPr>
            <p:nvPr userDrawn="1"/>
          </p:nvSpPr>
          <p:spPr>
            <a:xfrm rot="0" flipV="1">
              <a:off x="7527925" y="74739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" name="타원 8"/>
            <p:cNvSpPr>
              <a:spLocks/>
            </p:cNvSpPr>
            <p:nvPr userDrawn="1"/>
          </p:nvSpPr>
          <p:spPr>
            <a:xfrm rot="0" flipV="1">
              <a:off x="5974080" y="454025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 userDrawn="1"/>
          </p:nvSpPr>
          <p:spPr>
            <a:xfrm rot="0" flipV="1">
              <a:off x="1710690" y="98234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1" name="타원 10"/>
            <p:cNvSpPr>
              <a:spLocks/>
            </p:cNvSpPr>
            <p:nvPr userDrawn="1"/>
          </p:nvSpPr>
          <p:spPr>
            <a:xfrm rot="0" flipV="1">
              <a:off x="1020445" y="615505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26860" y="2597150"/>
              <a:ext cx="2724785" cy="3411855"/>
              <a:chOff x="6626860" y="2597150"/>
              <a:chExt cx="2724785" cy="3411855"/>
            </a:xfrm>
          </p:grpSpPr>
          <p:sp>
            <p:nvSpPr>
              <p:cNvPr id="22" name="타원 21"/>
              <p:cNvSpPr>
                <a:spLocks/>
              </p:cNvSpPr>
              <p:nvPr userDrawn="1"/>
            </p:nvSpPr>
            <p:spPr>
              <a:xfrm rot="9000000" flipV="1">
                <a:off x="7347585" y="5765165"/>
                <a:ext cx="24130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3" name="타원 22"/>
              <p:cNvSpPr>
                <a:spLocks/>
              </p:cNvSpPr>
              <p:nvPr userDrawn="1"/>
            </p:nvSpPr>
            <p:spPr>
              <a:xfrm rot="9000000" flipV="1">
                <a:off x="8700135" y="580072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 userDrawn="1"/>
            </p:nvSpPr>
            <p:spPr>
              <a:xfrm rot="9000000" flipV="1">
                <a:off x="8335010" y="463740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5" name="타원 24"/>
              <p:cNvSpPr>
                <a:spLocks/>
              </p:cNvSpPr>
              <p:nvPr userDrawn="1"/>
            </p:nvSpPr>
            <p:spPr>
              <a:xfrm rot="9000000" flipV="1">
                <a:off x="5960110" y="349885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 userDrawn="1"/>
            </p:nvSpPr>
            <p:spPr>
              <a:xfrm rot="9000000" flipV="1">
                <a:off x="8335010" y="2238375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13" name="타원 12"/>
            <p:cNvSpPr>
              <a:spLocks/>
            </p:cNvSpPr>
            <p:nvPr userDrawn="1"/>
          </p:nvSpPr>
          <p:spPr>
            <a:xfrm rot="0" flipV="1">
              <a:off x="611505" y="203771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395605" y="3621405"/>
              <a:ext cx="592455" cy="1656080"/>
              <a:chOff x="395605" y="3621405"/>
              <a:chExt cx="592455" cy="1656080"/>
            </a:xfrm>
          </p:grpSpPr>
          <p:sp>
            <p:nvSpPr>
              <p:cNvPr id="19" name="타원 18"/>
              <p:cNvSpPr>
                <a:spLocks/>
              </p:cNvSpPr>
              <p:nvPr userDrawn="1"/>
            </p:nvSpPr>
            <p:spPr>
              <a:xfrm rot="0" flipV="1">
                <a:off x="971550" y="426974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0" name="타원 19"/>
              <p:cNvSpPr>
                <a:spLocks/>
              </p:cNvSpPr>
              <p:nvPr userDrawn="1"/>
            </p:nvSpPr>
            <p:spPr>
              <a:xfrm rot="0" flipV="1">
                <a:off x="395605" y="362140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1" name="타원 20"/>
              <p:cNvSpPr>
                <a:spLocks/>
              </p:cNvSpPr>
              <p:nvPr userDrawn="1"/>
            </p:nvSpPr>
            <p:spPr>
              <a:xfrm rot="0" flipV="1">
                <a:off x="811530" y="526161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01465" y="487680"/>
              <a:ext cx="1968500" cy="1657350"/>
              <a:chOff x="4101465" y="487680"/>
              <a:chExt cx="1968500" cy="1657350"/>
            </a:xfrm>
          </p:grpSpPr>
          <p:sp>
            <p:nvSpPr>
              <p:cNvPr id="16" name="타원 15"/>
              <p:cNvSpPr>
                <a:spLocks/>
              </p:cNvSpPr>
              <p:nvPr userDrawn="1"/>
            </p:nvSpPr>
            <p:spPr>
              <a:xfrm rot="9000000" flipV="1">
                <a:off x="3823970" y="108267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7" name="타원 16"/>
              <p:cNvSpPr>
                <a:spLocks/>
              </p:cNvSpPr>
              <p:nvPr userDrawn="1"/>
            </p:nvSpPr>
            <p:spPr>
              <a:xfrm rot="9000000" flipV="1">
                <a:off x="6249035" y="1541145"/>
                <a:ext cx="45085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8" name="타원 17"/>
              <p:cNvSpPr>
                <a:spLocks/>
              </p:cNvSpPr>
              <p:nvPr userDrawn="1"/>
            </p:nvSpPr>
            <p:spPr>
              <a:xfrm rot="9000000" flipV="1">
                <a:off x="5602605" y="302260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cxnSp>
        <p:nvCxnSpPr>
          <p:cNvPr id="28" name="직선 연결선 27"/>
          <p:cNvCxnSpPr/>
          <p:nvPr/>
        </p:nvCxnSpPr>
        <p:spPr>
          <a:xfrm rot="0" flipH="1" flipV="1">
            <a:off x="2102485" y="-168910"/>
            <a:ext cx="1167130" cy="63627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>
            <a:spLocks/>
          </p:cNvSpPr>
          <p:nvPr userDrawn="1"/>
        </p:nvSpPr>
        <p:spPr>
          <a:xfrm rot="0" flipV="1">
            <a:off x="933450" y="-3339465"/>
            <a:ext cx="7288530" cy="7288530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88000"/>
                    <a:lumOff val="12000"/>
                    <a:alpha val="95000"/>
                  </a:srgbClr>
                </a:gs>
              </a:gsLst>
              <a:lin ang="8400000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6" name="텍스트 개체 틀 55"/>
          <p:cNvSpPr txBox="1">
            <a:spLocks/>
          </p:cNvSpPr>
          <p:nvPr userDrawn="1">
            <p:ph type="body" sz="quarter" idx="14"/>
          </p:nvPr>
        </p:nvSpPr>
        <p:spPr>
          <a:xfrm rot="0">
            <a:off x="1134110" y="733425"/>
            <a:ext cx="6886575" cy="19177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목차를 입력하세요</a:t>
            </a:r>
            <a:endParaRPr lang="ko-KR" altLang="en-US" sz="8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7" name="내용 개체 틀 46"/>
          <p:cNvSpPr txBox="1">
            <a:spLocks/>
          </p:cNvSpPr>
          <p:nvPr>
            <p:ph type="obj" sz="quarter" idx="13"/>
          </p:nvPr>
        </p:nvSpPr>
        <p:spPr>
          <a:xfrm rot="0">
            <a:off x="1123950" y="1052830"/>
            <a:ext cx="6896735" cy="5401310"/>
          </a:xfrm>
          <a:prstGeom prst="roundRect">
            <a:avLst>
              <a:gd name="adj" fmla="val 1676"/>
            </a:avLst>
          </a:prstGeom>
          <a:solidFill>
            <a:schemeClr val="lt1">
              <a:alpha val="11775"/>
            </a:schemeClr>
          </a:solidFill>
          <a:ln w="12700" cap="flat" cmpd="sng">
            <a:solidFill>
              <a:schemeClr val="bg1">
                <a:alpha val="1882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텍스트를 입력하세요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텍스트를 입력하세요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0">
            <a:off x="1123950" y="1739265"/>
            <a:ext cx="6896735" cy="635"/>
          </a:xfrm>
          <a:prstGeom prst="line"/>
          <a:ln w="9525" cap="rnd" cmpd="sng">
            <a:solidFill>
              <a:schemeClr val="bg1">
                <a:alpha val="14901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 txBox="1">
            <a:spLocks/>
          </p:cNvSpPr>
          <p:nvPr userDrawn="1">
            <p:ph type="body" sz="quarter" idx="15"/>
          </p:nvPr>
        </p:nvSpPr>
        <p:spPr>
          <a:xfrm rot="0">
            <a:off x="1109345" y="1188085"/>
            <a:ext cx="6911340" cy="35941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/>
                </a:gradFill>
                <a:latin typeface="KoPub돋움체 Light" charset="0"/>
                <a:ea typeface="KoPub돋움체 Light" charset="0"/>
              </a:rPr>
              <a:t>마스터 텍스트 스타일을 편집합니다</a:t>
            </a:r>
            <a:endParaRPr lang="ko-KR" altLang="en-US" sz="18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3600000"/>
              </a:gradFill>
              <a:latin typeface="KoPub돋움체 Light" charset="0"/>
              <a:ea typeface="KoPub돋움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>
            <a:spLocks/>
          </p:cNvSpPr>
          <p:nvPr userDrawn="1"/>
        </p:nvSpPr>
        <p:spPr>
          <a:xfrm rot="0" flipV="1">
            <a:off x="920750" y="-158115"/>
            <a:ext cx="7301230" cy="4107180"/>
          </a:xfrm>
          <a:custGeom>
            <a:gdLst>
              <a:gd fmla="*/ 0 w 3905251" name="TX0"/>
              <a:gd fmla="*/ 1952625 h 2196703" name="TY0"/>
              <a:gd fmla="*/ 1952625 w 3905251" name="TX1"/>
              <a:gd fmla="*/ 0 h 2196703" name="TY1"/>
              <a:gd fmla="*/ 3905250 w 3905251" name="TX2"/>
              <a:gd fmla="*/ 1952625 h 2196703" name="TY2"/>
              <a:gd fmla="*/ 0 w 3905251" name="TX3"/>
              <a:gd fmla="*/ 1952625 h 21967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3905251" h="2196703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 rotWithShape="1"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8785" cy="5791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FEELTHELIGHT</a:t>
            </a:r>
            <a:endParaRPr lang="ko-KR" altLang="en-US" sz="11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1070610" y="6572250"/>
            <a:ext cx="2510155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9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764780" y="6572250"/>
            <a:ext cx="488950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1</a:t>
            </a:fld>
            <a:endParaRPr lang="ko-KR" altLang="en-US" sz="10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605" y="454025"/>
            <a:ext cx="8956040" cy="5758180"/>
            <a:chOff x="395605" y="454025"/>
            <a:chExt cx="8956040" cy="5758180"/>
          </a:xfrm>
        </p:grpSpPr>
        <p:sp>
          <p:nvSpPr>
            <p:cNvPr id="7" name="타원 6"/>
            <p:cNvSpPr>
              <a:spLocks/>
            </p:cNvSpPr>
            <p:nvPr userDrawn="1"/>
          </p:nvSpPr>
          <p:spPr>
            <a:xfrm rot="0" flipV="1">
              <a:off x="1004570" y="46990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" name="타원 7"/>
            <p:cNvSpPr>
              <a:spLocks/>
            </p:cNvSpPr>
            <p:nvPr userDrawn="1"/>
          </p:nvSpPr>
          <p:spPr>
            <a:xfrm rot="0" flipV="1">
              <a:off x="7527925" y="74739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" name="타원 8"/>
            <p:cNvSpPr>
              <a:spLocks/>
            </p:cNvSpPr>
            <p:nvPr userDrawn="1"/>
          </p:nvSpPr>
          <p:spPr>
            <a:xfrm rot="0" flipV="1">
              <a:off x="5974080" y="454025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 userDrawn="1"/>
          </p:nvSpPr>
          <p:spPr>
            <a:xfrm rot="0" flipV="1">
              <a:off x="1710690" y="98234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1" name="타원 10"/>
            <p:cNvSpPr>
              <a:spLocks/>
            </p:cNvSpPr>
            <p:nvPr userDrawn="1"/>
          </p:nvSpPr>
          <p:spPr>
            <a:xfrm rot="0" flipV="1">
              <a:off x="1020445" y="615505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26860" y="2597150"/>
              <a:ext cx="2724785" cy="3411855"/>
              <a:chOff x="6626860" y="2597150"/>
              <a:chExt cx="2724785" cy="3411855"/>
            </a:xfrm>
          </p:grpSpPr>
          <p:sp>
            <p:nvSpPr>
              <p:cNvPr id="22" name="타원 21"/>
              <p:cNvSpPr>
                <a:spLocks/>
              </p:cNvSpPr>
              <p:nvPr userDrawn="1"/>
            </p:nvSpPr>
            <p:spPr>
              <a:xfrm rot="9000000" flipV="1">
                <a:off x="7347585" y="5765165"/>
                <a:ext cx="24130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3" name="타원 22"/>
              <p:cNvSpPr>
                <a:spLocks/>
              </p:cNvSpPr>
              <p:nvPr userDrawn="1"/>
            </p:nvSpPr>
            <p:spPr>
              <a:xfrm rot="9000000" flipV="1">
                <a:off x="8700135" y="580072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 userDrawn="1"/>
            </p:nvSpPr>
            <p:spPr>
              <a:xfrm rot="9000000" flipV="1">
                <a:off x="8335010" y="463740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5" name="타원 24"/>
              <p:cNvSpPr>
                <a:spLocks/>
              </p:cNvSpPr>
              <p:nvPr userDrawn="1"/>
            </p:nvSpPr>
            <p:spPr>
              <a:xfrm rot="9000000" flipV="1">
                <a:off x="5960110" y="349885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 userDrawn="1"/>
            </p:nvSpPr>
            <p:spPr>
              <a:xfrm rot="9000000" flipV="1">
                <a:off x="8335010" y="2238375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13" name="타원 12"/>
            <p:cNvSpPr>
              <a:spLocks/>
            </p:cNvSpPr>
            <p:nvPr userDrawn="1"/>
          </p:nvSpPr>
          <p:spPr>
            <a:xfrm rot="0" flipV="1">
              <a:off x="611505" y="203771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395605" y="3621405"/>
              <a:ext cx="592455" cy="1656080"/>
              <a:chOff x="395605" y="3621405"/>
              <a:chExt cx="592455" cy="1656080"/>
            </a:xfrm>
          </p:grpSpPr>
          <p:sp>
            <p:nvSpPr>
              <p:cNvPr id="19" name="타원 18"/>
              <p:cNvSpPr>
                <a:spLocks/>
              </p:cNvSpPr>
              <p:nvPr userDrawn="1"/>
            </p:nvSpPr>
            <p:spPr>
              <a:xfrm rot="0" flipV="1">
                <a:off x="971550" y="426974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0" name="타원 19"/>
              <p:cNvSpPr>
                <a:spLocks/>
              </p:cNvSpPr>
              <p:nvPr userDrawn="1"/>
            </p:nvSpPr>
            <p:spPr>
              <a:xfrm rot="0" flipV="1">
                <a:off x="395605" y="362140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1" name="타원 20"/>
              <p:cNvSpPr>
                <a:spLocks/>
              </p:cNvSpPr>
              <p:nvPr userDrawn="1"/>
            </p:nvSpPr>
            <p:spPr>
              <a:xfrm rot="0" flipV="1">
                <a:off x="811530" y="526161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01465" y="487680"/>
              <a:ext cx="1968500" cy="1657350"/>
              <a:chOff x="4101465" y="487680"/>
              <a:chExt cx="1968500" cy="1657350"/>
            </a:xfrm>
          </p:grpSpPr>
          <p:sp>
            <p:nvSpPr>
              <p:cNvPr id="16" name="타원 15"/>
              <p:cNvSpPr>
                <a:spLocks/>
              </p:cNvSpPr>
              <p:nvPr userDrawn="1"/>
            </p:nvSpPr>
            <p:spPr>
              <a:xfrm rot="9000000" flipV="1">
                <a:off x="3823970" y="108267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7" name="타원 16"/>
              <p:cNvSpPr>
                <a:spLocks/>
              </p:cNvSpPr>
              <p:nvPr userDrawn="1"/>
            </p:nvSpPr>
            <p:spPr>
              <a:xfrm rot="9000000" flipV="1">
                <a:off x="6249035" y="1541145"/>
                <a:ext cx="45085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8" name="타원 17"/>
              <p:cNvSpPr>
                <a:spLocks/>
              </p:cNvSpPr>
              <p:nvPr userDrawn="1"/>
            </p:nvSpPr>
            <p:spPr>
              <a:xfrm rot="9000000" flipV="1">
                <a:off x="5602605" y="302260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cxnSp>
        <p:nvCxnSpPr>
          <p:cNvPr id="28" name="직선 연결선 27"/>
          <p:cNvCxnSpPr/>
          <p:nvPr/>
        </p:nvCxnSpPr>
        <p:spPr>
          <a:xfrm rot="0" flipH="1" flipV="1">
            <a:off x="2102485" y="-168910"/>
            <a:ext cx="1167130" cy="63627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>
            <a:spLocks/>
          </p:cNvSpPr>
          <p:nvPr userDrawn="1"/>
        </p:nvSpPr>
        <p:spPr>
          <a:xfrm rot="0" flipV="1">
            <a:off x="933450" y="-3339465"/>
            <a:ext cx="7288530" cy="7288530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88000"/>
                    <a:lumOff val="12000"/>
                    <a:alpha val="95000"/>
                  </a:srgbClr>
                </a:gs>
              </a:gsLst>
              <a:lin ang="8400000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6" name="텍스트 개체 틀 55"/>
          <p:cNvSpPr txBox="1">
            <a:spLocks/>
          </p:cNvSpPr>
          <p:nvPr userDrawn="1">
            <p:ph type="body" sz="quarter" idx="14"/>
          </p:nvPr>
        </p:nvSpPr>
        <p:spPr>
          <a:xfrm rot="0">
            <a:off x="1134110" y="861695"/>
            <a:ext cx="6886575" cy="19177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목차를 입력하세요</a:t>
            </a:r>
            <a:endParaRPr lang="ko-KR" altLang="en-US" sz="8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7" name="내용 개체 틀 46"/>
          <p:cNvSpPr txBox="1">
            <a:spLocks/>
          </p:cNvSpPr>
          <p:nvPr>
            <p:ph type="obj" sz="quarter" idx="13"/>
          </p:nvPr>
        </p:nvSpPr>
        <p:spPr>
          <a:xfrm rot="0">
            <a:off x="1123950" y="2033269"/>
            <a:ext cx="6896735" cy="4420870"/>
          </a:xfrm>
          <a:prstGeom prst="roundRect">
            <a:avLst>
              <a:gd name="adj" fmla="val 1676"/>
            </a:avLst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텍스트를 입력하세요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텍스트를 입력하세요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0">
            <a:off x="1123950" y="1840865"/>
            <a:ext cx="6896735" cy="635"/>
          </a:xfrm>
          <a:prstGeom prst="line"/>
          <a:ln w="9525" cap="rnd" cmpd="sng">
            <a:solidFill>
              <a:schemeClr val="bg1">
                <a:alpha val="61960"/>
              </a:schemeClr>
            </a:solidFill>
            <a:prstDash val="solid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 txBox="1">
            <a:spLocks/>
          </p:cNvSpPr>
          <p:nvPr userDrawn="1">
            <p:ph type="body" sz="quarter" idx="15"/>
          </p:nvPr>
        </p:nvSpPr>
        <p:spPr>
          <a:xfrm rot="0">
            <a:off x="1109345" y="1289685"/>
            <a:ext cx="6911340" cy="35941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/>
                </a:gradFill>
                <a:latin typeface="KoPub돋움체 Light" charset="0"/>
                <a:ea typeface="KoPub돋움체 Light" charset="0"/>
              </a:rPr>
              <a:t>마스터 텍스트 스타일을 편집합니다</a:t>
            </a:r>
            <a:endParaRPr lang="ko-KR" altLang="en-US" sz="20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3600000"/>
              </a:gradFill>
              <a:latin typeface="KoPub돋움체 Light" charset="0"/>
              <a:ea typeface="KoPub돋움체 Light" charset="0"/>
            </a:endParaRPr>
          </a:p>
        </p:txBody>
      </p:sp>
      <p:pic>
        <p:nvPicPr>
          <p:cNvPr id="34" name="그림 33" descr="C:/Users/ë¯¼ìê¸°/AppData/Roaming/PolarisOffice/ETemp/7276_1383408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4228465" y="27305"/>
            <a:ext cx="668020" cy="730250"/>
          </a:xfrm>
          <a:prstGeom prst="rect"/>
          <a:noFill/>
        </p:spPr>
      </p:pic>
      <p:cxnSp>
        <p:nvCxnSpPr>
          <p:cNvPr id="35" name="직선 연결선 34"/>
          <p:cNvCxnSpPr/>
          <p:nvPr/>
        </p:nvCxnSpPr>
        <p:spPr>
          <a:xfrm rot="0">
            <a:off x="3656330" y="6669405"/>
            <a:ext cx="4012565" cy="635"/>
          </a:xfrm>
          <a:prstGeom prst="line"/>
          <a:ln w="9525" cap="rnd" cmpd="sng">
            <a:solidFill>
              <a:schemeClr val="bg1">
                <a:alpha val="61960"/>
              </a:schemeClr>
            </a:solidFill>
            <a:prstDash val="solid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ë¯¼ìê¸°/AppData/Roaming/PolarisOffice/ETemp/7276_1383408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4228465" y="27305"/>
            <a:ext cx="668020" cy="730250"/>
          </a:xfrm>
          <a:prstGeom prst="rect"/>
          <a:noFill/>
        </p:spPr>
      </p:pic>
      <p:sp>
        <p:nvSpPr>
          <p:cNvPr id="45" name="타원 9"/>
          <p:cNvSpPr>
            <a:spLocks/>
          </p:cNvSpPr>
          <p:nvPr userDrawn="1"/>
        </p:nvSpPr>
        <p:spPr>
          <a:xfrm rot="0" flipV="1">
            <a:off x="920750" y="-158115"/>
            <a:ext cx="7301230" cy="4107180"/>
          </a:xfrm>
          <a:custGeom>
            <a:gdLst>
              <a:gd fmla="*/ 0 w 3905251" name="TX0"/>
              <a:gd fmla="*/ 1952625 h 2196703" name="TY0"/>
              <a:gd fmla="*/ 1952625 w 3905251" name="TX1"/>
              <a:gd fmla="*/ 0 h 2196703" name="TY1"/>
              <a:gd fmla="*/ 3905250 w 3905251" name="TX2"/>
              <a:gd fmla="*/ 1952625 h 2196703" name="TY2"/>
              <a:gd fmla="*/ 0 w 3905251" name="TX3"/>
              <a:gd fmla="*/ 1952625 h 21967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3905251" h="2196703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 rotWithShape="1"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8785" cy="5791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FEELTHELIGHT</a:t>
            </a:r>
            <a:endParaRPr lang="ko-KR" altLang="en-US" sz="11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1134110" y="6572250"/>
            <a:ext cx="2510155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9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7618729" y="6572250"/>
            <a:ext cx="488950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1</a:t>
            </a:fld>
            <a:endParaRPr lang="ko-KR" altLang="en-US" sz="10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605" y="454025"/>
            <a:ext cx="8956040" cy="5758180"/>
            <a:chOff x="395605" y="454025"/>
            <a:chExt cx="8956040" cy="5758180"/>
          </a:xfrm>
        </p:grpSpPr>
        <p:sp>
          <p:nvSpPr>
            <p:cNvPr id="7" name="타원 6"/>
            <p:cNvSpPr>
              <a:spLocks/>
            </p:cNvSpPr>
            <p:nvPr userDrawn="1"/>
          </p:nvSpPr>
          <p:spPr>
            <a:xfrm rot="0" flipV="1">
              <a:off x="1004570" y="46990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" name="타원 7"/>
            <p:cNvSpPr>
              <a:spLocks/>
            </p:cNvSpPr>
            <p:nvPr userDrawn="1"/>
          </p:nvSpPr>
          <p:spPr>
            <a:xfrm rot="0" flipV="1">
              <a:off x="7527925" y="74739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" name="타원 8"/>
            <p:cNvSpPr>
              <a:spLocks/>
            </p:cNvSpPr>
            <p:nvPr userDrawn="1"/>
          </p:nvSpPr>
          <p:spPr>
            <a:xfrm rot="0" flipV="1">
              <a:off x="5974080" y="454025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 userDrawn="1"/>
          </p:nvSpPr>
          <p:spPr>
            <a:xfrm rot="0" flipV="1">
              <a:off x="1710690" y="98234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1" name="타원 10"/>
            <p:cNvSpPr>
              <a:spLocks/>
            </p:cNvSpPr>
            <p:nvPr userDrawn="1"/>
          </p:nvSpPr>
          <p:spPr>
            <a:xfrm rot="0" flipV="1">
              <a:off x="1020445" y="615505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26860" y="2597150"/>
              <a:ext cx="2724785" cy="3411855"/>
              <a:chOff x="6626860" y="2597150"/>
              <a:chExt cx="2724785" cy="3411855"/>
            </a:xfrm>
          </p:grpSpPr>
          <p:sp>
            <p:nvSpPr>
              <p:cNvPr id="22" name="타원 21"/>
              <p:cNvSpPr>
                <a:spLocks/>
              </p:cNvSpPr>
              <p:nvPr userDrawn="1"/>
            </p:nvSpPr>
            <p:spPr>
              <a:xfrm rot="9000000" flipV="1">
                <a:off x="7347585" y="5765165"/>
                <a:ext cx="24130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3" name="타원 22"/>
              <p:cNvSpPr>
                <a:spLocks/>
              </p:cNvSpPr>
              <p:nvPr userDrawn="1"/>
            </p:nvSpPr>
            <p:spPr>
              <a:xfrm rot="9000000" flipV="1">
                <a:off x="8700135" y="580072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 userDrawn="1"/>
            </p:nvSpPr>
            <p:spPr>
              <a:xfrm rot="9000000" flipV="1">
                <a:off x="8335010" y="463740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5" name="타원 24"/>
              <p:cNvSpPr>
                <a:spLocks/>
              </p:cNvSpPr>
              <p:nvPr userDrawn="1"/>
            </p:nvSpPr>
            <p:spPr>
              <a:xfrm rot="9000000" flipV="1">
                <a:off x="5960110" y="349885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 userDrawn="1"/>
            </p:nvSpPr>
            <p:spPr>
              <a:xfrm rot="9000000" flipV="1">
                <a:off x="8335010" y="2238375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13" name="타원 12"/>
            <p:cNvSpPr>
              <a:spLocks/>
            </p:cNvSpPr>
            <p:nvPr userDrawn="1"/>
          </p:nvSpPr>
          <p:spPr>
            <a:xfrm rot="0" flipV="1">
              <a:off x="611505" y="203771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395605" y="3621405"/>
              <a:ext cx="592455" cy="1656080"/>
              <a:chOff x="395605" y="3621405"/>
              <a:chExt cx="592455" cy="1656080"/>
            </a:xfrm>
          </p:grpSpPr>
          <p:sp>
            <p:nvSpPr>
              <p:cNvPr id="19" name="타원 18"/>
              <p:cNvSpPr>
                <a:spLocks/>
              </p:cNvSpPr>
              <p:nvPr userDrawn="1"/>
            </p:nvSpPr>
            <p:spPr>
              <a:xfrm rot="0" flipV="1">
                <a:off x="971550" y="426974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0" name="타원 19"/>
              <p:cNvSpPr>
                <a:spLocks/>
              </p:cNvSpPr>
              <p:nvPr userDrawn="1"/>
            </p:nvSpPr>
            <p:spPr>
              <a:xfrm rot="0" flipV="1">
                <a:off x="395605" y="362140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1" name="타원 20"/>
              <p:cNvSpPr>
                <a:spLocks/>
              </p:cNvSpPr>
              <p:nvPr userDrawn="1"/>
            </p:nvSpPr>
            <p:spPr>
              <a:xfrm rot="0" flipV="1">
                <a:off x="811530" y="526161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01465" y="487680"/>
              <a:ext cx="1968500" cy="1657350"/>
              <a:chOff x="4101465" y="487680"/>
              <a:chExt cx="1968500" cy="1657350"/>
            </a:xfrm>
          </p:grpSpPr>
          <p:sp>
            <p:nvSpPr>
              <p:cNvPr id="16" name="타원 15"/>
              <p:cNvSpPr>
                <a:spLocks/>
              </p:cNvSpPr>
              <p:nvPr userDrawn="1"/>
            </p:nvSpPr>
            <p:spPr>
              <a:xfrm rot="9000000" flipV="1">
                <a:off x="3823970" y="108267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7" name="타원 16"/>
              <p:cNvSpPr>
                <a:spLocks/>
              </p:cNvSpPr>
              <p:nvPr userDrawn="1"/>
            </p:nvSpPr>
            <p:spPr>
              <a:xfrm rot="9000000" flipV="1">
                <a:off x="6249035" y="1541145"/>
                <a:ext cx="45085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8" name="타원 17"/>
              <p:cNvSpPr>
                <a:spLocks/>
              </p:cNvSpPr>
              <p:nvPr userDrawn="1"/>
            </p:nvSpPr>
            <p:spPr>
              <a:xfrm rot="9000000" flipV="1">
                <a:off x="5602605" y="302260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cxnSp>
        <p:nvCxnSpPr>
          <p:cNvPr id="28" name="직선 연결선 27"/>
          <p:cNvCxnSpPr/>
          <p:nvPr/>
        </p:nvCxnSpPr>
        <p:spPr>
          <a:xfrm rot="0" flipH="1" flipV="1">
            <a:off x="2102485" y="-168910"/>
            <a:ext cx="1167130" cy="63627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>
            <a:spLocks/>
          </p:cNvSpPr>
          <p:nvPr userDrawn="1"/>
        </p:nvSpPr>
        <p:spPr>
          <a:xfrm rot="0" flipV="1">
            <a:off x="933450" y="-3339465"/>
            <a:ext cx="7288530" cy="7288530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88000"/>
                    <a:lumOff val="12000"/>
                    <a:alpha val="95000"/>
                  </a:srgbClr>
                </a:gs>
              </a:gsLst>
              <a:lin ang="8400000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6" name="텍스트 개체 틀 55"/>
          <p:cNvSpPr txBox="1">
            <a:spLocks/>
          </p:cNvSpPr>
          <p:nvPr userDrawn="1">
            <p:ph type="body" sz="quarter" idx="14"/>
          </p:nvPr>
        </p:nvSpPr>
        <p:spPr>
          <a:xfrm rot="0">
            <a:off x="1134110" y="836930"/>
            <a:ext cx="6886575" cy="19177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목차를 입력하세요</a:t>
            </a:r>
            <a:endParaRPr lang="ko-KR" altLang="en-US" sz="8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7" name="내용 개체 틀 46"/>
          <p:cNvSpPr txBox="1">
            <a:spLocks/>
          </p:cNvSpPr>
          <p:nvPr>
            <p:ph type="obj" sz="quarter" idx="13"/>
          </p:nvPr>
        </p:nvSpPr>
        <p:spPr>
          <a:xfrm rot="0">
            <a:off x="1123950" y="1124585"/>
            <a:ext cx="6896735" cy="5401310"/>
          </a:xfrm>
          <a:prstGeom prst="roundRect">
            <a:avLst>
              <a:gd name="adj" fmla="val 1676"/>
            </a:avLst>
          </a:prstGeom>
          <a:solidFill>
            <a:schemeClr val="lt1">
              <a:alpha val="84780"/>
            </a:schemeClr>
          </a:solidFill>
          <a:ln w="12700" cap="flat" cmpd="sng">
            <a:solidFill>
              <a:schemeClr val="bg1">
                <a:alpha val="1882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Opificio" charset="0"/>
              <a:ea typeface="Opificio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Opificio" charset="0"/>
              <a:ea typeface="Opificio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텍스트를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입력하세요</a:t>
            </a: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텍스트를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입력하세요</a:t>
            </a: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70" name="텍스트 개체 틀 69"/>
          <p:cNvSpPr txBox="1">
            <a:spLocks/>
          </p:cNvSpPr>
          <p:nvPr userDrawn="1">
            <p:ph type="body" sz="quarter" idx="15"/>
          </p:nvPr>
        </p:nvSpPr>
        <p:spPr>
          <a:xfrm rot="0">
            <a:off x="1109345" y="1188085"/>
            <a:ext cx="6911340" cy="35941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>
                <a:ln w="15875" cap="flat" cmpd="sng">
                  <a:prstDash/>
                </a:ln>
                <a:gradFill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마스터 텍스트 스타일을 편집합니다</a:t>
            </a:r>
            <a:endParaRPr lang="ko-KR" altLang="en-US" sz="2200" cap="none" dirty="0" smtClean="0" b="0">
              <a:ln w="15875" cap="flat" cmpd="sng">
                <a:prstDash/>
              </a:ln>
              <a:gradFill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605" y="454025"/>
            <a:ext cx="8956040" cy="5758180"/>
            <a:chOff x="395605" y="454025"/>
            <a:chExt cx="8956040" cy="5758180"/>
          </a:xfrm>
        </p:grpSpPr>
        <p:sp>
          <p:nvSpPr>
            <p:cNvPr id="7" name="타원 6"/>
            <p:cNvSpPr>
              <a:spLocks/>
            </p:cNvSpPr>
            <p:nvPr userDrawn="1"/>
          </p:nvSpPr>
          <p:spPr>
            <a:xfrm rot="0" flipV="1">
              <a:off x="1004570" y="469900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8" name="타원 7"/>
            <p:cNvSpPr>
              <a:spLocks/>
            </p:cNvSpPr>
            <p:nvPr userDrawn="1"/>
          </p:nvSpPr>
          <p:spPr>
            <a:xfrm rot="0" flipV="1">
              <a:off x="7527925" y="74739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9" name="타원 8"/>
            <p:cNvSpPr>
              <a:spLocks/>
            </p:cNvSpPr>
            <p:nvPr userDrawn="1"/>
          </p:nvSpPr>
          <p:spPr>
            <a:xfrm rot="0" flipV="1">
              <a:off x="5974080" y="454025"/>
              <a:ext cx="16510" cy="1651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 userDrawn="1"/>
          </p:nvSpPr>
          <p:spPr>
            <a:xfrm rot="0" flipV="1">
              <a:off x="1710690" y="982345"/>
              <a:ext cx="30480" cy="30480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11" name="타원 10"/>
            <p:cNvSpPr>
              <a:spLocks/>
            </p:cNvSpPr>
            <p:nvPr userDrawn="1"/>
          </p:nvSpPr>
          <p:spPr>
            <a:xfrm rot="0" flipV="1">
              <a:off x="1020445" y="615505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26860" y="2597150"/>
              <a:ext cx="2724785" cy="3411855"/>
              <a:chOff x="6626860" y="2597150"/>
              <a:chExt cx="2724785" cy="3411855"/>
            </a:xfrm>
          </p:grpSpPr>
          <p:sp>
            <p:nvSpPr>
              <p:cNvPr id="22" name="타원 21"/>
              <p:cNvSpPr>
                <a:spLocks/>
              </p:cNvSpPr>
              <p:nvPr userDrawn="1"/>
            </p:nvSpPr>
            <p:spPr>
              <a:xfrm rot="9000000" flipV="1">
                <a:off x="7347585" y="5765165"/>
                <a:ext cx="24130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3" name="타원 22"/>
              <p:cNvSpPr>
                <a:spLocks/>
              </p:cNvSpPr>
              <p:nvPr userDrawn="1"/>
            </p:nvSpPr>
            <p:spPr>
              <a:xfrm rot="9000000" flipV="1">
                <a:off x="8700135" y="580072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 userDrawn="1"/>
            </p:nvSpPr>
            <p:spPr>
              <a:xfrm rot="9000000" flipV="1">
                <a:off x="8335010" y="4637405"/>
                <a:ext cx="45720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5" name="타원 24"/>
              <p:cNvSpPr>
                <a:spLocks/>
              </p:cNvSpPr>
              <p:nvPr userDrawn="1"/>
            </p:nvSpPr>
            <p:spPr>
              <a:xfrm rot="9000000" flipV="1">
                <a:off x="5960110" y="3498850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 userDrawn="1"/>
            </p:nvSpPr>
            <p:spPr>
              <a:xfrm rot="9000000" flipV="1">
                <a:off x="8335010" y="2238375"/>
                <a:ext cx="45085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sp>
          <p:nvSpPr>
            <p:cNvPr id="13" name="타원 12"/>
            <p:cNvSpPr>
              <a:spLocks/>
            </p:cNvSpPr>
            <p:nvPr userDrawn="1"/>
          </p:nvSpPr>
          <p:spPr>
            <a:xfrm rot="0" flipV="1">
              <a:off x="611505" y="2037715"/>
              <a:ext cx="57785" cy="57785"/>
            </a:xfrm>
            <a:prstGeom prst="ellipse"/>
            <a:gradFill rotWithShape="1">
              <a:gsLst>
                <a:gs pos="0">
                  <a:srgbClr val="AC665F"/>
                </a:gs>
                <a:gs pos="100000">
                  <a:srgbClr val="FCE28B">
                    <a:lumMod val="100000"/>
                    <a:alpha val="96000"/>
                  </a:srgbClr>
                </a:gs>
              </a:gsLst>
              <a:lin ang="5400000" scaled="1"/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KoPub돋움체 Light" charset="0"/>
                <a:ea typeface="KoPub돋움체 Light" charset="0"/>
              </a:endParaRPr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395605" y="3621405"/>
              <a:ext cx="592455" cy="1656080"/>
              <a:chOff x="395605" y="3621405"/>
              <a:chExt cx="592455" cy="1656080"/>
            </a:xfrm>
          </p:grpSpPr>
          <p:sp>
            <p:nvSpPr>
              <p:cNvPr id="19" name="타원 18"/>
              <p:cNvSpPr>
                <a:spLocks/>
              </p:cNvSpPr>
              <p:nvPr userDrawn="1"/>
            </p:nvSpPr>
            <p:spPr>
              <a:xfrm rot="0" flipV="1">
                <a:off x="971550" y="426974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0" name="타원 19"/>
              <p:cNvSpPr>
                <a:spLocks/>
              </p:cNvSpPr>
              <p:nvPr userDrawn="1"/>
            </p:nvSpPr>
            <p:spPr>
              <a:xfrm rot="0" flipV="1">
                <a:off x="395605" y="3621405"/>
                <a:ext cx="30480" cy="3048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21" name="타원 20"/>
              <p:cNvSpPr>
                <a:spLocks/>
              </p:cNvSpPr>
              <p:nvPr userDrawn="1"/>
            </p:nvSpPr>
            <p:spPr>
              <a:xfrm rot="0" flipV="1">
                <a:off x="811530" y="5261610"/>
                <a:ext cx="16510" cy="1651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7800000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01465" y="487680"/>
              <a:ext cx="1968500" cy="1657350"/>
              <a:chOff x="4101465" y="487680"/>
              <a:chExt cx="1968500" cy="1657350"/>
            </a:xfrm>
          </p:grpSpPr>
          <p:sp>
            <p:nvSpPr>
              <p:cNvPr id="16" name="타원 15"/>
              <p:cNvSpPr>
                <a:spLocks/>
              </p:cNvSpPr>
              <p:nvPr userDrawn="1"/>
            </p:nvSpPr>
            <p:spPr>
              <a:xfrm rot="9000000" flipV="1">
                <a:off x="3823970" y="1082675"/>
                <a:ext cx="24765" cy="2476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7" name="타원 16"/>
              <p:cNvSpPr>
                <a:spLocks/>
              </p:cNvSpPr>
              <p:nvPr userDrawn="1"/>
            </p:nvSpPr>
            <p:spPr>
              <a:xfrm rot="9000000" flipV="1">
                <a:off x="6249035" y="1541145"/>
                <a:ext cx="45085" cy="44450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  <p:sp>
            <p:nvSpPr>
              <p:cNvPr id="18" name="타원 17"/>
              <p:cNvSpPr>
                <a:spLocks/>
              </p:cNvSpPr>
              <p:nvPr userDrawn="1"/>
            </p:nvSpPr>
            <p:spPr>
              <a:xfrm rot="9000000" flipV="1">
                <a:off x="5602605" y="302260"/>
                <a:ext cx="44450" cy="45085"/>
              </a:xfrm>
              <a:prstGeom prst="ellipse"/>
              <a:gradFill rotWithShape="1">
                <a:gsLst>
                  <a:gs pos="0">
                    <a:srgbClr val="AC665F"/>
                  </a:gs>
                  <a:gs pos="100000">
                    <a:srgbClr val="FCE28B">
                      <a:lumMod val="100000"/>
                      <a:alpha val="96000"/>
                    </a:srgbClr>
                  </a:gs>
                </a:gsLst>
                <a:lin ang="5400000" scaled="1"/>
              </a:gra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atin typeface="KoPub돋움체 Light" charset="0"/>
                  <a:ea typeface="KoPub돋움체 Light" charset="0"/>
                </a:endParaRPr>
              </a:p>
            </p:txBody>
          </p:sp>
        </p:grpSp>
      </p:grpSp>
      <p:sp>
        <p:nvSpPr>
          <p:cNvPr id="45" name="타원 9"/>
          <p:cNvSpPr>
            <a:spLocks/>
          </p:cNvSpPr>
          <p:nvPr userDrawn="1"/>
        </p:nvSpPr>
        <p:spPr>
          <a:xfrm rot="0" flipV="1">
            <a:off x="920750" y="-158115"/>
            <a:ext cx="7301230" cy="4107180"/>
          </a:xfrm>
          <a:custGeom>
            <a:gdLst>
              <a:gd fmla="*/ 0 w 3905251" name="TX0"/>
              <a:gd fmla="*/ 1952625 h 2196703" name="TY0"/>
              <a:gd fmla="*/ 1952625 w 3905251" name="TX1"/>
              <a:gd fmla="*/ 0 h 2196703" name="TY1"/>
              <a:gd fmla="*/ 3905250 w 3905251" name="TX2"/>
              <a:gd fmla="*/ 1952625 h 2196703" name="TY2"/>
              <a:gd fmla="*/ 0 w 3905251" name="TX3"/>
              <a:gd fmla="*/ 1952625 h 21967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3905251" h="2196703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 rotWithShape="1"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47" name="내용 개체 틀 46"/>
          <p:cNvSpPr txBox="1">
            <a:spLocks/>
          </p:cNvSpPr>
          <p:nvPr>
            <p:ph type="obj" sz="quarter" idx="13"/>
          </p:nvPr>
        </p:nvSpPr>
        <p:spPr>
          <a:xfrm rot="0">
            <a:off x="-1270" y="1228725"/>
            <a:ext cx="4584700" cy="562991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Opificio" charset="0"/>
              <a:ea typeface="Opificio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Opificio" charset="0"/>
              <a:ea typeface="Opificio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Opificio" charset="0"/>
              <a:ea typeface="Opificio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Opificio" charset="0"/>
              <a:ea typeface="Opificio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텍스트를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입력하세요</a:t>
            </a: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텍스트를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Opificio" charset="0"/>
                <a:ea typeface="Opificio" charset="0"/>
              </a:rPr>
              <a:t> </a:t>
            </a:r>
            <a:r>
              <a:rPr lang="en-US" altLang="ko-KR" sz="1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rgbClr val="221A42"/>
                </a:solidFill>
                <a:latin typeface="KoPub돋움체 Light" charset="0"/>
                <a:ea typeface="KoPub돋움체 Light" charset="0"/>
              </a:rPr>
              <a:t>입력하세요</a:t>
            </a:r>
            <a:endParaRPr lang="ko-KR" altLang="en-US" sz="1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rgbClr val="221A42"/>
              </a:solidFill>
              <a:latin typeface="KoPub돋움체 Light" charset="0"/>
              <a:ea typeface="KoPub돋움체 Light" charset="0"/>
            </a:endParaRPr>
          </a:p>
        </p:txBody>
      </p:sp>
      <p:pic>
        <p:nvPicPr>
          <p:cNvPr id="3" name="그림 2" descr="C:/Users/ë¯¼ìê¸°/AppData/Roaming/PolarisOffice/ETemp/7276_1383408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4228465" y="27305"/>
            <a:ext cx="668020" cy="730250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8785" cy="5791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FEELTHELIGHT</a:t>
            </a:r>
            <a:endParaRPr lang="ko-KR" altLang="en-US" sz="11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85725" y="6569075"/>
            <a:ext cx="2510155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15875" cap="flat" cmpd="sng">
                  <a:prstDash/>
                </a:ln>
                <a:solidFill>
                  <a:srgbClr val="382F52"/>
                </a:solidFill>
                <a:latin typeface="Opificio" charset="0"/>
                <a:ea typeface="Opificio" charset="0"/>
              </a:rPr>
              <a:t>ADSTORE.TISTORY.COM</a:t>
            </a:r>
            <a:endParaRPr lang="ko-KR" altLang="en-US" sz="900" cap="none" dirty="0" smtClean="0" b="0">
              <a:ln w="15875" cap="flat" cmpd="sng">
                <a:prstDash/>
              </a:ln>
              <a:solidFill>
                <a:srgbClr val="382F52"/>
              </a:solidFill>
              <a:latin typeface="Opificio" charset="0"/>
              <a:ea typeface="Opificio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0" flipH="1" flipV="1">
            <a:off x="2102485" y="-168910"/>
            <a:ext cx="1167130" cy="636270"/>
          </a:xfrm>
          <a:prstGeom prst="line"/>
          <a:noFill/>
          <a:ln w="3175" cap="rnd" cmpd="sng">
            <a:gradFill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>
            <a:spLocks/>
          </p:cNvSpPr>
          <p:nvPr userDrawn="1"/>
        </p:nvSpPr>
        <p:spPr>
          <a:xfrm rot="0" flipV="1">
            <a:off x="933450" y="-3339465"/>
            <a:ext cx="7288530" cy="7288530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 cmpd="sng">
            <a:gradFill rotWithShape="1">
              <a:gsLst>
                <a:gs pos="0">
                  <a:srgbClr val="AC665F">
                    <a:alpha val="76000"/>
                  </a:srgbClr>
                </a:gs>
                <a:gs pos="100000">
                  <a:srgbClr val="FCE28B">
                    <a:lumMod val="88000"/>
                    <a:lumOff val="12000"/>
                    <a:alpha val="95000"/>
                  </a:srgbClr>
                </a:gs>
              </a:gsLst>
              <a:lin ang="8400000"/>
            </a:gradFill>
            <a:prstDash val="solid"/>
            <a:headEnd type="diamond" w="med" len="me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KoPub돋움체 Light" charset="0"/>
              <a:ea typeface="KoPub돋움체 Light" charset="0"/>
            </a:endParaRPr>
          </a:p>
        </p:txBody>
      </p:sp>
      <p:sp>
        <p:nvSpPr>
          <p:cNvPr id="56" name="텍스트 개체 틀 55"/>
          <p:cNvSpPr txBox="1">
            <a:spLocks/>
          </p:cNvSpPr>
          <p:nvPr userDrawn="1">
            <p:ph type="body" sz="quarter" idx="14"/>
          </p:nvPr>
        </p:nvSpPr>
        <p:spPr>
          <a:xfrm rot="0">
            <a:off x="1134110" y="836930"/>
            <a:ext cx="6886575" cy="19177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목차를 입력하세요</a:t>
            </a:r>
            <a:endParaRPr lang="ko-KR" altLang="en-US" sz="8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70" name="텍스트 개체 틀 69"/>
          <p:cNvSpPr txBox="1">
            <a:spLocks/>
          </p:cNvSpPr>
          <p:nvPr userDrawn="1">
            <p:ph type="body" sz="quarter" idx="15"/>
          </p:nvPr>
        </p:nvSpPr>
        <p:spPr>
          <a:xfrm rot="0">
            <a:off x="323215" y="1985645"/>
            <a:ext cx="3996055" cy="35941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15875" cap="flat" cmpd="sng">
                  <a:prstDash/>
                </a:ln>
                <a:gradFill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마스터 텍스트 스타일을 편집합니다</a:t>
            </a:r>
            <a:endParaRPr lang="ko-KR" altLang="en-US" sz="2000" cap="none" dirty="0" smtClean="0" b="0">
              <a:ln w="15875" cap="flat" cmpd="sng">
                <a:prstDash/>
              </a:ln>
              <a:gradFill rotWithShape="1">
                <a:gsLst>
                  <a:gs pos="31000">
                    <a:srgbClr val="854C67"/>
                  </a:gs>
                  <a:gs pos="100000">
                    <a:srgbClr val="543B5B"/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9" name="내용 개체 틀 46"/>
          <p:cNvSpPr txBox="1">
            <a:spLocks/>
          </p:cNvSpPr>
          <p:nvPr>
            <p:ph type="obj" sz="quarter" idx="16"/>
          </p:nvPr>
        </p:nvSpPr>
        <p:spPr>
          <a:xfrm rot="0">
            <a:off x="4572000" y="1228725"/>
            <a:ext cx="4572635" cy="5629910"/>
          </a:xfrm>
          <a:prstGeom prst="roundRect">
            <a:avLst>
              <a:gd name="adj" fmla="val 0"/>
            </a:avLst>
          </a:prstGeom>
          <a:solidFill>
            <a:srgbClr val="382F52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텍스트를 입력하세요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텍스트를 입력하세요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40" name="텍스트 개체 틀 69"/>
          <p:cNvSpPr txBox="1">
            <a:spLocks/>
          </p:cNvSpPr>
          <p:nvPr>
            <p:ph type="body" sz="quarter" idx="17"/>
          </p:nvPr>
        </p:nvSpPr>
        <p:spPr>
          <a:xfrm rot="0">
            <a:off x="4929505" y="1985645"/>
            <a:ext cx="3996055" cy="35941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15875" cap="flat" cmpd="sng">
                  <a:prstDash/>
                </a:ln>
                <a:solidFill>
                  <a:schemeClr val="bg1">
                    <a:lumMod val="95000"/>
                  </a:schemeClr>
                </a:solidFill>
                <a:latin typeface="KoPub돋움체 Light" charset="0"/>
                <a:ea typeface="KoPub돋움체 Light" charset="0"/>
              </a:rPr>
              <a:t>마스터 텍스트 스타일을 편집합니다</a:t>
            </a:r>
            <a:endParaRPr lang="ko-KR" altLang="en-US" sz="2000" cap="none" dirty="0" smtClean="0" b="0">
              <a:ln w="15875" cap="flat" cmpd="sng">
                <a:prstDash/>
              </a:ln>
              <a:solidFill>
                <a:schemeClr val="bg1">
                  <a:lumMod val="9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669020" y="6569075"/>
            <a:ext cx="488950" cy="20129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ln w="15875" cap="flat" cmpd="sng">
                  <a:prstDash/>
                </a:ln>
                <a:solidFill>
                  <a:schemeClr val="bg1"/>
                </a:solidFill>
                <a:latin typeface="Opificio" charset="0"/>
                <a:ea typeface="Opificio" charset="0"/>
              </a:rPr>
              <a:t>1</a:t>
            </a:fld>
            <a:endParaRPr lang="ko-KR" altLang="en-US" sz="1000" cap="none" dirty="0" smtClean="0" b="0">
              <a:ln w="15875" cap="flat" cmpd="sng">
                <a:prstDash/>
              </a:ln>
              <a:solidFill>
                <a:schemeClr val="bg1"/>
              </a:solidFill>
              <a:latin typeface="Opificio" charset="0"/>
              <a:ea typeface="Opifi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1" Type="http://schemas.openxmlformats.org/officeDocument/2006/relationships/image" Target="../media/image1.png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34000">
              <a:srgbClr val="221A42"/>
            </a:gs>
            <a:gs pos="100000">
              <a:srgbClr val="854C6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마스터</a:t>
            </a: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제목</a:t>
            </a: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스타일</a:t>
            </a: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4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Bold" charset="0"/>
                <a:ea typeface="KoPub돋움체 Bold" charset="0"/>
              </a:rPr>
              <a:t>편집</a:t>
            </a:r>
            <a:endParaRPr lang="ko-KR" altLang="en-US" sz="4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latin typeface="KoPub돋움체 Bold" charset="0"/>
              <a:ea typeface="KoPub돋움체 Bold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28650" y="1825625"/>
            <a:ext cx="7887335" cy="43522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마스터</a:t>
            </a: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텍스트</a:t>
            </a: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스타일을</a:t>
            </a: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2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편집합니다</a:t>
            </a:r>
            <a:endParaRPr lang="ko-KR" altLang="en-US" sz="28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둘째</a:t>
            </a:r>
            <a:r>
              <a:rPr lang="en-US" altLang="ko-KR" sz="2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2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수준</a:t>
            </a:r>
            <a:endParaRPr lang="ko-KR" altLang="en-US" sz="2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셋째</a:t>
            </a:r>
            <a:r>
              <a:rPr lang="en-US" altLang="ko-KR" sz="20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20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수준</a:t>
            </a:r>
            <a:endParaRPr lang="ko-KR" altLang="en-US" sz="20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넷째</a:t>
            </a:r>
            <a:r>
              <a:rPr lang="en-US" altLang="ko-KR" sz="1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1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수준</a:t>
            </a:r>
            <a:endParaRPr lang="ko-KR" altLang="en-US" sz="18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다섯째</a:t>
            </a:r>
            <a:r>
              <a:rPr lang="en-US" altLang="ko-KR" sz="1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Opificio" charset="0"/>
                <a:ea typeface="Opificio" charset="0"/>
              </a:rPr>
              <a:t> </a:t>
            </a:r>
            <a:r>
              <a:rPr lang="en-US" altLang="ko-KR" sz="18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수준</a:t>
            </a:r>
            <a:endParaRPr lang="ko-KR" altLang="en-US" sz="18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28650" y="6356350"/>
            <a:ext cx="2058035" cy="36576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chemeClr val="tx1">
                  <a:tint val="7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028950" y="6356350"/>
            <a:ext cx="3086735" cy="36576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latin typeface="Opificio" charset="0"/>
                <a:ea typeface="Opificio" charset="0"/>
              </a:rPr>
              <a:t>ADSTORE.TISTORY.COM</a:t>
            </a:r>
            <a:endParaRPr lang="ko-KR" altLang="en-US" sz="12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chemeClr val="tx1">
                  <a:tint val="75000"/>
                </a:schemeClr>
              </a:solidFill>
              <a:latin typeface="Opificio" charset="0"/>
              <a:ea typeface="Opificio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76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latin typeface="KoPub돋움체 Light" charset="0"/>
                <a:ea typeface="KoPub돋움체 Light" charset="0"/>
              </a:rPr>
              <a:t>1</a:t>
            </a:fld>
            <a:endParaRPr lang="ko-KR" altLang="en-US" sz="12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solidFill>
                <a:schemeClr val="tx1">
                  <a:tint val="7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pic>
        <p:nvPicPr>
          <p:cNvPr id="8" name="그림 7" descr="C:/Users/ë¯¼ìê¸°/AppData/Roaming/PolarisOffice/ETemp/7276_1383408/image1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7145" y="-635"/>
            <a:ext cx="9145270" cy="68592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4" Type="http://schemas.openxmlformats.org/officeDocument/2006/relationships/image" Target="../media/fImage3301829541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31896398467.jpeg"></Relationship><Relationship Id="rId3" Type="http://schemas.openxmlformats.org/officeDocument/2006/relationships/image" Target="../media/fImage1031896386334.jpeg"></Relationship><Relationship Id="rId4" Type="http://schemas.openxmlformats.org/officeDocument/2006/relationships/image" Target="../media/fImage1131955896500.jpeg"></Relationship><Relationship Id="rId5" Type="http://schemas.openxmlformats.org/officeDocument/2006/relationships/image" Target="../media/fImage1237285909169.jpeg"></Relationship><Relationship Id="rId6" Type="http://schemas.openxmlformats.org/officeDocument/2006/relationships/image" Target="../media/fImage1196655915724.jpeg"></Relationship><Relationship Id="rId7" Type="http://schemas.openxmlformats.org/officeDocument/2006/relationships/image" Target="../media/fImage584375921478.jpeg"></Relationship><Relationship Id="rId8" Type="http://schemas.openxmlformats.org/officeDocument/2006/relationships/image" Target="../media/fImage1045076089358.jpeg"></Relationship><Relationship Id="rId9" Type="http://schemas.openxmlformats.org/officeDocument/2006/relationships/notesSlide" Target="../notesSlides/notesSlide4.xml"></Relationship><Relationship Id="rId10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>
            <p:ph type="ctrTitle"/>
          </p:nvPr>
        </p:nvSpPr>
        <p:spPr>
          <a:xfrm rot="0">
            <a:off x="1947545" y="3007360"/>
            <a:ext cx="5262880" cy="84391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HUMANOID</a:t>
            </a:r>
            <a:endParaRPr lang="ko-KR" altLang="en-US" sz="36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1"/>
          </p:nvPr>
        </p:nvSpPr>
        <p:spPr>
          <a:xfrm rot="0">
            <a:off x="3154680" y="2616200"/>
            <a:ext cx="2785110" cy="37084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2D 게임 프로그래밍</a:t>
            </a:r>
            <a:endParaRPr lang="ko-KR" altLang="en-US" sz="12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0"/>
          </p:nvPr>
        </p:nvSpPr>
        <p:spPr>
          <a:xfrm rot="0">
            <a:off x="3200400" y="3895090"/>
            <a:ext cx="2744470" cy="31496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12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1"/>
          </p:nvPr>
        </p:nvSpPr>
        <p:spPr>
          <a:xfrm rot="0">
            <a:off x="3222625" y="6354445"/>
            <a:ext cx="2745105" cy="3155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12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34000">
              <a:srgbClr val="221A42"/>
            </a:gs>
            <a:gs pos="59000">
              <a:srgbClr val="221A42"/>
            </a:gs>
            <a:gs pos="100000">
              <a:srgbClr val="854C67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9" name="바닥글 개체 틀 28"/>
          <p:cNvSpPr txBox="1">
            <a:spLocks/>
          </p:cNvSpPr>
          <p:nvPr>
            <p:ph type="ftr" idx="11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예상 흐름 / 개발 범위 / 개발 일정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7" name="내용 개체 틀 6"/>
          <p:cNvSpPr txBox="1">
            <a:spLocks/>
          </p:cNvSpPr>
          <p:nvPr>
            <p:ph type="obj" idx="13"/>
          </p:nvPr>
        </p:nvSpPr>
        <p:spPr>
          <a:xfrm rot="0">
            <a:off x="1115695" y="2262505"/>
            <a:ext cx="6898005" cy="4422140"/>
          </a:xfrm>
          <a:prstGeom prst="roundRect">
            <a:avLst>
              <a:gd name="adj" fmla="val 1676"/>
            </a:avLst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로그라이크 형식의 하드코어 2D RPG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몬스터를 잡으며 아이템을 수집해 더 강한 적과 맞서 싸우는 게임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4개의 한정된 기술로 몬스터의 각종 공격에 대처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회피! 공격! 아이템습득! 살아남아라!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112712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1127125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345" y="2108835"/>
            <a:ext cx="7674610" cy="4334510"/>
          </a:xfrm>
          <a:prstGeom prst="rect"/>
          <a:noFill/>
        </p:spPr>
      </p:pic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3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예상 흐름 / 개발 범위 / 개발 일정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메인 게임 화면 구성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293052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2930525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바닥글 개체 틀 82"/>
          <p:cNvSpPr txBox="1">
            <a:spLocks/>
          </p:cNvSpPr>
          <p:nvPr>
            <p:ph type="ftr" idx="16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 rot="0">
            <a:off x="5249545" y="2823845"/>
            <a:ext cx="1271270" cy="1271905"/>
          </a:xfrm>
          <a:prstGeom prst="donut">
            <a:avLst>
              <a:gd name="adj" fmla="val 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 rot="0">
            <a:off x="3783330" y="5719445"/>
            <a:ext cx="1548130" cy="480060"/>
          </a:xfrm>
          <a:prstGeom prst="frame">
            <a:avLst>
              <a:gd name="adj1" fmla="val 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734060" y="2047875"/>
            <a:ext cx="7668260" cy="223520"/>
          </a:xfrm>
          <a:prstGeom prst="frame">
            <a:avLst>
              <a:gd name="adj1" fmla="val 2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 rot="0">
            <a:off x="738505" y="2277745"/>
            <a:ext cx="24669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주요 몬스터의 체력 바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2639695" y="2951480"/>
            <a:ext cx="2341880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주요 몬스터(가장 큼)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5441950" y="5833110"/>
            <a:ext cx="19329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기술 쿨타임 표시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4381500" y="4050665"/>
            <a:ext cx="393065" cy="390525"/>
          </a:xfrm>
          <a:prstGeom prst="donut">
            <a:avLst>
              <a:gd name="adj" fmla="val 12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2558415" y="3630295"/>
            <a:ext cx="1875790" cy="6477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플레이어 캐릭터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(화면 중앙 고정)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92" name="도형 91"/>
          <p:cNvCxnSpPr>
            <a:stCxn id="86" idx="2"/>
            <a:endCxn id="87" idx="3"/>
          </p:cNvCxnSpPr>
          <p:nvPr/>
        </p:nvCxnSpPr>
        <p:spPr>
          <a:xfrm rot="0" flipH="1">
            <a:off x="3203575" y="2270125"/>
            <a:ext cx="1365250" cy="193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>
            <a:stCxn id="84" idx="2"/>
            <a:endCxn id="88" idx="3"/>
          </p:cNvCxnSpPr>
          <p:nvPr/>
        </p:nvCxnSpPr>
        <p:spPr>
          <a:xfrm rot="0" flipH="1" flipV="1">
            <a:off x="4983480" y="3136265"/>
            <a:ext cx="267335" cy="3244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93"/>
          <p:cNvCxnSpPr>
            <a:stCxn id="90" idx="0"/>
            <a:endCxn id="91" idx="3"/>
          </p:cNvCxnSpPr>
          <p:nvPr/>
        </p:nvCxnSpPr>
        <p:spPr>
          <a:xfrm rot="0" flipH="1" flipV="1">
            <a:off x="4432935" y="3953510"/>
            <a:ext cx="146050" cy="99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94"/>
          <p:cNvCxnSpPr>
            <a:stCxn id="85" idx="3"/>
            <a:endCxn id="89" idx="1"/>
          </p:cNvCxnSpPr>
          <p:nvPr/>
        </p:nvCxnSpPr>
        <p:spPr>
          <a:xfrm rot="0">
            <a:off x="5330190" y="5958840"/>
            <a:ext cx="113030" cy="603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95"/>
          <p:cNvSpPr>
            <a:spLocks/>
          </p:cNvSpPr>
          <p:nvPr/>
        </p:nvSpPr>
        <p:spPr>
          <a:xfrm rot="0">
            <a:off x="1569720" y="3985260"/>
            <a:ext cx="393700" cy="391160"/>
          </a:xfrm>
          <a:prstGeom prst="donut">
            <a:avLst>
              <a:gd name="adj" fmla="val 12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7" name="도형 96"/>
          <p:cNvCxnSpPr>
            <a:stCxn id="96" idx="0"/>
          </p:cNvCxnSpPr>
          <p:nvPr/>
        </p:nvCxnSpPr>
        <p:spPr>
          <a:xfrm rot="0" flipH="1" flipV="1">
            <a:off x="1671955" y="3442335"/>
            <a:ext cx="95250" cy="5441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상자 97"/>
          <p:cNvSpPr txBox="1">
            <a:spLocks/>
          </p:cNvSpPr>
          <p:nvPr/>
        </p:nvSpPr>
        <p:spPr>
          <a:xfrm rot="0">
            <a:off x="999490" y="3098800"/>
            <a:ext cx="1400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서브 몬스터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99" name="텍스트 개체 틀 98"/>
          <p:cNvSpPr txBox="1">
            <a:spLocks/>
          </p:cNvSpPr>
          <p:nvPr>
            <p:ph type="body" idx="17"/>
          </p:nvPr>
        </p:nvSpPr>
        <p:spPr>
          <a:xfrm rot="0">
            <a:off x="671830" y="5778500"/>
            <a:ext cx="6965950" cy="36068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/>
                </a:gradFill>
                <a:latin typeface="KoPub돋움체 Light" charset="0"/>
                <a:ea typeface="KoPub돋움체 Light" charset="0"/>
              </a:rPr>
              <a:t>  Risk of Rain</a:t>
            </a:r>
            <a:endParaRPr lang="ko-KR" altLang="en-US" sz="24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/>
              </a:gradFill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48120" y="4380865"/>
            <a:ext cx="1887855" cy="1896745"/>
          </a:xfrm>
          <a:prstGeom prst="rect"/>
          <a:noFill/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8350" y="4380865"/>
            <a:ext cx="1887855" cy="1896745"/>
          </a:xfrm>
          <a:prstGeom prst="rect"/>
          <a:noFill/>
        </p:spPr>
      </p:pic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4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예상 흐름 / 개발 범위 / 개발 일정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게임 실행 흐름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293052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2930525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바닥글 개체 틀 82"/>
          <p:cNvSpPr txBox="1">
            <a:spLocks/>
          </p:cNvSpPr>
          <p:nvPr>
            <p:ph type="ftr" idx="16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1170" y="1976755"/>
            <a:ext cx="1888490" cy="1908175"/>
          </a:xfrm>
          <a:prstGeom prst="rect"/>
          <a:noFill/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31110" y="1976755"/>
            <a:ext cx="1887855" cy="1908175"/>
          </a:xfrm>
          <a:prstGeom prst="rect"/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66920" y="1976755"/>
            <a:ext cx="1833245" cy="1852930"/>
          </a:xfrm>
          <a:prstGeom prst="rect"/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36055" y="1977390"/>
            <a:ext cx="1833245" cy="1840865"/>
          </a:xfrm>
          <a:prstGeom prst="rect"/>
          <a:noFill/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30475" y="4380230"/>
            <a:ext cx="1888490" cy="1908175"/>
          </a:xfrm>
          <a:prstGeom prst="rect"/>
          <a:noFill/>
        </p:spPr>
      </p:pic>
      <p:sp>
        <p:nvSpPr>
          <p:cNvPr id="90" name="도형 89"/>
          <p:cNvSpPr>
            <a:spLocks/>
          </p:cNvSpPr>
          <p:nvPr/>
        </p:nvSpPr>
        <p:spPr>
          <a:xfrm rot="0">
            <a:off x="2181225" y="2804795"/>
            <a:ext cx="523875" cy="2457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 rot="0">
            <a:off x="4206240" y="2804795"/>
            <a:ext cx="523875" cy="2457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 rot="0">
            <a:off x="6209030" y="2804795"/>
            <a:ext cx="523875" cy="2457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3" name="도형 92"/>
          <p:cNvSpPr>
            <a:spLocks/>
          </p:cNvSpPr>
          <p:nvPr/>
        </p:nvSpPr>
        <p:spPr>
          <a:xfrm rot="2580000">
            <a:off x="2214880" y="4062095"/>
            <a:ext cx="523875" cy="2457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 rot="0">
            <a:off x="4228465" y="5241925"/>
            <a:ext cx="523875" cy="2457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 rot="0">
            <a:off x="475615" y="2534285"/>
            <a:ext cx="1271270" cy="1271905"/>
          </a:xfrm>
          <a:prstGeom prst="donut">
            <a:avLst>
              <a:gd name="adj" fmla="val 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 rot="0">
            <a:off x="299085" y="3674745"/>
            <a:ext cx="16281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몬스터의 공격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 rot="0">
            <a:off x="2767965" y="2971165"/>
            <a:ext cx="894080" cy="890270"/>
          </a:xfrm>
          <a:prstGeom prst="donut">
            <a:avLst>
              <a:gd name="adj" fmla="val 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텍스트 상자 97"/>
          <p:cNvSpPr txBox="1">
            <a:spLocks/>
          </p:cNvSpPr>
          <p:nvPr/>
        </p:nvSpPr>
        <p:spPr>
          <a:xfrm rot="0">
            <a:off x="2480310" y="3674745"/>
            <a:ext cx="140462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회피 &amp; 공격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99" name="텍스트 상자 98"/>
          <p:cNvSpPr txBox="1">
            <a:spLocks/>
          </p:cNvSpPr>
          <p:nvPr/>
        </p:nvSpPr>
        <p:spPr>
          <a:xfrm rot="0">
            <a:off x="4460875" y="3674745"/>
            <a:ext cx="1983105" cy="6330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퇴치 성공 &amp;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아이템 드랍, 획득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100" name="텍스트 상자 99"/>
          <p:cNvSpPr txBox="1">
            <a:spLocks/>
          </p:cNvSpPr>
          <p:nvPr/>
        </p:nvSpPr>
        <p:spPr>
          <a:xfrm rot="0">
            <a:off x="6519545" y="3674745"/>
            <a:ext cx="16281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다음 스테이지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101" name="텍스트 상자 100"/>
          <p:cNvSpPr txBox="1">
            <a:spLocks/>
          </p:cNvSpPr>
          <p:nvPr/>
        </p:nvSpPr>
        <p:spPr>
          <a:xfrm rot="0">
            <a:off x="6731635" y="2370455"/>
            <a:ext cx="1748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NEXT STAGE</a:t>
            </a: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 rot="0">
            <a:off x="4982210" y="2637155"/>
            <a:ext cx="983615" cy="979805"/>
          </a:xfrm>
          <a:prstGeom prst="donut">
            <a:avLst>
              <a:gd name="adj" fmla="val 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" name="도형 102"/>
          <p:cNvSpPr>
            <a:spLocks/>
          </p:cNvSpPr>
          <p:nvPr/>
        </p:nvSpPr>
        <p:spPr>
          <a:xfrm rot="0">
            <a:off x="2823845" y="5274310"/>
            <a:ext cx="481965" cy="478790"/>
          </a:xfrm>
          <a:prstGeom prst="donut">
            <a:avLst>
              <a:gd name="adj" fmla="val 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 rot="0">
            <a:off x="2480310" y="618934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공격받음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 rot="0">
            <a:off x="6209030" y="5197475"/>
            <a:ext cx="523875" cy="2457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 rot="0">
            <a:off x="6519545" y="6200775"/>
            <a:ext cx="11709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게임 오버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 rot="0">
            <a:off x="6776085" y="4495800"/>
            <a:ext cx="1748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GAME OVER</a:t>
            </a: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 rot="0">
            <a:off x="4538980" y="6189345"/>
            <a:ext cx="16281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굴림" charset="0"/>
                <a:ea typeface="굴림" charset="0"/>
              </a:rPr>
              <a:t>캐릭터가 죽음</a:t>
            </a:r>
            <a:endParaRPr lang="ko-KR" altLang="en-US" sz="1800" cap="none" dirty="0" smtClean="0" b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5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예상 흐름 / 개발 범위 / 개발 일정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개발 범위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4810760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4810760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바닥글 개체 틀 82"/>
          <p:cNvSpPr txBox="1">
            <a:spLocks/>
          </p:cNvSpPr>
          <p:nvPr>
            <p:ph type="ftr" idx="16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12190" y="1894840"/>
          <a:ext cx="7165340" cy="4627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050"/>
                <a:gridCol w="3741420"/>
                <a:gridCol w="2388870"/>
              </a:tblGrid>
              <a:tr h="2476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내용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최소 범위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추가 범위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컨트롤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좌, 우 방향키 입력으로 이동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상, 하 방향키 입력으로 사다리 상, 하, 각종 상호작용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스페이스바로 점프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공중에서 좌, 우 방향키 누를 시 이동 제외 방향만 바꿈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기술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Z, X키 입력시 공격 기술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C 키 입력시 이동 기술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V 키 입력시 기본 공격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Z, X 키 입력시 무적판정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Z, X, C 키 기술 모두 화려한 이펙트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맵 및 몬스터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스테이지 3개 순차적으로 진행 (숲, 도심, 공원)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 보스까지 3종류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서브 몬스터 2종류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몬스터 추가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스테이지 추가 및 보스 스테이지 제외 랜덤 배경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아이템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액티브 아이템 2종류 (쿨타임 초기화, 무적)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패시브 아이템 2종류 (공격력, 크리티컬확률)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아이템 추가 액티브: 쉴드, 시간정지 등)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패시브: 공격시 추가공격, 즉사확률 등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AI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모든 몬스터는 유저를 따라다니며 기본공격을 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몬스터는 기본공격 외 패턴을 2개씩 갖고있음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(3타 연속공격, 돌진, 자체 버프 등)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패턴 추가 (소환, 자폭 등)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난이도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스테이지를 반복할수록 몬스터의 체력 증가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반복할수록 서브 몬스터 추가 등장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게임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 처치 시 아이템 드랍 (액티브 확률 낮음)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서브 몬스터 처치 시 낮은 확률로 패시브 아이템 드랍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 드랍 아이템 습득 시 다음 스테이지 이동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플레이 타임 카운트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스테이지 1,2는 반복 가능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게임 시작 시 키 설정 보여줌 (이미지)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사운드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공격, 주요 몬스터 공격, BGM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몬스터 패턴 소리, 적 공격 히트시 소리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애니메이션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이동, 사다리 등 특수지형 상호작용, 공격, 주요 몬스터 이동, 공격, 서브 몬스터 이동 모션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서브 몬스터 공격, 캐릭터 스킬 사용시 이펙트, 주요 몬스터 패턴 이펙트, 스테이지 이동 모션, 이펙트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6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예상 흐름 / 개발 범위 / 개발 일정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개발 일정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665797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6657975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바닥글 개체 틀 82"/>
          <p:cNvSpPr txBox="1">
            <a:spLocks/>
          </p:cNvSpPr>
          <p:nvPr>
            <p:ph type="ftr" idx="16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12190" y="1894840"/>
          <a:ext cx="7165340" cy="4687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050"/>
                <a:gridCol w="2305050"/>
                <a:gridCol w="3825240"/>
              </a:tblGrid>
              <a:tr h="2476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주차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주요내용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세부내용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메인 오브젝트 및 레벨 디자인,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리소스 수집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레벨디자인 진행 및 각종 리소스 수집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캐릭터 및 배경 몬스터 생성 좌표 지정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캐릭터와 배경 기본 물리작용 설정 ( 생성시 땅에 착지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4. 특수한 지형에 대한 상호작용 내용 설정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몬스터 오브젝트 생성 및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키 입력 및 처리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캐릭터 이동, 공격, 기술 사용시 기능 및 점프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맵의 특수 지형, 오브젝트와 상호작용하는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각종 몬스터 오브젝트 관리 리스트 생성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4. 몬스터를 일정 시간마다 생성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5. 주요 몬스터의 패턴 생성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메인 및 몬스터 오브젝트 상호작용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및 몬스터 AI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캐릭터와 몬스터의 공격이 서로 적중할때 반응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몬스터가 캐릭터를 쫓아다니는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주요 몬스터가 랜덤적으로 패턴을 보이는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4주차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밸런스 점검 및 상호작용 테스트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첫 스테이지의 밸런스 조절 및 버그 확인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히트시 사운드 및 데미지 출력 확인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5주차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아이템 드랍 시스템 및 스테이지 이동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주요 몬스터를 처치 할 경우 아이템이 드랍되는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주요 몬스터에게서 드랍된 아이템을 습득시 스테이지 이동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2, 3 스테이지 구현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6주차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메뉴 추가 및 시스템 추가 기능 적용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게임 시작시 메뉴를 통해 진입하도록 메뉴 생성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인게임에서 메뉴 키를 누를 경우 시간정지 및 메뉴창 팝업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게임 시작 시 플레이 타임 기록을 위한 타이머 생성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7주차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밸런스 점검 및 추가 기능 적용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밀린 일정 처리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2,3 스테이지의 밸런스 조절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일정에서 밀린 작업들 수행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개발 범위 중 추가적으로 구현할 기능들 구현 ( 남은 기간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8주차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마무리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테스트 및 수정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80055" cy="580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90220" cy="202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7</a:t>
            </a:fld>
            <a:endParaRPr lang="ko-KR" altLang="en-US" sz="10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845" cy="19304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예상 흐름 / 개발 범위 / 개발 일정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950" cy="36068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n w="15875" cap="flat" cmpd="sng">
                  <a:prstDash/>
                </a:ln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/>
                </a:gradFill>
                <a:latin typeface="KoPub돋움체 Light" charset="0"/>
                <a:ea typeface="KoPub돋움체 Light" charset="0"/>
              </a:rPr>
              <a:t>  자체 평가</a:t>
            </a:r>
            <a:endParaRPr lang="ko-KR" altLang="en-US" sz="2400" cap="none" dirty="0" smtClean="0" b="0">
              <a:ln w="15875" cap="flat" cmpd="sng">
                <a:prstDash/>
              </a:ln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83" name="바닥글 개체 틀 82"/>
          <p:cNvSpPr txBox="1">
            <a:spLocks/>
          </p:cNvSpPr>
          <p:nvPr>
            <p:ph type="ftr" idx="16"/>
          </p:nvPr>
        </p:nvSpPr>
        <p:spPr>
          <a:xfrm rot="0">
            <a:off x="1070610" y="6572250"/>
            <a:ext cx="2511425" cy="202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9525" cap="flat" cmpd="sng">
                  <a:solidFill>
                    <a:srgbClr val="893996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ln w="9525" cap="flat" cmpd="sng">
                <a:solidFill>
                  <a:srgbClr val="893996">
                    <a:alpha val="0"/>
                  </a:srgb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12190" y="1894840"/>
          <a:ext cx="7165340" cy="2147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0100"/>
                <a:gridCol w="3825240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평가항목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평가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(A:매우잘함, B:잘함, C:보통, D:못함, E:매우못함)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게임컨셉이 잘 표현되었는가?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게임 핵심 메카닉의 제시가 잘 되었는가?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게임 실행 흐름이 잘 표현되었는가?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개발 범위가 구체적이며, 측정 가능한가?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개발 계획이 구체적이며 실행가능한가?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129</Paragraphs>
  <Words>211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Adstore.Tistory.com</dc:creator>
  <cp:lastModifiedBy>Min ung gi</cp:lastModifiedBy>
  <dc:title>PowerPoint 프레젠테이션</dc:title>
  <dcterms:modified xsi:type="dcterms:W3CDTF">2015-05-22T09:33:36Z</dcterms:modified>
</cp:coreProperties>
</file>