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63" r:id="rId11"/>
  </p:sldMasterIdLst>
  <p:notesMasterIdLst>
    <p:notesMasterId r:id="rId13"/>
  </p:notesMasterIdLst>
  <p:sldIdLst>
    <p:sldId id="256" r:id="rId15"/>
    <p:sldId id="268" r:id="rId16"/>
    <p:sldId id="274" r:id="rId17"/>
    <p:sldId id="275" r:id="rId18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FCE28B"/>
    <a:srgbClr val="382F52"/>
    <a:srgbClr val="130B30"/>
    <a:srgbClr val="AC665F"/>
    <a:srgbClr val="854C67"/>
    <a:srgbClr val="543B5B"/>
    <a:srgbClr val="B24059"/>
    <a:srgbClr val="9C98AA"/>
    <a:srgbClr val="221A42"/>
    <a:srgbClr val="670C3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8290" autoAdjust="0"/>
    <p:restoredTop sz="94660"/>
  </p:normalViewPr>
  <p:slideViewPr>
    <p:cSldViewPr snapToGrid="1" snapToObjects="1">
      <p:cViewPr varScale="1">
        <p:scale>
          <a:sx n="116" d="100"/>
          <a:sy n="116" d="100"/>
        </p:scale>
        <p:origin x="1884" y="240"/>
      </p:cViewPr>
      <p:guideLst>
        <p:guide orient="horz" pos="215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1" Type="http://schemas.openxmlformats.org/officeDocument/2006/relationships/slideMaster" Target="slideMasters/slideMaster1.xml"></Relationship><Relationship Id="rId12" Type="http://schemas.openxmlformats.org/officeDocument/2006/relationships/theme" Target="theme/theme1.xml"></Relationship><Relationship Id="rId13" Type="http://schemas.openxmlformats.org/officeDocument/2006/relationships/notesMaster" Target="notesMasters/notesMaster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22" Type="http://schemas.openxmlformats.org/officeDocument/2006/relationships/viewProps" Target="viewProps.xml"></Relationship><Relationship Id="rId2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DA3C7-EAF8-4F84-8C98-E9E03C690D3C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2EDF2-45A7-4566-9AE6-3D17D984E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303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slide" Target="../slides/slide4.xml"></Relationship><Relationship Id="rId2" Type="http://schemas.openxmlformats.org/officeDocument/2006/relationships/notesMaster" Target="../notesMasters/notesMaster1.xml"></Relationship></Relationships>
</file>

<file path=ppt/notesSlides/notesSlide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 txBox="1">
                <a:spLocks noGrp="1" noRot="1" noChangeAspect="1"/>
              </p:cNvSpPr>
              <p:nvPr>
                <p:ph type="sldImg"/>
              </p:nvPr>
            </p:nvSpPr>
            <p:spPr>
              <a:xfrm>
                <a:off x="1371600" y="1143000"/>
                <a:ext cx="41154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algn="l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2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2</a:t>
                </a:fld>
                <a:endParaRPr lang="en-US" altLang="ko-KR" sz="1200" b="0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884952160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3.png"></Relationship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gradFill flip="none" rotWithShape="1">
          <a:gsLst>
            <a:gs pos="36000">
              <a:srgbClr val="221A42"/>
            </a:gs>
            <a:gs pos="100000">
              <a:srgbClr val="854C67"/>
            </a:gs>
          </a:gsLst>
          <a:lin ang="4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 userDrawn="1"/>
        </p:nvSpPr>
        <p:spPr>
          <a:xfrm flipV="1">
            <a:off x="3354011" y="1130891"/>
            <a:ext cx="65861" cy="65861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 flipV="1">
            <a:off x="8466579" y="1844824"/>
            <a:ext cx="36000" cy="36000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7800000" scaled="0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 userDrawn="1"/>
        </p:nvSpPr>
        <p:spPr>
          <a:xfrm flipV="1">
            <a:off x="6954411" y="4371251"/>
            <a:ext cx="65861" cy="65861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 userDrawn="1"/>
        </p:nvSpPr>
        <p:spPr>
          <a:xfrm flipV="1">
            <a:off x="3347864" y="5517232"/>
            <a:ext cx="65861" cy="65861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 userDrawn="1"/>
        </p:nvSpPr>
        <p:spPr>
          <a:xfrm flipV="1">
            <a:off x="539552" y="4299243"/>
            <a:ext cx="36000" cy="36000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 userDrawn="1"/>
        </p:nvSpPr>
        <p:spPr>
          <a:xfrm flipV="1">
            <a:off x="2626023" y="3184923"/>
            <a:ext cx="3905250" cy="2196702"/>
          </a:xfrm>
          <a:custGeom>
            <a:avLst/>
            <a:gdLst>
              <a:gd name="connsiteX0" fmla="*/ 0 w 3905250"/>
              <a:gd name="connsiteY0" fmla="*/ 1952625 h 3905250"/>
              <a:gd name="connsiteX1" fmla="*/ 1952625 w 3905250"/>
              <a:gd name="connsiteY1" fmla="*/ 0 h 3905250"/>
              <a:gd name="connsiteX2" fmla="*/ 3905250 w 3905250"/>
              <a:gd name="connsiteY2" fmla="*/ 1952625 h 3905250"/>
              <a:gd name="connsiteX3" fmla="*/ 1952625 w 3905250"/>
              <a:gd name="connsiteY3" fmla="*/ 3905250 h 3905250"/>
              <a:gd name="connsiteX4" fmla="*/ 0 w 3905250"/>
              <a:gd name="connsiteY4" fmla="*/ 1952625 h 3905250"/>
              <a:gd name="connsiteX0" fmla="*/ 0 w 3905250"/>
              <a:gd name="connsiteY0" fmla="*/ 1952625 h 2196702"/>
              <a:gd name="connsiteX1" fmla="*/ 1952625 w 3905250"/>
              <a:gd name="connsiteY1" fmla="*/ 0 h 2196702"/>
              <a:gd name="connsiteX2" fmla="*/ 3905250 w 3905250"/>
              <a:gd name="connsiteY2" fmla="*/ 1952625 h 2196702"/>
              <a:gd name="connsiteX3" fmla="*/ 0 w 3905250"/>
              <a:gd name="connsiteY3" fmla="*/ 1952625 h 2196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5250" h="2196702">
                <a:moveTo>
                  <a:pt x="0" y="1952625"/>
                </a:moveTo>
                <a:cubicBezTo>
                  <a:pt x="0" y="874220"/>
                  <a:pt x="874220" y="0"/>
                  <a:pt x="1952625" y="0"/>
                </a:cubicBezTo>
                <a:cubicBezTo>
                  <a:pt x="3031030" y="0"/>
                  <a:pt x="3905250" y="874220"/>
                  <a:pt x="3905250" y="1952625"/>
                </a:cubicBezTo>
                <a:cubicBezTo>
                  <a:pt x="3579813" y="2278062"/>
                  <a:pt x="325437" y="2278062"/>
                  <a:pt x="0" y="1952625"/>
                </a:cubicBezTo>
                <a:close/>
              </a:path>
            </a:pathLst>
          </a:custGeom>
          <a:gradFill>
            <a:gsLst>
              <a:gs pos="0">
                <a:srgbClr val="FCE28B">
                  <a:lumMod val="100000"/>
                </a:srgbClr>
              </a:gs>
              <a:gs pos="76000">
                <a:srgbClr val="AC665F">
                  <a:alpha val="0"/>
                </a:srgbClr>
              </a:gs>
            </a:gsLst>
            <a:lin ang="5400000" scaled="0"/>
          </a:gra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5" name="원호 4"/>
          <p:cNvSpPr/>
          <p:nvPr userDrawn="1"/>
        </p:nvSpPr>
        <p:spPr>
          <a:xfrm flipV="1">
            <a:off x="2619375" y="1476375"/>
            <a:ext cx="3905250" cy="3905250"/>
          </a:xfrm>
          <a:prstGeom prst="arc">
            <a:avLst>
              <a:gd name="adj1" fmla="val 11526468"/>
              <a:gd name="adj2" fmla="val 20843581"/>
            </a:avLst>
          </a:prstGeom>
          <a:noFill/>
          <a:ln w="15875" cap="rnd">
            <a:gradFill>
              <a:gsLst>
                <a:gs pos="100000">
                  <a:srgbClr val="FCE28B">
                    <a:lumMod val="100000"/>
                    <a:alpha val="95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5400000" scaled="1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7816" y="3007625"/>
            <a:ext cx="5261664" cy="842750"/>
          </a:xfrm>
          <a:noFill/>
        </p:spPr>
        <p:txBody>
          <a:bodyPr anchor="ctr">
            <a:normAutofit/>
          </a:bodyPr>
          <a:lstStyle>
            <a:lvl1pPr algn="dist">
              <a:lnSpc>
                <a:spcPct val="100000"/>
              </a:lnSpc>
              <a:defRPr sz="3600" b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</a:lstStyle>
          <a:p>
            <a:r>
              <a:rPr lang="en-US" altLang="ko-KR" dirty="0" smtClean="0"/>
              <a:t>ADSTORE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54679" y="2616236"/>
            <a:ext cx="2783842" cy="369714"/>
          </a:xfrm>
        </p:spPr>
        <p:txBody>
          <a:bodyPr>
            <a:noAutofit/>
          </a:bodyPr>
          <a:lstStyle>
            <a:lvl1pPr marL="0" indent="0" algn="dist">
              <a:lnSpc>
                <a:spcPct val="100000"/>
              </a:lnSpc>
              <a:buNone/>
              <a:defRPr sz="1400" b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 smtClean="0"/>
              <a:t>FREE TEMPLATE</a:t>
            </a:r>
            <a:endParaRPr 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3200400" y="3894820"/>
            <a:ext cx="2743200" cy="313592"/>
          </a:xfrm>
        </p:spPr>
        <p:txBody>
          <a:bodyPr>
            <a:normAutofit/>
          </a:bodyPr>
          <a:lstStyle>
            <a:lvl1pPr marL="0" indent="0" algn="dist">
              <a:buNone/>
              <a:defRPr sz="1200" b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</a:lstStyle>
          <a:p>
            <a:r>
              <a:rPr lang="en-US" altLang="ko-KR" dirty="0" smtClean="0"/>
              <a:t>RELEASED</a:t>
            </a:r>
            <a:endParaRPr lang="en-US" altLang="ko-KR" dirty="0"/>
          </a:p>
        </p:txBody>
      </p:sp>
      <p:sp>
        <p:nvSpPr>
          <p:cNvPr id="21" name="내용 개체 틀 20"/>
          <p:cNvSpPr>
            <a:spLocks noGrp="1"/>
          </p:cNvSpPr>
          <p:nvPr>
            <p:ph sz="quarter" idx="11" hasCustomPrompt="1"/>
          </p:nvPr>
        </p:nvSpPr>
        <p:spPr>
          <a:xfrm>
            <a:off x="3389909" y="6337968"/>
            <a:ext cx="2367954" cy="28733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vert="horz" lIns="216000" tIns="0" rIns="216000" bIns="0" rtlCol="0" anchor="ctr">
            <a:normAutofit/>
          </a:bodyPr>
          <a:lstStyle>
            <a:lvl1pPr algn="dist">
              <a:defRPr lang="ko-KR" altLang="en-US" sz="1000" b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  <a:lvl2pPr>
              <a:defRPr lang="ko-KR" altLang="en-US" dirty="0" smtClean="0"/>
            </a:lvl2pPr>
            <a:lvl3pPr>
              <a:defRPr lang="ko-KR" altLang="en-US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marL="0" lvl="0" indent="0" algn="dist">
              <a:buNone/>
            </a:pPr>
            <a:r>
              <a:rPr lang="en-US" altLang="ko-KR" dirty="0" smtClean="0"/>
              <a:t>ADSTORE.TISTORY.COM</a:t>
            </a:r>
            <a:endParaRPr lang="ko-KR" altLang="en-US" dirty="0" smtClean="0"/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4469111" y="6279419"/>
            <a:ext cx="205778" cy="410016"/>
            <a:chOff x="3350134" y="6333240"/>
            <a:chExt cx="2341660" cy="295800"/>
          </a:xfrm>
        </p:grpSpPr>
        <p:cxnSp>
          <p:nvCxnSpPr>
            <p:cNvPr id="23" name="직선 연결선 22"/>
            <p:cNvCxnSpPr/>
            <p:nvPr userDrawn="1"/>
          </p:nvCxnSpPr>
          <p:spPr>
            <a:xfrm>
              <a:off x="3350134" y="6333240"/>
              <a:ext cx="2341660" cy="0"/>
            </a:xfrm>
            <a:prstGeom prst="line">
              <a:avLst/>
            </a:prstGeom>
            <a:ln w="12700" cap="rnd" cmpd="sng">
              <a:solidFill>
                <a:schemeClr val="bg1">
                  <a:alpha val="62000"/>
                </a:schemeClr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 userDrawn="1"/>
          </p:nvCxnSpPr>
          <p:spPr>
            <a:xfrm>
              <a:off x="3350134" y="6629040"/>
              <a:ext cx="2341660" cy="0"/>
            </a:xfrm>
            <a:prstGeom prst="line">
              <a:avLst/>
            </a:prstGeom>
            <a:ln w="12700" cap="rnd" cmpd="sng">
              <a:solidFill>
                <a:schemeClr val="bg1">
                  <a:alpha val="62000"/>
                </a:schemeClr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원호 30"/>
          <p:cNvSpPr/>
          <p:nvPr userDrawn="1"/>
        </p:nvSpPr>
        <p:spPr>
          <a:xfrm flipV="1">
            <a:off x="2619375" y="1476375"/>
            <a:ext cx="3905250" cy="3905250"/>
          </a:xfrm>
          <a:prstGeom prst="arc">
            <a:avLst>
              <a:gd name="adj1" fmla="val 3839032"/>
              <a:gd name="adj2" fmla="val 10053991"/>
            </a:avLst>
          </a:prstGeom>
          <a:noFill/>
          <a:ln w="15875" cap="rnd">
            <a:gradFill>
              <a:gsLst>
                <a:gs pos="100000">
                  <a:srgbClr val="FCE28B">
                    <a:lumMod val="100000"/>
                    <a:alpha val="95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5400000" scaled="1"/>
            </a:gradFill>
            <a:prstDash val="solid"/>
            <a:headEnd type="diamond" w="sm" len="sm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원호 34"/>
          <p:cNvSpPr/>
          <p:nvPr userDrawn="1"/>
        </p:nvSpPr>
        <p:spPr>
          <a:xfrm flipV="1">
            <a:off x="2619375" y="1476375"/>
            <a:ext cx="3905250" cy="3905250"/>
          </a:xfrm>
          <a:prstGeom prst="arc">
            <a:avLst>
              <a:gd name="adj1" fmla="val 1307809"/>
              <a:gd name="adj2" fmla="val 3434644"/>
            </a:avLst>
          </a:prstGeom>
          <a:noFill/>
          <a:ln w="15875" cap="rnd">
            <a:gradFill>
              <a:gsLst>
                <a:gs pos="100000">
                  <a:srgbClr val="FCE28B">
                    <a:lumMod val="100000"/>
                    <a:alpha val="95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5400000" scaled="1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5290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gradFill flip="none" rotWithShape="1">
          <a:gsLst>
            <a:gs pos="100000">
              <a:srgbClr val="854C67"/>
            </a:gs>
            <a:gs pos="34000">
              <a:srgbClr val="221A4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모서리가 둥근 직사각형 91"/>
          <p:cNvSpPr/>
          <p:nvPr userDrawn="1"/>
        </p:nvSpPr>
        <p:spPr>
          <a:xfrm>
            <a:off x="3273301" y="190335"/>
            <a:ext cx="2592666" cy="5771117"/>
          </a:xfrm>
          <a:prstGeom prst="roundRect">
            <a:avLst>
              <a:gd name="adj" fmla="val 2016"/>
            </a:avLst>
          </a:prstGeom>
          <a:gradFill>
            <a:gsLst>
              <a:gs pos="100000">
                <a:schemeClr val="bg1">
                  <a:lumMod val="95000"/>
                </a:schemeClr>
              </a:gs>
              <a:gs pos="0">
                <a:srgbClr val="FCE28B">
                  <a:alpha val="82000"/>
                  <a:lumMod val="20000"/>
                  <a:lumOff val="8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3530476" y="2762250"/>
            <a:ext cx="2078316" cy="2880222"/>
          </a:xfrm>
        </p:spPr>
        <p:txBody>
          <a:bodyPr anchor="ctr">
            <a:normAutofit/>
          </a:bodyPr>
          <a:lstStyle>
            <a:lvl1pPr marL="0" indent="0" algn="ctr" defTabSz="914400" rtl="0" eaLnBrk="1" latinLnBrk="1" hangingPunct="1">
              <a:buNone/>
              <a:defRPr lang="ko-KR" altLang="en-US" sz="1400" kern="1200" dirty="0" smtClean="0">
                <a:solidFill>
                  <a:srgbClr val="221A4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3273301" y="6362702"/>
            <a:ext cx="2592666" cy="365125"/>
          </a:xfrm>
        </p:spPr>
        <p:txBody>
          <a:bodyPr/>
          <a:lstStyle>
            <a:lvl1pPr marL="0" algn="dist" defTabSz="914400" rtl="0" eaLnBrk="1" latinLnBrk="1" hangingPunct="1">
              <a:defRPr lang="en-US" altLang="ko-KR" sz="9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ADSTORE.TISTORY.COM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6167" y="910710"/>
            <a:ext cx="1846370" cy="37451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defRPr lang="en-US" altLang="en-US" sz="1200" b="0" kern="1200" spc="-300" dirty="0">
                <a:ln w="15875">
                  <a:noFill/>
                </a:ln>
                <a:gradFill flip="none" rotWithShape="1">
                  <a:gsLst>
                    <a:gs pos="31000">
                      <a:srgbClr val="221A42"/>
                    </a:gs>
                    <a:gs pos="100000">
                      <a:srgbClr val="854C67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 smtClean="0"/>
              <a:t>STARLIGHT</a:t>
            </a:r>
            <a:endParaRPr lang="en-US" dirty="0"/>
          </a:p>
        </p:txBody>
      </p:sp>
      <p:sp>
        <p:nvSpPr>
          <p:cNvPr id="38" name="타원 37"/>
          <p:cNvSpPr/>
          <p:nvPr userDrawn="1"/>
        </p:nvSpPr>
        <p:spPr>
          <a:xfrm flipV="1">
            <a:off x="6932107" y="388507"/>
            <a:ext cx="16157" cy="16157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7800000" scaled="0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 userDrawn="1"/>
        </p:nvSpPr>
        <p:spPr>
          <a:xfrm flipV="1">
            <a:off x="1043608" y="588139"/>
            <a:ext cx="16157" cy="16157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 userDrawn="1"/>
        </p:nvSpPr>
        <p:spPr>
          <a:xfrm flipV="1">
            <a:off x="7566778" y="865590"/>
            <a:ext cx="29558" cy="29558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 userDrawn="1"/>
        </p:nvSpPr>
        <p:spPr>
          <a:xfrm flipV="1">
            <a:off x="6021609" y="571890"/>
            <a:ext cx="16157" cy="16157"/>
          </a:xfrm>
          <a:prstGeom prst="ellipse">
            <a:avLst/>
          </a:prstGeom>
          <a:gradFill>
            <a:gsLst>
              <a:gs pos="100000">
                <a:srgbClr val="382F52"/>
              </a:gs>
              <a:gs pos="0">
                <a:srgbClr val="854C67"/>
              </a:gs>
            </a:gsLst>
            <a:lin ang="7800000" scaled="0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 userDrawn="1"/>
        </p:nvSpPr>
        <p:spPr>
          <a:xfrm flipV="1">
            <a:off x="3915863" y="332656"/>
            <a:ext cx="16157" cy="16157"/>
          </a:xfrm>
          <a:prstGeom prst="ellipse">
            <a:avLst/>
          </a:prstGeom>
          <a:gradFill>
            <a:gsLst>
              <a:gs pos="100000">
                <a:srgbClr val="382F52"/>
              </a:gs>
              <a:gs pos="0">
                <a:srgbClr val="854C67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 userDrawn="1"/>
        </p:nvSpPr>
        <p:spPr>
          <a:xfrm flipV="1">
            <a:off x="1749924" y="1100179"/>
            <a:ext cx="29558" cy="29558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 userDrawn="1"/>
        </p:nvSpPr>
        <p:spPr>
          <a:xfrm flipV="1">
            <a:off x="1059784" y="6272880"/>
            <a:ext cx="56882" cy="56882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 userDrawn="1"/>
        </p:nvGrpSpPr>
        <p:grpSpPr>
          <a:xfrm rot="9000000">
            <a:off x="6547841" y="2681770"/>
            <a:ext cx="2192025" cy="3211299"/>
            <a:chOff x="1112615" y="3130979"/>
            <a:chExt cx="1462261" cy="2142202"/>
          </a:xfrm>
        </p:grpSpPr>
        <p:sp>
          <p:nvSpPr>
            <p:cNvPr id="69" name="타원 68"/>
            <p:cNvSpPr/>
            <p:nvPr userDrawn="1"/>
          </p:nvSpPr>
          <p:spPr>
            <a:xfrm flipV="1">
              <a:off x="2513001" y="3345923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7800000" scaled="0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 userDrawn="1"/>
          </p:nvSpPr>
          <p:spPr>
            <a:xfrm flipV="1">
              <a:off x="1577008" y="31309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 userDrawn="1"/>
          </p:nvSpPr>
          <p:spPr>
            <a:xfrm flipV="1">
              <a:off x="2254465" y="374776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 userDrawn="1"/>
          </p:nvSpPr>
          <p:spPr>
            <a:xfrm flipV="1">
              <a:off x="2558719" y="5118474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7800000" scaled="0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 userDrawn="1"/>
          </p:nvSpPr>
          <p:spPr>
            <a:xfrm flipV="1">
              <a:off x="1112615" y="5243623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타원 42"/>
          <p:cNvSpPr/>
          <p:nvPr userDrawn="1"/>
        </p:nvSpPr>
        <p:spPr>
          <a:xfrm flipV="1">
            <a:off x="3955814" y="1655033"/>
            <a:ext cx="18815" cy="18815"/>
          </a:xfrm>
          <a:prstGeom prst="ellipse">
            <a:avLst/>
          </a:prstGeom>
          <a:gradFill>
            <a:gsLst>
              <a:gs pos="100000">
                <a:srgbClr val="382F52"/>
              </a:gs>
              <a:gs pos="0">
                <a:srgbClr val="854C67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원호 51"/>
          <p:cNvSpPr/>
          <p:nvPr userDrawn="1"/>
        </p:nvSpPr>
        <p:spPr>
          <a:xfrm flipV="1">
            <a:off x="3850627" y="380444"/>
            <a:ext cx="1442006" cy="1442006"/>
          </a:xfrm>
          <a:prstGeom prst="arc">
            <a:avLst>
              <a:gd name="adj1" fmla="val 11526468"/>
              <a:gd name="adj2" fmla="val 20843581"/>
            </a:avLst>
          </a:prstGeom>
          <a:noFill/>
          <a:ln w="9525" cap="rnd">
            <a:gradFill>
              <a:gsLst>
                <a:gs pos="0">
                  <a:srgbClr val="382F52"/>
                </a:gs>
                <a:gs pos="100000">
                  <a:srgbClr val="854C67"/>
                </a:gs>
              </a:gsLst>
              <a:lin ang="5400000" scaled="1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원호 52"/>
          <p:cNvSpPr/>
          <p:nvPr userDrawn="1"/>
        </p:nvSpPr>
        <p:spPr>
          <a:xfrm flipV="1">
            <a:off x="3850627" y="380444"/>
            <a:ext cx="1442006" cy="1442006"/>
          </a:xfrm>
          <a:prstGeom prst="arc">
            <a:avLst>
              <a:gd name="adj1" fmla="val 3839032"/>
              <a:gd name="adj2" fmla="val 10053991"/>
            </a:avLst>
          </a:prstGeom>
          <a:noFill/>
          <a:ln w="9525" cap="rnd">
            <a:gradFill>
              <a:gsLst>
                <a:gs pos="0">
                  <a:srgbClr val="382F52"/>
                </a:gs>
                <a:gs pos="100000">
                  <a:srgbClr val="854C67"/>
                </a:gs>
              </a:gsLst>
              <a:lin ang="5400000" scaled="1"/>
            </a:gradFill>
            <a:prstDash val="solid"/>
            <a:headEnd type="diamond" w="sm" len="sm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원호 53"/>
          <p:cNvSpPr/>
          <p:nvPr userDrawn="1"/>
        </p:nvSpPr>
        <p:spPr>
          <a:xfrm flipV="1">
            <a:off x="3850627" y="380444"/>
            <a:ext cx="1442006" cy="1442006"/>
          </a:xfrm>
          <a:prstGeom prst="arc">
            <a:avLst>
              <a:gd name="adj1" fmla="val 1307809"/>
              <a:gd name="adj2" fmla="val 3434644"/>
            </a:avLst>
          </a:prstGeom>
          <a:noFill/>
          <a:ln w="9525" cap="rnd">
            <a:gradFill>
              <a:gsLst>
                <a:gs pos="0">
                  <a:srgbClr val="382F52"/>
                </a:gs>
                <a:gs pos="100000">
                  <a:srgbClr val="854C67"/>
                </a:gs>
              </a:gsLst>
              <a:lin ang="5400000" scaled="1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원호 76"/>
          <p:cNvSpPr/>
          <p:nvPr userDrawn="1"/>
        </p:nvSpPr>
        <p:spPr>
          <a:xfrm flipV="1">
            <a:off x="3994148" y="523965"/>
            <a:ext cx="1154964" cy="1154962"/>
          </a:xfrm>
          <a:prstGeom prst="arc">
            <a:avLst>
              <a:gd name="adj1" fmla="val 5252956"/>
              <a:gd name="adj2" fmla="val 8808537"/>
            </a:avLst>
          </a:prstGeom>
          <a:noFill/>
          <a:ln w="9525" cap="rnd">
            <a:gradFill>
              <a:gsLst>
                <a:gs pos="0">
                  <a:srgbClr val="382F52"/>
                </a:gs>
                <a:gs pos="100000">
                  <a:srgbClr val="854C67"/>
                </a:gs>
              </a:gsLst>
              <a:lin ang="5400000" scaled="1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/>
          <p:cNvGrpSpPr/>
          <p:nvPr userDrawn="1"/>
        </p:nvGrpSpPr>
        <p:grpSpPr>
          <a:xfrm>
            <a:off x="4469111" y="2559178"/>
            <a:ext cx="205778" cy="3602900"/>
            <a:chOff x="3350134" y="5992301"/>
            <a:chExt cx="2341660" cy="2808750"/>
          </a:xfrm>
        </p:grpSpPr>
        <p:cxnSp>
          <p:nvCxnSpPr>
            <p:cNvPr id="83" name="직선 연결선 82"/>
            <p:cNvCxnSpPr/>
            <p:nvPr userDrawn="1"/>
          </p:nvCxnSpPr>
          <p:spPr>
            <a:xfrm>
              <a:off x="3350134" y="5992301"/>
              <a:ext cx="2341660" cy="0"/>
            </a:xfrm>
            <a:prstGeom prst="line">
              <a:avLst/>
            </a:prstGeom>
            <a:ln w="12700" cap="rnd" cmpd="sng">
              <a:solidFill>
                <a:srgbClr val="854C67"/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 userDrawn="1"/>
          </p:nvCxnSpPr>
          <p:spPr>
            <a:xfrm>
              <a:off x="3350134" y="8801051"/>
              <a:ext cx="2341660" cy="0"/>
            </a:xfrm>
            <a:prstGeom prst="line">
              <a:avLst/>
            </a:prstGeom>
            <a:ln w="12700" cap="rnd" cmpd="sng">
              <a:solidFill>
                <a:schemeClr val="bg1">
                  <a:alpha val="62000"/>
                </a:schemeClr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텍스트 개체 틀 8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530476" y="1931282"/>
            <a:ext cx="2078316" cy="474662"/>
          </a:xfr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ko-KR" altLang="en-US" sz="1400" b="0" spc="-300" dirty="0">
                <a:ln w="15875">
                  <a:noFill/>
                </a:ln>
                <a:gradFill flip="none" rotWithShape="1">
                  <a:gsLst>
                    <a:gs pos="31000">
                      <a:srgbClr val="221A42"/>
                    </a:gs>
                    <a:gs pos="100000">
                      <a:srgbClr val="543B5B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lvl="0" algn="dist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87" name="타원 86"/>
          <p:cNvSpPr/>
          <p:nvPr userDrawn="1"/>
        </p:nvSpPr>
        <p:spPr>
          <a:xfrm flipV="1">
            <a:off x="1202750" y="2436014"/>
            <a:ext cx="56882" cy="56882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 userDrawn="1"/>
        </p:nvGrpSpPr>
        <p:grpSpPr>
          <a:xfrm>
            <a:off x="539552" y="4893383"/>
            <a:ext cx="1582819" cy="506641"/>
            <a:chOff x="6165917" y="540907"/>
            <a:chExt cx="1582819" cy="506641"/>
          </a:xfrm>
        </p:grpSpPr>
        <p:sp>
          <p:nvSpPr>
            <p:cNvPr id="88" name="타원 87"/>
            <p:cNvSpPr/>
            <p:nvPr userDrawn="1"/>
          </p:nvSpPr>
          <p:spPr>
            <a:xfrm flipV="1">
              <a:off x="7084507" y="540907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7800000" scaled="0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/>
            <p:cNvSpPr/>
            <p:nvPr userDrawn="1"/>
          </p:nvSpPr>
          <p:spPr>
            <a:xfrm flipV="1">
              <a:off x="7719178" y="10179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/>
            <p:cNvSpPr/>
            <p:nvPr userDrawn="1"/>
          </p:nvSpPr>
          <p:spPr>
            <a:xfrm flipV="1">
              <a:off x="6165917" y="7242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7800000" scaled="0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5" name="그룹 94"/>
          <p:cNvGrpSpPr/>
          <p:nvPr userDrawn="1"/>
        </p:nvGrpSpPr>
        <p:grpSpPr>
          <a:xfrm rot="9000000">
            <a:off x="3663917" y="533841"/>
            <a:ext cx="2314087" cy="1440555"/>
            <a:chOff x="1112615" y="4589898"/>
            <a:chExt cx="1543684" cy="960966"/>
          </a:xfrm>
        </p:grpSpPr>
        <p:sp>
          <p:nvSpPr>
            <p:cNvPr id="96" name="타원 95"/>
            <p:cNvSpPr/>
            <p:nvPr userDrawn="1"/>
          </p:nvSpPr>
          <p:spPr>
            <a:xfrm flipV="1">
              <a:off x="2640142" y="5534707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382F52"/>
                </a:gs>
                <a:gs pos="0">
                  <a:srgbClr val="854C67"/>
                </a:gs>
              </a:gsLst>
              <a:lin ang="7800000" scaled="0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98" name="타원 97"/>
            <p:cNvSpPr/>
            <p:nvPr userDrawn="1"/>
          </p:nvSpPr>
          <p:spPr>
            <a:xfrm flipV="1">
              <a:off x="1795443" y="4589898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382F52"/>
                </a:gs>
                <a:gs pos="0">
                  <a:srgbClr val="854C67"/>
                </a:gs>
              </a:gsLst>
              <a:lin ang="7800000" scaled="0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00" name="타원 99"/>
            <p:cNvSpPr/>
            <p:nvPr userDrawn="1"/>
          </p:nvSpPr>
          <p:spPr>
            <a:xfrm flipV="1">
              <a:off x="1112615" y="5243623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382F52"/>
                </a:gs>
                <a:gs pos="0">
                  <a:srgbClr val="854C67"/>
                </a:gs>
              </a:gsLst>
              <a:lin ang="7800000" scaled="0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1382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3528734" y="2878158"/>
            <a:ext cx="2078316" cy="3034488"/>
          </a:xfrm>
        </p:spPr>
        <p:txBody>
          <a:bodyPr anchor="ctr">
            <a:normAutofit/>
          </a:bodyPr>
          <a:lstStyle>
            <a:lvl1pPr marL="0" indent="0" algn="ctr" defTabSz="914400" rtl="0" eaLnBrk="1" latinLnBrk="1" hangingPunct="1">
              <a:buNone/>
              <a:defRPr lang="ko-KR" altLang="en-US" sz="1400" b="0" kern="120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3528734" y="6362702"/>
            <a:ext cx="2078316" cy="365125"/>
          </a:xfrm>
        </p:spPr>
        <p:txBody>
          <a:bodyPr/>
          <a:lstStyle>
            <a:lvl1pPr marL="0" algn="dist" defTabSz="914400" rtl="0" eaLnBrk="1" latinLnBrk="1" hangingPunct="1">
              <a:defRPr lang="en-US" altLang="ko-KR" sz="9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ADSTORE.TISTORY.COM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09910" y="910710"/>
            <a:ext cx="2122700" cy="37451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altLang="en-US" sz="16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lt"/>
                <a:ea typeface="+mn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 smtClean="0"/>
              <a:t>STARLIGHT</a:t>
            </a:r>
            <a:endParaRPr lang="en-US" dirty="0"/>
          </a:p>
        </p:txBody>
      </p:sp>
      <p:sp>
        <p:nvSpPr>
          <p:cNvPr id="38" name="타원 37"/>
          <p:cNvSpPr/>
          <p:nvPr userDrawn="1"/>
        </p:nvSpPr>
        <p:spPr>
          <a:xfrm flipV="1">
            <a:off x="6932107" y="388507"/>
            <a:ext cx="16157" cy="16157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7800000" scaled="0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 userDrawn="1"/>
        </p:nvSpPr>
        <p:spPr>
          <a:xfrm flipV="1">
            <a:off x="3907771" y="332656"/>
            <a:ext cx="16157" cy="16157"/>
          </a:xfrm>
          <a:prstGeom prst="ellipse">
            <a:avLst/>
          </a:prstGeom>
          <a:gradFill>
            <a:gsLst>
              <a:gs pos="100000">
                <a:srgbClr val="382F52"/>
              </a:gs>
              <a:gs pos="0">
                <a:srgbClr val="854C67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 userDrawn="1"/>
        </p:nvSpPr>
        <p:spPr>
          <a:xfrm flipV="1">
            <a:off x="3947722" y="1655033"/>
            <a:ext cx="18815" cy="18815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52" name="원호 51"/>
          <p:cNvSpPr/>
          <p:nvPr userDrawn="1"/>
        </p:nvSpPr>
        <p:spPr>
          <a:xfrm flipV="1">
            <a:off x="3848885" y="380444"/>
            <a:ext cx="1442006" cy="1442006"/>
          </a:xfrm>
          <a:prstGeom prst="arc">
            <a:avLst>
              <a:gd name="adj1" fmla="val 11526468"/>
              <a:gd name="adj2" fmla="val 20843581"/>
            </a:avLst>
          </a:prstGeom>
          <a:noFill/>
          <a:ln w="9525" cap="rnd">
            <a:gradFill>
              <a:gsLst>
                <a:gs pos="100000">
                  <a:srgbClr val="FCE28B">
                    <a:lumMod val="100000"/>
                    <a:alpha val="95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5400000" scaled="1"/>
            </a:gradFill>
            <a:prstDash val="solid"/>
            <a:headEnd type="diamond" w="sm" len="sm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53" name="원호 52"/>
          <p:cNvSpPr/>
          <p:nvPr userDrawn="1"/>
        </p:nvSpPr>
        <p:spPr>
          <a:xfrm flipV="1">
            <a:off x="3848885" y="380444"/>
            <a:ext cx="1442006" cy="1442006"/>
          </a:xfrm>
          <a:prstGeom prst="arc">
            <a:avLst>
              <a:gd name="adj1" fmla="val 3839032"/>
              <a:gd name="adj2" fmla="val 10053991"/>
            </a:avLst>
          </a:prstGeom>
          <a:noFill/>
          <a:ln w="9525" cap="rnd">
            <a:gradFill>
              <a:gsLst>
                <a:gs pos="100000">
                  <a:srgbClr val="FCE28B">
                    <a:lumMod val="100000"/>
                    <a:alpha val="95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5400000" scaled="1"/>
            </a:gradFill>
            <a:prstDash val="solid"/>
            <a:headEnd type="diamond" w="sm" len="sm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54" name="원호 53"/>
          <p:cNvSpPr/>
          <p:nvPr userDrawn="1"/>
        </p:nvSpPr>
        <p:spPr>
          <a:xfrm flipV="1">
            <a:off x="3848885" y="380444"/>
            <a:ext cx="1442006" cy="1442006"/>
          </a:xfrm>
          <a:prstGeom prst="arc">
            <a:avLst>
              <a:gd name="adj1" fmla="val 1307809"/>
              <a:gd name="adj2" fmla="val 3434644"/>
            </a:avLst>
          </a:prstGeom>
          <a:noFill/>
          <a:ln w="9525" cap="rnd">
            <a:gradFill>
              <a:gsLst>
                <a:gs pos="100000">
                  <a:srgbClr val="FCE28B">
                    <a:lumMod val="100000"/>
                    <a:alpha val="95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5400000" scaled="1"/>
            </a:gradFill>
            <a:prstDash val="solid"/>
            <a:headEnd type="diamond" w="sm" len="sm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77" name="원호 76"/>
          <p:cNvSpPr/>
          <p:nvPr userDrawn="1"/>
        </p:nvSpPr>
        <p:spPr>
          <a:xfrm flipV="1">
            <a:off x="3992406" y="523965"/>
            <a:ext cx="1154964" cy="1154962"/>
          </a:xfrm>
          <a:prstGeom prst="arc">
            <a:avLst>
              <a:gd name="adj1" fmla="val 5252956"/>
              <a:gd name="adj2" fmla="val 8808537"/>
            </a:avLst>
          </a:prstGeom>
          <a:noFill/>
          <a:ln w="9525" cap="rnd">
            <a:gradFill>
              <a:gsLst>
                <a:gs pos="100000">
                  <a:srgbClr val="FCE28B">
                    <a:lumMod val="100000"/>
                    <a:alpha val="95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5400000" scaled="1"/>
            </a:gradFill>
            <a:prstDash val="solid"/>
            <a:headEnd type="diamond" w="sm" len="sm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grpSp>
        <p:nvGrpSpPr>
          <p:cNvPr id="82" name="그룹 81"/>
          <p:cNvGrpSpPr/>
          <p:nvPr userDrawn="1"/>
        </p:nvGrpSpPr>
        <p:grpSpPr>
          <a:xfrm>
            <a:off x="4469111" y="2636912"/>
            <a:ext cx="205778" cy="3525166"/>
            <a:chOff x="3350134" y="6052901"/>
            <a:chExt cx="2341660" cy="2748150"/>
          </a:xfrm>
        </p:grpSpPr>
        <p:cxnSp>
          <p:nvCxnSpPr>
            <p:cNvPr id="83" name="직선 연결선 82"/>
            <p:cNvCxnSpPr/>
            <p:nvPr userDrawn="1"/>
          </p:nvCxnSpPr>
          <p:spPr>
            <a:xfrm>
              <a:off x="3350134" y="6052901"/>
              <a:ext cx="2341660" cy="0"/>
            </a:xfrm>
            <a:prstGeom prst="line">
              <a:avLst/>
            </a:prstGeom>
            <a:ln w="12700" cap="rnd" cmpd="sng">
              <a:solidFill>
                <a:schemeClr val="bg1">
                  <a:alpha val="62000"/>
                </a:schemeClr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 userDrawn="1"/>
          </p:nvCxnSpPr>
          <p:spPr>
            <a:xfrm>
              <a:off x="3350134" y="8801051"/>
              <a:ext cx="2341660" cy="0"/>
            </a:xfrm>
            <a:prstGeom prst="line">
              <a:avLst/>
            </a:prstGeom>
            <a:ln w="12700" cap="rnd" cmpd="sng">
              <a:solidFill>
                <a:schemeClr val="bg1">
                  <a:alpha val="62000"/>
                </a:schemeClr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텍스트 개체 틀 8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532842" y="1934040"/>
            <a:ext cx="2078316" cy="474662"/>
          </a:xfr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ko-KR" altLang="en-US" sz="1400" b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</a:lstStyle>
          <a:p>
            <a:pPr marL="0" lvl="0" indent="0" algn="dist">
              <a:lnSpc>
                <a:spcPct val="100000"/>
              </a:lnSpc>
              <a:buNone/>
            </a:pPr>
            <a:r>
              <a:rPr lang="en-US" altLang="ko-KR" dirty="0" smtClean="0"/>
              <a:t>INDEX</a:t>
            </a:r>
            <a:endParaRPr lang="ko-KR" altLang="en-US" dirty="0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539552" y="533841"/>
            <a:ext cx="8200314" cy="5795921"/>
            <a:chOff x="539552" y="533841"/>
            <a:chExt cx="8200314" cy="5795921"/>
          </a:xfrm>
        </p:grpSpPr>
        <p:sp>
          <p:nvSpPr>
            <p:cNvPr id="40" name="타원 39"/>
            <p:cNvSpPr/>
            <p:nvPr userDrawn="1"/>
          </p:nvSpPr>
          <p:spPr>
            <a:xfrm flipV="1">
              <a:off x="1043608" y="588139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 userDrawn="1"/>
          </p:nvSpPr>
          <p:spPr>
            <a:xfrm flipV="1">
              <a:off x="7566778" y="8655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 userDrawn="1"/>
          </p:nvSpPr>
          <p:spPr>
            <a:xfrm flipV="1">
              <a:off x="6013517" y="5718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5" name="타원 44"/>
            <p:cNvSpPr/>
            <p:nvPr userDrawn="1"/>
          </p:nvSpPr>
          <p:spPr>
            <a:xfrm flipV="1">
              <a:off x="1749924" y="11001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 userDrawn="1"/>
          </p:nvSpPr>
          <p:spPr>
            <a:xfrm flipV="1">
              <a:off x="1059784" y="6272880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8" name="그룹 67"/>
            <p:cNvGrpSpPr/>
            <p:nvPr userDrawn="1"/>
          </p:nvGrpSpPr>
          <p:grpSpPr>
            <a:xfrm rot="9000000">
              <a:off x="6547841" y="2681770"/>
              <a:ext cx="2192025" cy="3211299"/>
              <a:chOff x="1112615" y="3130979"/>
              <a:chExt cx="1462261" cy="2142202"/>
            </a:xfrm>
          </p:grpSpPr>
          <p:sp>
            <p:nvSpPr>
              <p:cNvPr id="69" name="타원 68"/>
              <p:cNvSpPr/>
              <p:nvPr userDrawn="1"/>
            </p:nvSpPr>
            <p:spPr>
              <a:xfrm flipV="1">
                <a:off x="2513001" y="3345923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 userDrawn="1"/>
            </p:nvSpPr>
            <p:spPr>
              <a:xfrm flipV="1">
                <a:off x="1577008" y="3130979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70"/>
              <p:cNvSpPr/>
              <p:nvPr userDrawn="1"/>
            </p:nvSpPr>
            <p:spPr>
              <a:xfrm flipV="1">
                <a:off x="2254465" y="3747760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/>
              <p:cNvSpPr/>
              <p:nvPr userDrawn="1"/>
            </p:nvSpPr>
            <p:spPr>
              <a:xfrm flipV="1">
                <a:off x="2558719" y="5118474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7" name="타원 86"/>
            <p:cNvSpPr/>
            <p:nvPr userDrawn="1"/>
          </p:nvSpPr>
          <p:spPr>
            <a:xfrm flipV="1">
              <a:off x="1202750" y="2436014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1" name="그룹 90"/>
            <p:cNvGrpSpPr/>
            <p:nvPr userDrawn="1"/>
          </p:nvGrpSpPr>
          <p:grpSpPr>
            <a:xfrm>
              <a:off x="539552" y="4893383"/>
              <a:ext cx="1582819" cy="506641"/>
              <a:chOff x="6165917" y="540907"/>
              <a:chExt cx="1582819" cy="506641"/>
            </a:xfrm>
          </p:grpSpPr>
          <p:sp>
            <p:nvSpPr>
              <p:cNvPr id="88" name="타원 87"/>
              <p:cNvSpPr/>
              <p:nvPr userDrawn="1"/>
            </p:nvSpPr>
            <p:spPr>
              <a:xfrm flipV="1">
                <a:off x="7084507" y="54090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/>
              <p:cNvSpPr/>
              <p:nvPr userDrawn="1"/>
            </p:nvSpPr>
            <p:spPr>
              <a:xfrm flipV="1">
                <a:off x="7719178" y="1017990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/>
              <p:cNvSpPr/>
              <p:nvPr userDrawn="1"/>
            </p:nvSpPr>
            <p:spPr>
              <a:xfrm flipV="1">
                <a:off x="6165917" y="724290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" name="그룹 94"/>
            <p:cNvGrpSpPr/>
            <p:nvPr userDrawn="1"/>
          </p:nvGrpSpPr>
          <p:grpSpPr>
            <a:xfrm rot="9000000">
              <a:off x="3663917" y="533841"/>
              <a:ext cx="2314087" cy="1440555"/>
              <a:chOff x="1112615" y="4589898"/>
              <a:chExt cx="1543684" cy="960966"/>
            </a:xfrm>
          </p:grpSpPr>
          <p:sp>
            <p:nvSpPr>
              <p:cNvPr id="96" name="타원 95"/>
              <p:cNvSpPr/>
              <p:nvPr userDrawn="1"/>
            </p:nvSpPr>
            <p:spPr>
              <a:xfrm flipV="1">
                <a:off x="2640142" y="553470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98" name="타원 97"/>
              <p:cNvSpPr/>
              <p:nvPr userDrawn="1"/>
            </p:nvSpPr>
            <p:spPr>
              <a:xfrm flipV="1">
                <a:off x="1795443" y="4589898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00" name="타원 99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  <p:cxnSp>
        <p:nvCxnSpPr>
          <p:cNvPr id="78" name="직선 연결선 77"/>
          <p:cNvCxnSpPr/>
          <p:nvPr userDrawn="1"/>
        </p:nvCxnSpPr>
        <p:spPr>
          <a:xfrm flipH="1" flipV="1">
            <a:off x="2337162" y="4607411"/>
            <a:ext cx="628472" cy="375105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354594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gradFill>
          <a:gsLst>
            <a:gs pos="100000">
              <a:srgbClr val="854C67"/>
            </a:gs>
            <a:gs pos="34000">
              <a:srgbClr val="221A4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500418" y="598165"/>
            <a:ext cx="8200314" cy="5359228"/>
            <a:chOff x="539552" y="533841"/>
            <a:chExt cx="8200314" cy="5359228"/>
          </a:xfrm>
        </p:grpSpPr>
        <p:sp>
          <p:nvSpPr>
            <p:cNvPr id="7" name="타원 6"/>
            <p:cNvSpPr/>
            <p:nvPr userDrawn="1"/>
          </p:nvSpPr>
          <p:spPr>
            <a:xfrm flipV="1">
              <a:off x="1043608" y="588139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 userDrawn="1"/>
          </p:nvSpPr>
          <p:spPr>
            <a:xfrm flipV="1">
              <a:off x="7566778" y="8655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 userDrawn="1"/>
          </p:nvSpPr>
          <p:spPr>
            <a:xfrm flipV="1">
              <a:off x="6013517" y="5718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 flipV="1">
              <a:off x="1749924" y="11001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 flipV="1">
              <a:off x="866718" y="5020860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 userDrawn="1"/>
          </p:nvGrpSpPr>
          <p:grpSpPr>
            <a:xfrm rot="9000000">
              <a:off x="6547841" y="2681770"/>
              <a:ext cx="2192025" cy="3211299"/>
              <a:chOff x="1112615" y="3130979"/>
              <a:chExt cx="1462261" cy="2142202"/>
            </a:xfrm>
          </p:grpSpPr>
          <p:sp>
            <p:nvSpPr>
              <p:cNvPr id="22" name="타원 21"/>
              <p:cNvSpPr/>
              <p:nvPr userDrawn="1"/>
            </p:nvSpPr>
            <p:spPr>
              <a:xfrm flipV="1">
                <a:off x="2513001" y="3345923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 userDrawn="1"/>
            </p:nvSpPr>
            <p:spPr>
              <a:xfrm flipV="1">
                <a:off x="1577008" y="3130979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 userDrawn="1"/>
            </p:nvSpPr>
            <p:spPr>
              <a:xfrm flipV="1">
                <a:off x="2254465" y="3747760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 userDrawn="1"/>
            </p:nvSpPr>
            <p:spPr>
              <a:xfrm flipV="1">
                <a:off x="2558719" y="5118474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 userDrawn="1"/>
          </p:nvSpPr>
          <p:spPr>
            <a:xfrm flipV="1">
              <a:off x="1202750" y="2436014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 userDrawn="1"/>
          </p:nvGrpSpPr>
          <p:grpSpPr>
            <a:xfrm>
              <a:off x="539552" y="4893383"/>
              <a:ext cx="1582819" cy="506641"/>
              <a:chOff x="6165917" y="540907"/>
              <a:chExt cx="1582819" cy="506641"/>
            </a:xfrm>
          </p:grpSpPr>
          <p:sp>
            <p:nvSpPr>
              <p:cNvPr id="19" name="타원 18"/>
              <p:cNvSpPr/>
              <p:nvPr userDrawn="1"/>
            </p:nvSpPr>
            <p:spPr>
              <a:xfrm flipV="1">
                <a:off x="7084507" y="54090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 userDrawn="1"/>
            </p:nvSpPr>
            <p:spPr>
              <a:xfrm flipV="1">
                <a:off x="7719178" y="1017990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 userDrawn="1"/>
            </p:nvSpPr>
            <p:spPr>
              <a:xfrm flipV="1">
                <a:off x="6165917" y="724290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 userDrawn="1"/>
          </p:nvGrpSpPr>
          <p:grpSpPr>
            <a:xfrm rot="9000000">
              <a:off x="3663917" y="533841"/>
              <a:ext cx="2314087" cy="1440555"/>
              <a:chOff x="1112615" y="4589898"/>
              <a:chExt cx="1543684" cy="960966"/>
            </a:xfrm>
          </p:grpSpPr>
          <p:sp>
            <p:nvSpPr>
              <p:cNvPr id="16" name="타원 15"/>
              <p:cNvSpPr/>
              <p:nvPr userDrawn="1"/>
            </p:nvSpPr>
            <p:spPr>
              <a:xfrm flipV="1">
                <a:off x="2640142" y="553470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7" name="타원 16"/>
              <p:cNvSpPr/>
              <p:nvPr userDrawn="1"/>
            </p:nvSpPr>
            <p:spPr>
              <a:xfrm flipV="1">
                <a:off x="1795443" y="4589898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8" name="타원 17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  <p:cxnSp>
        <p:nvCxnSpPr>
          <p:cNvPr id="27" name="직선 연결선 26"/>
          <p:cNvCxnSpPr/>
          <p:nvPr userDrawn="1"/>
        </p:nvCxnSpPr>
        <p:spPr>
          <a:xfrm flipH="1" flipV="1">
            <a:off x="2037342" y="1785548"/>
            <a:ext cx="1166506" cy="635340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68585" y="2323064"/>
            <a:ext cx="2227090" cy="2211872"/>
          </a:xfrm>
          <a:noFill/>
          <a:ln w="50800" cap="flat">
            <a:solidFill>
              <a:schemeClr val="bg1"/>
            </a:solidFill>
            <a:miter lim="800000"/>
          </a:ln>
        </p:spPr>
        <p:txBody>
          <a:bodyPr vert="horz" lIns="180000" tIns="144000" rIns="180000" bIns="144000" rtlCol="0" anchor="ctr">
            <a:noAutofit/>
          </a:bodyPr>
          <a:lstStyle>
            <a:lvl1pPr>
              <a:lnSpc>
                <a:spcPct val="200000"/>
              </a:lnSpc>
              <a:defRPr lang="ko-KR" altLang="en-US" sz="2400" b="1" baseline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lt"/>
                <a:ea typeface="+mn-ea"/>
              </a:defRPr>
            </a:lvl1pPr>
          </a:lstStyle>
          <a:p>
            <a:pPr lvl="0" algn="dist">
              <a:lnSpc>
                <a:spcPct val="100000"/>
              </a:lnSpc>
            </a:pPr>
            <a:r>
              <a:rPr lang="en-US" altLang="ko-KR" dirty="0" smtClean="0"/>
              <a:t>FEEL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THE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LIGHT</a:t>
            </a:r>
            <a:endParaRPr lang="ko-KR" altLang="en-US" dirty="0"/>
          </a:p>
        </p:txBody>
      </p:sp>
      <p:cxnSp>
        <p:nvCxnSpPr>
          <p:cNvPr id="28" name="직선 연결선 27"/>
          <p:cNvCxnSpPr/>
          <p:nvPr userDrawn="1"/>
        </p:nvCxnSpPr>
        <p:spPr>
          <a:xfrm flipH="1" flipV="1">
            <a:off x="7989575" y="3514335"/>
            <a:ext cx="525775" cy="358366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텍스트 개체 틀 77"/>
          <p:cNvSpPr>
            <a:spLocks noGrp="1"/>
          </p:cNvSpPr>
          <p:nvPr>
            <p:ph type="body" sz="quarter" idx="13" hasCustomPrompt="1"/>
          </p:nvPr>
        </p:nvSpPr>
        <p:spPr>
          <a:xfrm>
            <a:off x="5269358" y="2286855"/>
            <a:ext cx="3271837" cy="2294670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ko-KR" sz="3600" b="0" kern="1200" baseline="0" noProof="0" dirty="0" smtClean="0">
                <a:ln w="1587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j-cs"/>
              </a:defRPr>
            </a:lvl1pPr>
          </a:lstStyle>
          <a:p>
            <a:pPr algn="dist">
              <a:lnSpc>
                <a:spcPct val="150000"/>
              </a:lnSpc>
            </a:pPr>
            <a:r>
              <a:rPr lang="en-US" altLang="ko-KR" sz="1000" dirty="0" smtClean="0"/>
              <a:t>I Still Remember when things were Broken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 smtClean="0"/>
              <a:t>But put together , the cracks were closing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 smtClean="0"/>
              <a:t>Hurry up, hurry up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 smtClean="0"/>
              <a:t>There's no more waiting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 smtClean="0"/>
              <a:t>We're still worth saving</a:t>
            </a:r>
          </a:p>
        </p:txBody>
      </p:sp>
      <p:cxnSp>
        <p:nvCxnSpPr>
          <p:cNvPr id="80" name="직선 연결선 79"/>
          <p:cNvCxnSpPr/>
          <p:nvPr userDrawn="1"/>
        </p:nvCxnSpPr>
        <p:spPr>
          <a:xfrm flipH="1">
            <a:off x="4498293" y="3212976"/>
            <a:ext cx="147414" cy="432048"/>
          </a:xfrm>
          <a:prstGeom prst="line">
            <a:avLst/>
          </a:prstGeom>
          <a:ln w="19050" cap="rnd" cmpd="sng">
            <a:solidFill>
              <a:schemeClr val="bg1">
                <a:alpha val="62000"/>
              </a:schemeClr>
            </a:solidFill>
            <a:round/>
            <a:headEnd type="oval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9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500418" y="598165"/>
            <a:ext cx="8200314" cy="5359228"/>
            <a:chOff x="539552" y="533841"/>
            <a:chExt cx="8200314" cy="5359228"/>
          </a:xfrm>
        </p:grpSpPr>
        <p:sp>
          <p:nvSpPr>
            <p:cNvPr id="7" name="타원 6"/>
            <p:cNvSpPr/>
            <p:nvPr userDrawn="1"/>
          </p:nvSpPr>
          <p:spPr>
            <a:xfrm flipV="1">
              <a:off x="1043608" y="588139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 userDrawn="1"/>
          </p:nvSpPr>
          <p:spPr>
            <a:xfrm flipV="1">
              <a:off x="7566778" y="8655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 userDrawn="1"/>
          </p:nvSpPr>
          <p:spPr>
            <a:xfrm flipV="1">
              <a:off x="6013517" y="5718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 flipV="1">
              <a:off x="1749924" y="11001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 flipV="1">
              <a:off x="866718" y="5020860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 userDrawn="1"/>
          </p:nvGrpSpPr>
          <p:grpSpPr>
            <a:xfrm rot="9000000">
              <a:off x="6547841" y="2681770"/>
              <a:ext cx="2192025" cy="3211299"/>
              <a:chOff x="1112615" y="3130979"/>
              <a:chExt cx="1462261" cy="2142202"/>
            </a:xfrm>
          </p:grpSpPr>
          <p:sp>
            <p:nvSpPr>
              <p:cNvPr id="22" name="타원 21"/>
              <p:cNvSpPr/>
              <p:nvPr userDrawn="1"/>
            </p:nvSpPr>
            <p:spPr>
              <a:xfrm flipV="1">
                <a:off x="2513001" y="3345923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 userDrawn="1"/>
            </p:nvSpPr>
            <p:spPr>
              <a:xfrm flipV="1">
                <a:off x="1577008" y="3130979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 userDrawn="1"/>
            </p:nvSpPr>
            <p:spPr>
              <a:xfrm flipV="1">
                <a:off x="2254465" y="3747760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 userDrawn="1"/>
            </p:nvSpPr>
            <p:spPr>
              <a:xfrm flipV="1">
                <a:off x="2558719" y="5118474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 userDrawn="1"/>
          </p:nvSpPr>
          <p:spPr>
            <a:xfrm flipV="1">
              <a:off x="1202750" y="2436014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 userDrawn="1"/>
          </p:nvGrpSpPr>
          <p:grpSpPr>
            <a:xfrm>
              <a:off x="539552" y="4893383"/>
              <a:ext cx="1582819" cy="506641"/>
              <a:chOff x="6165917" y="540907"/>
              <a:chExt cx="1582819" cy="506641"/>
            </a:xfrm>
          </p:grpSpPr>
          <p:sp>
            <p:nvSpPr>
              <p:cNvPr id="19" name="타원 18"/>
              <p:cNvSpPr/>
              <p:nvPr userDrawn="1"/>
            </p:nvSpPr>
            <p:spPr>
              <a:xfrm flipV="1">
                <a:off x="7084507" y="54090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 userDrawn="1"/>
            </p:nvSpPr>
            <p:spPr>
              <a:xfrm flipV="1">
                <a:off x="7719178" y="1017990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 userDrawn="1"/>
            </p:nvSpPr>
            <p:spPr>
              <a:xfrm flipV="1">
                <a:off x="6165917" y="724290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 userDrawn="1"/>
          </p:nvGrpSpPr>
          <p:grpSpPr>
            <a:xfrm rot="9000000">
              <a:off x="3663917" y="533841"/>
              <a:ext cx="2314087" cy="1440555"/>
              <a:chOff x="1112615" y="4589898"/>
              <a:chExt cx="1543684" cy="960966"/>
            </a:xfrm>
          </p:grpSpPr>
          <p:sp>
            <p:nvSpPr>
              <p:cNvPr id="16" name="타원 15"/>
              <p:cNvSpPr/>
              <p:nvPr userDrawn="1"/>
            </p:nvSpPr>
            <p:spPr>
              <a:xfrm flipV="1">
                <a:off x="2640142" y="553470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7" name="타원 16"/>
              <p:cNvSpPr/>
              <p:nvPr userDrawn="1"/>
            </p:nvSpPr>
            <p:spPr>
              <a:xfrm flipV="1">
                <a:off x="1795443" y="4589898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8" name="타원 17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  <p:cxnSp>
        <p:nvCxnSpPr>
          <p:cNvPr id="27" name="직선 연결선 26"/>
          <p:cNvCxnSpPr/>
          <p:nvPr userDrawn="1"/>
        </p:nvCxnSpPr>
        <p:spPr>
          <a:xfrm flipH="1" flipV="1">
            <a:off x="2037342" y="1785548"/>
            <a:ext cx="1166506" cy="635340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68585" y="2323064"/>
            <a:ext cx="2227090" cy="2211872"/>
          </a:xfrm>
          <a:noFill/>
          <a:ln w="50800" cap="flat">
            <a:solidFill>
              <a:schemeClr val="bg1"/>
            </a:solidFill>
            <a:miter lim="800000"/>
          </a:ln>
        </p:spPr>
        <p:txBody>
          <a:bodyPr vert="horz" lIns="180000" tIns="144000" rIns="180000" bIns="144000" rtlCol="0" anchor="ctr">
            <a:noAutofit/>
          </a:bodyPr>
          <a:lstStyle>
            <a:lvl1pPr>
              <a:lnSpc>
                <a:spcPct val="200000"/>
              </a:lnSpc>
              <a:defRPr lang="ko-KR" altLang="en-US" sz="2400" b="1" baseline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lt"/>
                <a:ea typeface="+mn-ea"/>
              </a:defRPr>
            </a:lvl1pPr>
          </a:lstStyle>
          <a:p>
            <a:pPr lvl="0" algn="dist">
              <a:lnSpc>
                <a:spcPct val="100000"/>
              </a:lnSpc>
            </a:pPr>
            <a:r>
              <a:rPr lang="en-US" altLang="ko-KR" dirty="0" smtClean="0"/>
              <a:t>FEEL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THE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LIGHT</a:t>
            </a:r>
            <a:endParaRPr lang="ko-KR" altLang="en-US" dirty="0"/>
          </a:p>
        </p:txBody>
      </p:sp>
      <p:cxnSp>
        <p:nvCxnSpPr>
          <p:cNvPr id="28" name="직선 연결선 27"/>
          <p:cNvCxnSpPr/>
          <p:nvPr userDrawn="1"/>
        </p:nvCxnSpPr>
        <p:spPr>
          <a:xfrm flipH="1" flipV="1">
            <a:off x="7989575" y="3514335"/>
            <a:ext cx="525775" cy="358366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텍스트 개체 틀 77"/>
          <p:cNvSpPr>
            <a:spLocks noGrp="1"/>
          </p:cNvSpPr>
          <p:nvPr>
            <p:ph type="body" sz="quarter" idx="13" hasCustomPrompt="1"/>
          </p:nvPr>
        </p:nvSpPr>
        <p:spPr>
          <a:xfrm>
            <a:off x="5269358" y="2286855"/>
            <a:ext cx="3271837" cy="2294670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ko-KR" sz="3600" b="0" kern="1200" baseline="0" noProof="0" dirty="0" smtClean="0">
                <a:ln w="1587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j-cs"/>
              </a:defRPr>
            </a:lvl1pPr>
          </a:lstStyle>
          <a:p>
            <a:pPr algn="dist">
              <a:lnSpc>
                <a:spcPct val="150000"/>
              </a:lnSpc>
            </a:pPr>
            <a:r>
              <a:rPr lang="en-US" altLang="ko-KR" sz="1000" dirty="0" smtClean="0"/>
              <a:t>I Still Remember when things were Broken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 smtClean="0"/>
              <a:t>But put together , the cracks were closing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 smtClean="0"/>
              <a:t>Hurry up, hurry up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 smtClean="0"/>
              <a:t>There's no more waiting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 smtClean="0"/>
              <a:t>We're still worth saving</a:t>
            </a:r>
          </a:p>
        </p:txBody>
      </p:sp>
      <p:cxnSp>
        <p:nvCxnSpPr>
          <p:cNvPr id="80" name="직선 연결선 79"/>
          <p:cNvCxnSpPr/>
          <p:nvPr userDrawn="1"/>
        </p:nvCxnSpPr>
        <p:spPr>
          <a:xfrm flipH="1">
            <a:off x="4498293" y="3212976"/>
            <a:ext cx="147414" cy="432048"/>
          </a:xfrm>
          <a:prstGeom prst="line">
            <a:avLst/>
          </a:prstGeom>
          <a:ln w="19050" cap="rnd" cmpd="sng">
            <a:solidFill>
              <a:schemeClr val="bg1">
                <a:alpha val="62000"/>
              </a:schemeClr>
            </a:solidFill>
            <a:round/>
            <a:headEnd type="oval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398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타원 9"/>
          <p:cNvSpPr/>
          <p:nvPr userDrawn="1"/>
        </p:nvSpPr>
        <p:spPr>
          <a:xfrm flipV="1">
            <a:off x="920960" y="-158299"/>
            <a:ext cx="7300548" cy="4106563"/>
          </a:xfrm>
          <a:custGeom>
            <a:avLst/>
            <a:gdLst>
              <a:gd name="connsiteX0" fmla="*/ 0 w 3905250"/>
              <a:gd name="connsiteY0" fmla="*/ 1952625 h 3905250"/>
              <a:gd name="connsiteX1" fmla="*/ 1952625 w 3905250"/>
              <a:gd name="connsiteY1" fmla="*/ 0 h 3905250"/>
              <a:gd name="connsiteX2" fmla="*/ 3905250 w 3905250"/>
              <a:gd name="connsiteY2" fmla="*/ 1952625 h 3905250"/>
              <a:gd name="connsiteX3" fmla="*/ 1952625 w 3905250"/>
              <a:gd name="connsiteY3" fmla="*/ 3905250 h 3905250"/>
              <a:gd name="connsiteX4" fmla="*/ 0 w 3905250"/>
              <a:gd name="connsiteY4" fmla="*/ 1952625 h 3905250"/>
              <a:gd name="connsiteX0" fmla="*/ 0 w 3905250"/>
              <a:gd name="connsiteY0" fmla="*/ 1952625 h 2196702"/>
              <a:gd name="connsiteX1" fmla="*/ 1952625 w 3905250"/>
              <a:gd name="connsiteY1" fmla="*/ 0 h 2196702"/>
              <a:gd name="connsiteX2" fmla="*/ 3905250 w 3905250"/>
              <a:gd name="connsiteY2" fmla="*/ 1952625 h 2196702"/>
              <a:gd name="connsiteX3" fmla="*/ 0 w 3905250"/>
              <a:gd name="connsiteY3" fmla="*/ 1952625 h 2196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5250" h="2196702">
                <a:moveTo>
                  <a:pt x="0" y="1952625"/>
                </a:moveTo>
                <a:cubicBezTo>
                  <a:pt x="0" y="874220"/>
                  <a:pt x="874220" y="0"/>
                  <a:pt x="1952625" y="0"/>
                </a:cubicBezTo>
                <a:cubicBezTo>
                  <a:pt x="3031030" y="0"/>
                  <a:pt x="3905250" y="874220"/>
                  <a:pt x="3905250" y="1952625"/>
                </a:cubicBezTo>
                <a:cubicBezTo>
                  <a:pt x="3579813" y="2278062"/>
                  <a:pt x="325437" y="2278062"/>
                  <a:pt x="0" y="1952625"/>
                </a:cubicBezTo>
                <a:close/>
              </a:path>
            </a:pathLst>
          </a:custGeom>
          <a:gradFill>
            <a:gsLst>
              <a:gs pos="0">
                <a:srgbClr val="FCE28B">
                  <a:lumMod val="100000"/>
                  <a:alpha val="39000"/>
                </a:srgbClr>
              </a:gs>
              <a:gs pos="72000">
                <a:srgbClr val="AC665F">
                  <a:alpha val="0"/>
                </a:srgbClr>
              </a:gs>
            </a:gsLst>
            <a:lin ang="8400000" scaled="0"/>
          </a:gra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083063" y="114124"/>
            <a:ext cx="2977872" cy="578572"/>
          </a:xfrm>
          <a:noFill/>
        </p:spPr>
        <p:txBody>
          <a:bodyPr>
            <a:normAutofit/>
          </a:bodyPr>
          <a:lstStyle>
            <a:lvl1pPr algn="dist">
              <a:lnSpc>
                <a:spcPct val="100000"/>
              </a:lnSpc>
              <a:defRPr lang="ko-KR" altLang="en-US" sz="11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lvl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 smtClean="0"/>
              <a:t>FEELTHELIGHT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115616" y="6572165"/>
            <a:ext cx="2509769" cy="200830"/>
          </a:xfrm>
        </p:spPr>
        <p:txBody>
          <a:bodyPr/>
          <a:lstStyle>
            <a:lvl1pPr algn="dist">
              <a:defRPr lang="ko-KR" altLang="en-US" sz="900" b="0" kern="120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smtClean="0"/>
              <a:t>ADSTORE.TISTORY.COM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18814" y="6572165"/>
            <a:ext cx="488328" cy="200830"/>
          </a:xfr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lang="en-US" altLang="ko-KR" sz="1000" b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</a:lstStyle>
          <a:p>
            <a:fld id="{951DDEDC-57D4-4B77-A8D2-16C034F2741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395536" y="453908"/>
            <a:ext cx="8956349" cy="5757872"/>
            <a:chOff x="434670" y="571890"/>
            <a:chExt cx="8956349" cy="5757872"/>
          </a:xfrm>
        </p:grpSpPr>
        <p:sp>
          <p:nvSpPr>
            <p:cNvPr id="7" name="타원 6"/>
            <p:cNvSpPr/>
            <p:nvPr userDrawn="1"/>
          </p:nvSpPr>
          <p:spPr>
            <a:xfrm flipV="1">
              <a:off x="1043608" y="588139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 userDrawn="1"/>
          </p:nvSpPr>
          <p:spPr>
            <a:xfrm flipV="1">
              <a:off x="7566778" y="8655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 userDrawn="1"/>
          </p:nvSpPr>
          <p:spPr>
            <a:xfrm flipV="1">
              <a:off x="6013517" y="5718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 flipV="1">
              <a:off x="1749924" y="11001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 flipV="1">
              <a:off x="1059784" y="6272880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 userDrawn="1"/>
          </p:nvGrpSpPr>
          <p:grpSpPr>
            <a:xfrm rot="9000000">
              <a:off x="6666211" y="2714989"/>
              <a:ext cx="2724808" cy="3412157"/>
              <a:chOff x="757205" y="2858441"/>
              <a:chExt cx="1817671" cy="2276190"/>
            </a:xfrm>
          </p:grpSpPr>
          <p:sp>
            <p:nvSpPr>
              <p:cNvPr id="22" name="타원 21"/>
              <p:cNvSpPr/>
              <p:nvPr userDrawn="1"/>
            </p:nvSpPr>
            <p:spPr>
              <a:xfrm flipV="1">
                <a:off x="2513001" y="3345923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 userDrawn="1"/>
            </p:nvSpPr>
            <p:spPr>
              <a:xfrm flipV="1">
                <a:off x="1734360" y="2858441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 userDrawn="1"/>
            </p:nvSpPr>
            <p:spPr>
              <a:xfrm flipV="1">
                <a:off x="1557347" y="3652547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 userDrawn="1"/>
            </p:nvSpPr>
            <p:spPr>
              <a:xfrm flipV="1">
                <a:off x="2558719" y="5118474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 userDrawn="1"/>
            </p:nvSpPr>
            <p:spPr>
              <a:xfrm flipV="1">
                <a:off x="757205" y="5038432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 userDrawn="1"/>
          </p:nvSpPr>
          <p:spPr>
            <a:xfrm flipV="1">
              <a:off x="650694" y="2155514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 userDrawn="1"/>
          </p:nvGrpSpPr>
          <p:grpSpPr>
            <a:xfrm>
              <a:off x="434670" y="3739690"/>
              <a:ext cx="592221" cy="1656184"/>
              <a:chOff x="6061035" y="-612786"/>
              <a:chExt cx="592221" cy="1656184"/>
            </a:xfrm>
          </p:grpSpPr>
          <p:sp>
            <p:nvSpPr>
              <p:cNvPr id="19" name="타원 18"/>
              <p:cNvSpPr/>
              <p:nvPr userDrawn="1"/>
            </p:nvSpPr>
            <p:spPr>
              <a:xfrm flipV="1">
                <a:off x="6637099" y="35286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 userDrawn="1"/>
            </p:nvSpPr>
            <p:spPr>
              <a:xfrm flipV="1">
                <a:off x="6061035" y="-612786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 userDrawn="1"/>
            </p:nvSpPr>
            <p:spPr>
              <a:xfrm flipV="1">
                <a:off x="6476926" y="1027241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 userDrawn="1"/>
          </p:nvGrpSpPr>
          <p:grpSpPr>
            <a:xfrm rot="9000000">
              <a:off x="4140409" y="605727"/>
              <a:ext cx="1968389" cy="1657237"/>
              <a:chOff x="1112615" y="4312217"/>
              <a:chExt cx="1313075" cy="1105507"/>
            </a:xfrm>
          </p:grpSpPr>
          <p:sp>
            <p:nvSpPr>
              <p:cNvPr id="16" name="타원 15"/>
              <p:cNvSpPr/>
              <p:nvPr userDrawn="1"/>
            </p:nvSpPr>
            <p:spPr>
              <a:xfrm flipV="1">
                <a:off x="2409533" y="540156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7" name="타원 16"/>
              <p:cNvSpPr/>
              <p:nvPr userDrawn="1"/>
            </p:nvSpPr>
            <p:spPr>
              <a:xfrm flipV="1">
                <a:off x="1152613" y="4312217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8" name="타원 17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  <p:cxnSp>
        <p:nvCxnSpPr>
          <p:cNvPr id="28" name="직선 연결선 27"/>
          <p:cNvCxnSpPr/>
          <p:nvPr userDrawn="1"/>
        </p:nvCxnSpPr>
        <p:spPr>
          <a:xfrm flipH="1" flipV="1">
            <a:off x="2102797" y="-169164"/>
            <a:ext cx="1166506" cy="635340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원호 32"/>
          <p:cNvSpPr/>
          <p:nvPr userDrawn="1"/>
        </p:nvSpPr>
        <p:spPr>
          <a:xfrm flipV="1">
            <a:off x="933189" y="-3339752"/>
            <a:ext cx="7288015" cy="7288016"/>
          </a:xfrm>
          <a:prstGeom prst="arc">
            <a:avLst>
              <a:gd name="adj1" fmla="val 11528918"/>
              <a:gd name="adj2" fmla="val 473507"/>
            </a:avLst>
          </a:prstGeom>
          <a:noFill/>
          <a:ln w="6350" cap="rnd">
            <a:gradFill>
              <a:gsLst>
                <a:gs pos="100000">
                  <a:srgbClr val="FCE28B">
                    <a:alpha val="95000"/>
                    <a:lumMod val="88000"/>
                    <a:lumOff val="12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8400000" scaled="0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134253" y="733623"/>
            <a:ext cx="6885797" cy="191325"/>
          </a:xfrm>
        </p:spPr>
        <p:txBody>
          <a:bodyPr anchor="ctr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800" b="0" kern="1200" baseline="0" dirty="0" smtClean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  <a:lvl2pPr marL="4572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2pPr>
            <a:lvl3pPr marL="9144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3pPr>
            <a:lvl4pPr marL="13716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4pPr>
            <a:lvl5pPr marL="18288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5pPr>
          </a:lstStyle>
          <a:p>
            <a:pPr lvl="0"/>
            <a:r>
              <a:rPr lang="ko-KR" altLang="en-US" dirty="0" smtClean="0"/>
              <a:t>목차를 입력하세요</a:t>
            </a:r>
          </a:p>
        </p:txBody>
      </p:sp>
      <p:sp>
        <p:nvSpPr>
          <p:cNvPr id="47" name="내용 개체 틀 46"/>
          <p:cNvSpPr>
            <a:spLocks noGrp="1"/>
          </p:cNvSpPr>
          <p:nvPr>
            <p:ph sz="quarter" idx="13"/>
          </p:nvPr>
        </p:nvSpPr>
        <p:spPr>
          <a:xfrm>
            <a:off x="1123950" y="1052736"/>
            <a:ext cx="6896100" cy="5400600"/>
          </a:xfrm>
          <a:prstGeom prst="roundRect">
            <a:avLst>
              <a:gd name="adj" fmla="val 1676"/>
            </a:avLst>
          </a:prstGeom>
          <a:solidFill>
            <a:schemeClr val="lt1">
              <a:alpha val="12000"/>
            </a:schemeClr>
          </a:solidFill>
          <a:ln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80000" rIns="108000" bIns="180000"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lang="ko-KR" altLang="en-US" sz="14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marL="0" lvl="0" algn="ctr"/>
            <a:endParaRPr lang="en-US" altLang="ko-KR" dirty="0" smtClean="0"/>
          </a:p>
          <a:p>
            <a:pPr marL="0" lvl="0" algn="ctr"/>
            <a:endParaRPr lang="en-US" altLang="ko-KR" dirty="0" smtClean="0"/>
          </a:p>
          <a:p>
            <a:pPr marL="0" lvl="0" algn="ctr"/>
            <a:r>
              <a:rPr lang="ko-KR" altLang="en-US" dirty="0" smtClean="0"/>
              <a:t>텍스트를 입력하세요</a:t>
            </a:r>
            <a:endParaRPr lang="en-US" altLang="ko-KR" dirty="0" smtClean="0"/>
          </a:p>
          <a:p>
            <a:pPr marL="0" lvl="0" algn="ctr"/>
            <a:r>
              <a:rPr lang="ko-KR" altLang="en-US" dirty="0" smtClean="0"/>
              <a:t>텍스트를 입력하세요</a:t>
            </a:r>
            <a:endParaRPr lang="en-US" altLang="ko-KR" dirty="0" smtClean="0"/>
          </a:p>
        </p:txBody>
      </p:sp>
      <p:cxnSp>
        <p:nvCxnSpPr>
          <p:cNvPr id="68" name="직선 연결선 67"/>
          <p:cNvCxnSpPr/>
          <p:nvPr userDrawn="1"/>
        </p:nvCxnSpPr>
        <p:spPr>
          <a:xfrm>
            <a:off x="1123950" y="1739412"/>
            <a:ext cx="6896100" cy="0"/>
          </a:xfrm>
          <a:prstGeom prst="line">
            <a:avLst/>
          </a:prstGeom>
          <a:ln w="9525" cap="rnd" cmpd="sng">
            <a:solidFill>
              <a:schemeClr val="bg1">
                <a:alpha val="15000"/>
              </a:schemeClr>
            </a:solidFill>
            <a:bevel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텍스트 개체 틀 69"/>
          <p:cNvSpPr>
            <a:spLocks noGrp="1"/>
          </p:cNvSpPr>
          <p:nvPr userDrawn="1">
            <p:ph type="body" sz="quarter" idx="15"/>
          </p:nvPr>
        </p:nvSpPr>
        <p:spPr>
          <a:xfrm>
            <a:off x="1109310" y="1188245"/>
            <a:ext cx="6910740" cy="358775"/>
          </a:xfrm>
        </p:spPr>
        <p:txBody>
          <a:bodyPr anchor="ctr">
            <a:noAutofit/>
          </a:bodyPr>
          <a:lstStyle>
            <a:lvl1pPr marL="228600" indent="-228600" algn="l">
              <a:buNone/>
              <a:defRPr lang="ko-KR" altLang="en-US" sz="18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3600000" scaled="0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</a:pPr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624934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타원 9"/>
          <p:cNvSpPr/>
          <p:nvPr userDrawn="1"/>
        </p:nvSpPr>
        <p:spPr>
          <a:xfrm flipV="1">
            <a:off x="920750" y="-158115"/>
            <a:ext cx="7300595" cy="4106545"/>
          </a:xfrm>
          <a:custGeom>
            <a:avLst/>
            <a:gdLst>
              <a:gd name="connsiteX0" fmla="*/ 0 w 3905250"/>
              <a:gd name="connsiteY0" fmla="*/ 1952625 h 3905250"/>
              <a:gd name="connsiteX1" fmla="*/ 1952625 w 3905250"/>
              <a:gd name="connsiteY1" fmla="*/ 0 h 3905250"/>
              <a:gd name="connsiteX2" fmla="*/ 3905250 w 3905250"/>
              <a:gd name="connsiteY2" fmla="*/ 1952625 h 3905250"/>
              <a:gd name="connsiteX3" fmla="*/ 1952625 w 3905250"/>
              <a:gd name="connsiteY3" fmla="*/ 3905250 h 3905250"/>
              <a:gd name="connsiteX4" fmla="*/ 0 w 3905250"/>
              <a:gd name="connsiteY4" fmla="*/ 1952625 h 3905250"/>
              <a:gd name="connsiteX0" fmla="*/ 0 w 3905250"/>
              <a:gd name="connsiteY0" fmla="*/ 1952625 h 2196702"/>
              <a:gd name="connsiteX1" fmla="*/ 1952625 w 3905250"/>
              <a:gd name="connsiteY1" fmla="*/ 0 h 2196702"/>
              <a:gd name="connsiteX2" fmla="*/ 3905250 w 3905250"/>
              <a:gd name="connsiteY2" fmla="*/ 1952625 h 2196702"/>
              <a:gd name="connsiteX3" fmla="*/ 0 w 3905250"/>
              <a:gd name="connsiteY3" fmla="*/ 1952625 h 2196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5250" h="2196702">
                <a:moveTo>
                  <a:pt x="0" y="1952625"/>
                </a:moveTo>
                <a:cubicBezTo>
                  <a:pt x="0" y="874220"/>
                  <a:pt x="874220" y="0"/>
                  <a:pt x="1952625" y="0"/>
                </a:cubicBezTo>
                <a:cubicBezTo>
                  <a:pt x="3031030" y="0"/>
                  <a:pt x="3905250" y="874220"/>
                  <a:pt x="3905250" y="1952625"/>
                </a:cubicBezTo>
                <a:cubicBezTo>
                  <a:pt x="3579813" y="2278062"/>
                  <a:pt x="325437" y="2278062"/>
                  <a:pt x="0" y="1952625"/>
                </a:cubicBezTo>
                <a:close/>
              </a:path>
            </a:pathLst>
          </a:custGeom>
          <a:gradFill>
            <a:gsLst>
              <a:gs pos="0">
                <a:srgbClr val="FCE28B">
                  <a:lumMod val="100000"/>
                  <a:alpha val="39000"/>
                </a:srgbClr>
              </a:gs>
              <a:gs pos="72000">
                <a:srgbClr val="AC665F">
                  <a:alpha val="0"/>
                </a:srgbClr>
              </a:gs>
            </a:gsLst>
            <a:lin ang="8400000" scaled="0"/>
          </a:gra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082925" y="114300"/>
            <a:ext cx="2978150" cy="578485"/>
          </a:xfrm>
          <a:noFill/>
        </p:spPr>
        <p:txBody>
          <a:bodyPr>
            <a:normAutofit/>
          </a:bodyPr>
          <a:lstStyle>
            <a:lvl1pPr algn="dist">
              <a:lnSpc>
                <a:spcPct val="100000"/>
              </a:lnSpc>
              <a:defRPr lang="ko-KR" altLang="en-US" sz="11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lvl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 smtClean="0"/>
              <a:t>FEELTHELIGHT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070610" y="6572250"/>
            <a:ext cx="2509520" cy="200660"/>
          </a:xfrm>
        </p:spPr>
        <p:txBody>
          <a:bodyPr/>
          <a:lstStyle>
            <a:lvl1pPr algn="dist">
              <a:defRPr lang="ko-KR" altLang="en-US" sz="900" b="0" kern="120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dirty="0" smtClean="0"/>
              <a:t>ADSTORE.TISTORY.COM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764780" y="6572250"/>
            <a:ext cx="488315" cy="200660"/>
          </a:xfr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lang="en-US" altLang="ko-KR" sz="1000" b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</a:lstStyle>
          <a:p>
            <a:fld id="{951DDEDC-57D4-4B77-A8D2-16C034F2741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395605" y="454025"/>
            <a:ext cx="8956040" cy="5758180"/>
            <a:chOff x="395605" y="454025"/>
            <a:chExt cx="8956040" cy="5758180"/>
          </a:xfrm>
        </p:grpSpPr>
        <p:sp>
          <p:nvSpPr>
            <p:cNvPr id="7" name="타원 6"/>
            <p:cNvSpPr/>
            <p:nvPr userDrawn="1"/>
          </p:nvSpPr>
          <p:spPr>
            <a:xfrm flipV="1">
              <a:off x="1004570" y="469900"/>
              <a:ext cx="15875" cy="15875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 userDrawn="1"/>
          </p:nvSpPr>
          <p:spPr>
            <a:xfrm flipV="1">
              <a:off x="7527925" y="747395"/>
              <a:ext cx="29845" cy="29845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 userDrawn="1"/>
          </p:nvSpPr>
          <p:spPr>
            <a:xfrm flipV="1">
              <a:off x="5974080" y="454025"/>
              <a:ext cx="15875" cy="15875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 flipV="1">
              <a:off x="1710690" y="982345"/>
              <a:ext cx="29845" cy="29845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 flipV="1">
              <a:off x="1020445" y="6155055"/>
              <a:ext cx="57150" cy="57150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 userDrawn="1"/>
          </p:nvGrpSpPr>
          <p:grpSpPr>
            <a:xfrm rot="9000000">
              <a:off x="6626860" y="2597150"/>
              <a:ext cx="2724785" cy="3411855"/>
              <a:chOff x="6626860" y="2597150"/>
              <a:chExt cx="2724785" cy="3411855"/>
            </a:xfrm>
          </p:grpSpPr>
          <p:sp>
            <p:nvSpPr>
              <p:cNvPr id="22" name="타원 21"/>
              <p:cNvSpPr/>
              <p:nvPr userDrawn="1"/>
            </p:nvSpPr>
            <p:spPr>
              <a:xfrm flipV="1">
                <a:off x="7347585" y="5765165"/>
                <a:ext cx="23495" cy="24130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 userDrawn="1"/>
            </p:nvSpPr>
            <p:spPr>
              <a:xfrm flipV="1">
                <a:off x="8700135" y="5800725"/>
                <a:ext cx="45085" cy="43815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 userDrawn="1"/>
            </p:nvSpPr>
            <p:spPr>
              <a:xfrm flipV="1">
                <a:off x="8335010" y="4637405"/>
                <a:ext cx="45085" cy="43815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 userDrawn="1"/>
            </p:nvSpPr>
            <p:spPr>
              <a:xfrm flipV="1">
                <a:off x="5960110" y="3498850"/>
                <a:ext cx="24130" cy="24130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 userDrawn="1"/>
            </p:nvSpPr>
            <p:spPr>
              <a:xfrm flipV="1">
                <a:off x="8335010" y="2238375"/>
                <a:ext cx="44450" cy="44450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 userDrawn="1"/>
          </p:nvSpPr>
          <p:spPr>
            <a:xfrm flipV="1">
              <a:off x="611505" y="2037715"/>
              <a:ext cx="57150" cy="57150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 userDrawn="1"/>
          </p:nvGrpSpPr>
          <p:grpSpPr>
            <a:xfrm>
              <a:off x="395605" y="3621405"/>
              <a:ext cx="592455" cy="1656080"/>
              <a:chOff x="395605" y="3621405"/>
              <a:chExt cx="592455" cy="1656080"/>
            </a:xfrm>
          </p:grpSpPr>
          <p:sp>
            <p:nvSpPr>
              <p:cNvPr id="19" name="타원 18"/>
              <p:cNvSpPr/>
              <p:nvPr userDrawn="1"/>
            </p:nvSpPr>
            <p:spPr>
              <a:xfrm flipV="1">
                <a:off x="971550" y="4269740"/>
                <a:ext cx="15875" cy="15875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 userDrawn="1"/>
            </p:nvSpPr>
            <p:spPr>
              <a:xfrm flipV="1">
                <a:off x="395605" y="3621405"/>
                <a:ext cx="29845" cy="29845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 userDrawn="1"/>
            </p:nvSpPr>
            <p:spPr>
              <a:xfrm flipV="1">
                <a:off x="811530" y="5261610"/>
                <a:ext cx="15875" cy="15875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 userDrawn="1"/>
          </p:nvGrpSpPr>
          <p:grpSpPr>
            <a:xfrm rot="9000000">
              <a:off x="4101465" y="487680"/>
              <a:ext cx="1968500" cy="1657350"/>
              <a:chOff x="4101465" y="487680"/>
              <a:chExt cx="1968500" cy="1657350"/>
            </a:xfrm>
          </p:grpSpPr>
          <p:sp>
            <p:nvSpPr>
              <p:cNvPr id="16" name="타원 15"/>
              <p:cNvSpPr/>
              <p:nvPr userDrawn="1"/>
            </p:nvSpPr>
            <p:spPr>
              <a:xfrm flipV="1">
                <a:off x="3823970" y="1082675"/>
                <a:ext cx="24130" cy="24130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7" name="타원 16"/>
              <p:cNvSpPr/>
              <p:nvPr userDrawn="1"/>
            </p:nvSpPr>
            <p:spPr>
              <a:xfrm flipV="1">
                <a:off x="6249035" y="1541145"/>
                <a:ext cx="44450" cy="43815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8" name="타원 17"/>
              <p:cNvSpPr/>
              <p:nvPr userDrawn="1"/>
            </p:nvSpPr>
            <p:spPr>
              <a:xfrm flipV="1">
                <a:off x="5602605" y="302260"/>
                <a:ext cx="43815" cy="44450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  <p:cxnSp>
        <p:nvCxnSpPr>
          <p:cNvPr id="28" name="직선 연결선 27"/>
          <p:cNvCxnSpPr/>
          <p:nvPr userDrawn="1"/>
        </p:nvCxnSpPr>
        <p:spPr>
          <a:xfrm flipH="1" flipV="1">
            <a:off x="2102485" y="-168910"/>
            <a:ext cx="1166495" cy="635635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원호 32"/>
          <p:cNvSpPr/>
          <p:nvPr userDrawn="1"/>
        </p:nvSpPr>
        <p:spPr>
          <a:xfrm flipV="1">
            <a:off x="933450" y="-3339465"/>
            <a:ext cx="7287895" cy="7287895"/>
          </a:xfrm>
          <a:prstGeom prst="arc">
            <a:avLst>
              <a:gd name="adj1" fmla="val 11528918"/>
              <a:gd name="adj2" fmla="val 473507"/>
            </a:avLst>
          </a:prstGeom>
          <a:noFill/>
          <a:ln w="6350" cap="rnd">
            <a:gradFill>
              <a:gsLst>
                <a:gs pos="100000">
                  <a:srgbClr val="FCE28B">
                    <a:alpha val="95000"/>
                    <a:lumMod val="88000"/>
                    <a:lumOff val="12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8400000" scaled="0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134110" y="861695"/>
            <a:ext cx="6885940" cy="191135"/>
          </a:xfrm>
        </p:spPr>
        <p:txBody>
          <a:bodyPr anchor="ctr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800" b="0" kern="1200" baseline="0" dirty="0" smtClean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  <a:lvl2pPr marL="4572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2pPr>
            <a:lvl3pPr marL="9144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3pPr>
            <a:lvl4pPr marL="13716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4pPr>
            <a:lvl5pPr marL="18288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5pPr>
          </a:lstStyle>
          <a:p>
            <a:pPr lvl="0"/>
            <a:r>
              <a:rPr lang="ko-KR" altLang="en-US" dirty="0" smtClean="0"/>
              <a:t>목차를 입력하세요</a:t>
            </a:r>
          </a:p>
        </p:txBody>
      </p:sp>
      <p:sp>
        <p:nvSpPr>
          <p:cNvPr id="47" name="내용 개체 틀 46"/>
          <p:cNvSpPr>
            <a:spLocks noGrp="1"/>
          </p:cNvSpPr>
          <p:nvPr>
            <p:ph sz="quarter" idx="13"/>
          </p:nvPr>
        </p:nvSpPr>
        <p:spPr>
          <a:xfrm>
            <a:off x="1123950" y="2033270"/>
            <a:ext cx="6896100" cy="4420235"/>
          </a:xfrm>
          <a:prstGeom prst="roundRect">
            <a:avLst>
              <a:gd name="adj" fmla="val 167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80000" rIns="108000" bIns="180000"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lang="ko-KR" altLang="en-US" sz="14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marL="0" lvl="0" algn="ctr"/>
            <a:endParaRPr lang="en-US" altLang="ko-KR" dirty="0" smtClean="0"/>
          </a:p>
          <a:p>
            <a:pPr marL="0" lvl="0" algn="ctr"/>
            <a:endParaRPr lang="en-US" altLang="ko-KR" dirty="0" smtClean="0"/>
          </a:p>
          <a:p>
            <a:pPr marL="0" lvl="0" algn="ctr"/>
            <a:r>
              <a:rPr lang="ko-KR" altLang="en-US" dirty="0" smtClean="0"/>
              <a:t>텍스트를 입력하세요</a:t>
            </a:r>
            <a:endParaRPr lang="en-US" altLang="ko-KR" dirty="0" smtClean="0"/>
          </a:p>
          <a:p>
            <a:pPr marL="0" lvl="0" algn="ctr"/>
            <a:r>
              <a:rPr lang="ko-KR" altLang="en-US" dirty="0" smtClean="0"/>
              <a:t>텍스트를 입력하세요</a:t>
            </a:r>
            <a:endParaRPr lang="en-US" altLang="ko-KR" dirty="0" smtClean="0"/>
          </a:p>
        </p:txBody>
      </p:sp>
      <p:cxnSp>
        <p:nvCxnSpPr>
          <p:cNvPr id="68" name="직선 연결선 67"/>
          <p:cNvCxnSpPr/>
          <p:nvPr userDrawn="1"/>
        </p:nvCxnSpPr>
        <p:spPr>
          <a:xfrm>
            <a:off x="1123950" y="1840865"/>
            <a:ext cx="6896100" cy="0"/>
          </a:xfrm>
          <a:prstGeom prst="line">
            <a:avLst/>
          </a:prstGeom>
          <a:ln w="9525" cap="rnd" cmpd="sng">
            <a:solidFill>
              <a:schemeClr val="bg1">
                <a:alpha val="62000"/>
              </a:schemeClr>
            </a:solidFill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텍스트 개체 틀 69"/>
          <p:cNvSpPr>
            <a:spLocks noGrp="1"/>
          </p:cNvSpPr>
          <p:nvPr userDrawn="1">
            <p:ph type="body" sz="quarter" idx="15"/>
          </p:nvPr>
        </p:nvSpPr>
        <p:spPr>
          <a:xfrm>
            <a:off x="1109345" y="1289685"/>
            <a:ext cx="6910705" cy="358775"/>
          </a:xfrm>
        </p:spPr>
        <p:txBody>
          <a:bodyPr anchor="ctr">
            <a:noAutofit/>
          </a:bodyPr>
          <a:lstStyle>
            <a:lvl1pPr marL="228600" indent="-228600" algn="l">
              <a:buNone/>
              <a:defRPr lang="ko-KR" altLang="en-US" sz="20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3600000" scaled="0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</a:pPr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4" name="그림 3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4228465" y="27305"/>
            <a:ext cx="667385" cy="729615"/>
          </a:xfrm>
          <a:prstGeom prst="rect">
            <a:avLst/>
          </a:prstGeom>
        </p:spPr>
      </p:pic>
      <p:cxnSp>
        <p:nvCxnSpPr>
          <p:cNvPr id="35" name="직선 연결선 34"/>
          <p:cNvCxnSpPr/>
          <p:nvPr userDrawn="1"/>
        </p:nvCxnSpPr>
        <p:spPr>
          <a:xfrm>
            <a:off x="3656330" y="6669405"/>
            <a:ext cx="4011930" cy="0"/>
          </a:xfrm>
          <a:prstGeom prst="line">
            <a:avLst/>
          </a:prstGeom>
          <a:ln w="9525" cap="rnd" cmpd="sng">
            <a:solidFill>
              <a:schemeClr val="bg1">
                <a:alpha val="62000"/>
              </a:schemeClr>
            </a:solidFill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4562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4228646" y="27330"/>
            <a:ext cx="667204" cy="729754"/>
          </a:xfrm>
          <a:prstGeom prst="rect">
            <a:avLst/>
          </a:prstGeom>
        </p:spPr>
      </p:pic>
      <p:sp>
        <p:nvSpPr>
          <p:cNvPr id="45" name="타원 9"/>
          <p:cNvSpPr/>
          <p:nvPr userDrawn="1"/>
        </p:nvSpPr>
        <p:spPr>
          <a:xfrm flipV="1">
            <a:off x="920960" y="-158299"/>
            <a:ext cx="7300548" cy="4106563"/>
          </a:xfrm>
          <a:custGeom>
            <a:avLst/>
            <a:gdLst>
              <a:gd name="connsiteX0" fmla="*/ 0 w 3905250"/>
              <a:gd name="connsiteY0" fmla="*/ 1952625 h 3905250"/>
              <a:gd name="connsiteX1" fmla="*/ 1952625 w 3905250"/>
              <a:gd name="connsiteY1" fmla="*/ 0 h 3905250"/>
              <a:gd name="connsiteX2" fmla="*/ 3905250 w 3905250"/>
              <a:gd name="connsiteY2" fmla="*/ 1952625 h 3905250"/>
              <a:gd name="connsiteX3" fmla="*/ 1952625 w 3905250"/>
              <a:gd name="connsiteY3" fmla="*/ 3905250 h 3905250"/>
              <a:gd name="connsiteX4" fmla="*/ 0 w 3905250"/>
              <a:gd name="connsiteY4" fmla="*/ 1952625 h 3905250"/>
              <a:gd name="connsiteX0" fmla="*/ 0 w 3905250"/>
              <a:gd name="connsiteY0" fmla="*/ 1952625 h 2196702"/>
              <a:gd name="connsiteX1" fmla="*/ 1952625 w 3905250"/>
              <a:gd name="connsiteY1" fmla="*/ 0 h 2196702"/>
              <a:gd name="connsiteX2" fmla="*/ 3905250 w 3905250"/>
              <a:gd name="connsiteY2" fmla="*/ 1952625 h 2196702"/>
              <a:gd name="connsiteX3" fmla="*/ 0 w 3905250"/>
              <a:gd name="connsiteY3" fmla="*/ 1952625 h 2196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5250" h="2196702">
                <a:moveTo>
                  <a:pt x="0" y="1952625"/>
                </a:moveTo>
                <a:cubicBezTo>
                  <a:pt x="0" y="874220"/>
                  <a:pt x="874220" y="0"/>
                  <a:pt x="1952625" y="0"/>
                </a:cubicBezTo>
                <a:cubicBezTo>
                  <a:pt x="3031030" y="0"/>
                  <a:pt x="3905250" y="874220"/>
                  <a:pt x="3905250" y="1952625"/>
                </a:cubicBezTo>
                <a:cubicBezTo>
                  <a:pt x="3579813" y="2278062"/>
                  <a:pt x="325437" y="2278062"/>
                  <a:pt x="0" y="1952625"/>
                </a:cubicBezTo>
                <a:close/>
              </a:path>
            </a:pathLst>
          </a:custGeom>
          <a:gradFill>
            <a:gsLst>
              <a:gs pos="0">
                <a:srgbClr val="FCE28B">
                  <a:lumMod val="100000"/>
                  <a:alpha val="39000"/>
                </a:srgbClr>
              </a:gs>
              <a:gs pos="72000">
                <a:srgbClr val="AC665F">
                  <a:alpha val="0"/>
                </a:srgbClr>
              </a:gs>
            </a:gsLst>
            <a:lin ang="8400000" scaled="0"/>
          </a:gra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083063" y="114124"/>
            <a:ext cx="2977872" cy="578572"/>
          </a:xfrm>
          <a:noFill/>
        </p:spPr>
        <p:txBody>
          <a:bodyPr>
            <a:normAutofit/>
          </a:bodyPr>
          <a:lstStyle>
            <a:lvl1pPr algn="dist">
              <a:lnSpc>
                <a:spcPct val="100000"/>
              </a:lnSpc>
              <a:defRPr lang="ko-KR" altLang="en-US" sz="11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lvl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 smtClean="0"/>
              <a:t>FEELTHELIGHT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134253" y="6572165"/>
            <a:ext cx="2509769" cy="200830"/>
          </a:xfrm>
        </p:spPr>
        <p:txBody>
          <a:bodyPr/>
          <a:lstStyle>
            <a:lvl1pPr algn="dist">
              <a:defRPr lang="ko-KR" altLang="en-US" sz="900" b="0" kern="120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smtClean="0"/>
              <a:t>ADSTORE.TISTORY.COM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18814" y="6572165"/>
            <a:ext cx="488328" cy="200830"/>
          </a:xfr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lang="en-US" altLang="ko-KR" sz="1000" b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</a:lstStyle>
          <a:p>
            <a:fld id="{951DDEDC-57D4-4B77-A8D2-16C034F2741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395536" y="453908"/>
            <a:ext cx="8956349" cy="5757872"/>
            <a:chOff x="434670" y="571890"/>
            <a:chExt cx="8956349" cy="5757872"/>
          </a:xfrm>
        </p:grpSpPr>
        <p:sp>
          <p:nvSpPr>
            <p:cNvPr id="7" name="타원 6"/>
            <p:cNvSpPr/>
            <p:nvPr userDrawn="1"/>
          </p:nvSpPr>
          <p:spPr>
            <a:xfrm flipV="1">
              <a:off x="1043608" y="588139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 userDrawn="1"/>
          </p:nvSpPr>
          <p:spPr>
            <a:xfrm flipV="1">
              <a:off x="7566778" y="8655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 userDrawn="1"/>
          </p:nvSpPr>
          <p:spPr>
            <a:xfrm flipV="1">
              <a:off x="6013517" y="5718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 flipV="1">
              <a:off x="1749924" y="11001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 flipV="1">
              <a:off x="1059784" y="6272880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 userDrawn="1"/>
          </p:nvGrpSpPr>
          <p:grpSpPr>
            <a:xfrm rot="9000000">
              <a:off x="6666211" y="2714989"/>
              <a:ext cx="2724808" cy="3412157"/>
              <a:chOff x="757205" y="2858441"/>
              <a:chExt cx="1817671" cy="2276190"/>
            </a:xfrm>
          </p:grpSpPr>
          <p:sp>
            <p:nvSpPr>
              <p:cNvPr id="22" name="타원 21"/>
              <p:cNvSpPr/>
              <p:nvPr userDrawn="1"/>
            </p:nvSpPr>
            <p:spPr>
              <a:xfrm flipV="1">
                <a:off x="2513001" y="3345923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 userDrawn="1"/>
            </p:nvSpPr>
            <p:spPr>
              <a:xfrm flipV="1">
                <a:off x="1734360" y="2858441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 userDrawn="1"/>
            </p:nvSpPr>
            <p:spPr>
              <a:xfrm flipV="1">
                <a:off x="1557347" y="3652547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 userDrawn="1"/>
            </p:nvSpPr>
            <p:spPr>
              <a:xfrm flipV="1">
                <a:off x="2558719" y="5118474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 userDrawn="1"/>
            </p:nvSpPr>
            <p:spPr>
              <a:xfrm flipV="1">
                <a:off x="757205" y="5038432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 userDrawn="1"/>
          </p:nvSpPr>
          <p:spPr>
            <a:xfrm flipV="1">
              <a:off x="650694" y="2155514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 userDrawn="1"/>
          </p:nvGrpSpPr>
          <p:grpSpPr>
            <a:xfrm>
              <a:off x="434670" y="3739690"/>
              <a:ext cx="592221" cy="1656184"/>
              <a:chOff x="6061035" y="-612786"/>
              <a:chExt cx="592221" cy="1656184"/>
            </a:xfrm>
          </p:grpSpPr>
          <p:sp>
            <p:nvSpPr>
              <p:cNvPr id="19" name="타원 18"/>
              <p:cNvSpPr/>
              <p:nvPr userDrawn="1"/>
            </p:nvSpPr>
            <p:spPr>
              <a:xfrm flipV="1">
                <a:off x="6637099" y="35286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 userDrawn="1"/>
            </p:nvSpPr>
            <p:spPr>
              <a:xfrm flipV="1">
                <a:off x="6061035" y="-612786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 userDrawn="1"/>
            </p:nvSpPr>
            <p:spPr>
              <a:xfrm flipV="1">
                <a:off x="6476926" y="1027241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 userDrawn="1"/>
          </p:nvGrpSpPr>
          <p:grpSpPr>
            <a:xfrm rot="9000000">
              <a:off x="4140409" y="605727"/>
              <a:ext cx="1968389" cy="1657237"/>
              <a:chOff x="1112615" y="4312217"/>
              <a:chExt cx="1313075" cy="1105507"/>
            </a:xfrm>
          </p:grpSpPr>
          <p:sp>
            <p:nvSpPr>
              <p:cNvPr id="16" name="타원 15"/>
              <p:cNvSpPr/>
              <p:nvPr userDrawn="1"/>
            </p:nvSpPr>
            <p:spPr>
              <a:xfrm flipV="1">
                <a:off x="2409533" y="540156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7" name="타원 16"/>
              <p:cNvSpPr/>
              <p:nvPr userDrawn="1"/>
            </p:nvSpPr>
            <p:spPr>
              <a:xfrm flipV="1">
                <a:off x="1152613" y="4312217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8" name="타원 17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  <p:cxnSp>
        <p:nvCxnSpPr>
          <p:cNvPr id="28" name="직선 연결선 27"/>
          <p:cNvCxnSpPr/>
          <p:nvPr userDrawn="1"/>
        </p:nvCxnSpPr>
        <p:spPr>
          <a:xfrm flipH="1" flipV="1">
            <a:off x="2102797" y="-169164"/>
            <a:ext cx="1166506" cy="635340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원호 32"/>
          <p:cNvSpPr/>
          <p:nvPr userDrawn="1"/>
        </p:nvSpPr>
        <p:spPr>
          <a:xfrm flipV="1">
            <a:off x="933189" y="-3339752"/>
            <a:ext cx="7288015" cy="7288016"/>
          </a:xfrm>
          <a:prstGeom prst="arc">
            <a:avLst>
              <a:gd name="adj1" fmla="val 11528918"/>
              <a:gd name="adj2" fmla="val 473507"/>
            </a:avLst>
          </a:prstGeom>
          <a:noFill/>
          <a:ln w="6350" cap="rnd">
            <a:gradFill>
              <a:gsLst>
                <a:gs pos="100000">
                  <a:srgbClr val="FCE28B">
                    <a:alpha val="95000"/>
                    <a:lumMod val="88000"/>
                    <a:lumOff val="12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8400000" scaled="0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134253" y="836712"/>
            <a:ext cx="6885797" cy="191325"/>
          </a:xfrm>
        </p:spPr>
        <p:txBody>
          <a:bodyPr anchor="ctr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800" b="0" kern="1200" baseline="0" dirty="0" smtClean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  <a:lvl2pPr marL="4572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2pPr>
            <a:lvl3pPr marL="9144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3pPr>
            <a:lvl4pPr marL="13716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4pPr>
            <a:lvl5pPr marL="18288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5pPr>
          </a:lstStyle>
          <a:p>
            <a:pPr lvl="0"/>
            <a:r>
              <a:rPr lang="ko-KR" altLang="en-US" dirty="0" smtClean="0"/>
              <a:t>목차를 입력하세요</a:t>
            </a:r>
          </a:p>
        </p:txBody>
      </p:sp>
      <p:sp>
        <p:nvSpPr>
          <p:cNvPr id="47" name="내용 개체 틀 46"/>
          <p:cNvSpPr>
            <a:spLocks noGrp="1"/>
          </p:cNvSpPr>
          <p:nvPr>
            <p:ph sz="quarter" idx="13"/>
          </p:nvPr>
        </p:nvSpPr>
        <p:spPr>
          <a:xfrm>
            <a:off x="1123950" y="1124744"/>
            <a:ext cx="6896100" cy="5400600"/>
          </a:xfrm>
          <a:prstGeom prst="roundRect">
            <a:avLst>
              <a:gd name="adj" fmla="val 1676"/>
            </a:avLst>
          </a:prstGeom>
          <a:solidFill>
            <a:schemeClr val="lt1">
              <a:alpha val="85000"/>
            </a:schemeClr>
          </a:solidFill>
          <a:ln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80000" rIns="108000" bIns="180000"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altLang="ko-KR" sz="1400" kern="1200" dirty="0" smtClean="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rgbClr val="221A4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dirty="0" smtClean="0"/>
              <a:t>텍스트를 입력하세요</a:t>
            </a:r>
            <a:endParaRPr lang="en-US" altLang="ko-KR" dirty="0" smtClean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dirty="0" smtClean="0"/>
              <a:t>텍스트를 입력하세요</a:t>
            </a:r>
            <a:endParaRPr lang="en-US" altLang="ko-KR" dirty="0" smtClean="0"/>
          </a:p>
        </p:txBody>
      </p:sp>
      <p:sp>
        <p:nvSpPr>
          <p:cNvPr id="70" name="텍스트 개체 틀 69"/>
          <p:cNvSpPr>
            <a:spLocks noGrp="1"/>
          </p:cNvSpPr>
          <p:nvPr userDrawn="1">
            <p:ph type="body" sz="quarter" idx="15"/>
          </p:nvPr>
        </p:nvSpPr>
        <p:spPr>
          <a:xfrm>
            <a:off x="1109310" y="1188245"/>
            <a:ext cx="6910740" cy="358775"/>
          </a:xfrm>
        </p:spPr>
        <p:txBody>
          <a:bodyPr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200" b="0" kern="1200" baseline="0" dirty="0" smtClean="0">
                <a:ln w="15875">
                  <a:noFill/>
                </a:ln>
                <a:gradFill flip="none" rotWithShape="1">
                  <a:gsLst>
                    <a:gs pos="31000">
                      <a:srgbClr val="854C67"/>
                    </a:gs>
                    <a:gs pos="100000">
                      <a:srgbClr val="543B5B"/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</a:pPr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275387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395536" y="453908"/>
            <a:ext cx="8956349" cy="5757872"/>
            <a:chOff x="434670" y="571890"/>
            <a:chExt cx="8956349" cy="5757872"/>
          </a:xfrm>
        </p:grpSpPr>
        <p:sp>
          <p:nvSpPr>
            <p:cNvPr id="7" name="타원 6"/>
            <p:cNvSpPr/>
            <p:nvPr userDrawn="1"/>
          </p:nvSpPr>
          <p:spPr>
            <a:xfrm flipV="1">
              <a:off x="1043608" y="588139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 userDrawn="1"/>
          </p:nvSpPr>
          <p:spPr>
            <a:xfrm flipV="1">
              <a:off x="7566778" y="8655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 userDrawn="1"/>
          </p:nvSpPr>
          <p:spPr>
            <a:xfrm flipV="1">
              <a:off x="6013517" y="5718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 flipV="1">
              <a:off x="1749924" y="11001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 flipV="1">
              <a:off x="1059784" y="6272880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 userDrawn="1"/>
          </p:nvGrpSpPr>
          <p:grpSpPr>
            <a:xfrm rot="9000000">
              <a:off x="6666211" y="2714989"/>
              <a:ext cx="2724808" cy="3412157"/>
              <a:chOff x="757205" y="2858441"/>
              <a:chExt cx="1817671" cy="2276190"/>
            </a:xfrm>
          </p:grpSpPr>
          <p:sp>
            <p:nvSpPr>
              <p:cNvPr id="22" name="타원 21"/>
              <p:cNvSpPr/>
              <p:nvPr userDrawn="1"/>
            </p:nvSpPr>
            <p:spPr>
              <a:xfrm flipV="1">
                <a:off x="2513001" y="3345923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 userDrawn="1"/>
            </p:nvSpPr>
            <p:spPr>
              <a:xfrm flipV="1">
                <a:off x="1734360" y="2858441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 userDrawn="1"/>
            </p:nvSpPr>
            <p:spPr>
              <a:xfrm flipV="1">
                <a:off x="1557347" y="3652547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 userDrawn="1"/>
            </p:nvSpPr>
            <p:spPr>
              <a:xfrm flipV="1">
                <a:off x="2558719" y="5118474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 userDrawn="1"/>
            </p:nvSpPr>
            <p:spPr>
              <a:xfrm flipV="1">
                <a:off x="757205" y="5038432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 userDrawn="1"/>
          </p:nvSpPr>
          <p:spPr>
            <a:xfrm flipV="1">
              <a:off x="650694" y="2155514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 userDrawn="1"/>
          </p:nvGrpSpPr>
          <p:grpSpPr>
            <a:xfrm>
              <a:off x="434670" y="3739690"/>
              <a:ext cx="592221" cy="1656184"/>
              <a:chOff x="6061035" y="-612786"/>
              <a:chExt cx="592221" cy="1656184"/>
            </a:xfrm>
          </p:grpSpPr>
          <p:sp>
            <p:nvSpPr>
              <p:cNvPr id="19" name="타원 18"/>
              <p:cNvSpPr/>
              <p:nvPr userDrawn="1"/>
            </p:nvSpPr>
            <p:spPr>
              <a:xfrm flipV="1">
                <a:off x="6637099" y="35286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 userDrawn="1"/>
            </p:nvSpPr>
            <p:spPr>
              <a:xfrm flipV="1">
                <a:off x="6061035" y="-612786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 userDrawn="1"/>
            </p:nvSpPr>
            <p:spPr>
              <a:xfrm flipV="1">
                <a:off x="6476926" y="1027241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 userDrawn="1"/>
          </p:nvGrpSpPr>
          <p:grpSpPr>
            <a:xfrm rot="9000000">
              <a:off x="4140409" y="605727"/>
              <a:ext cx="1968389" cy="1657237"/>
              <a:chOff x="1112615" y="4312217"/>
              <a:chExt cx="1313075" cy="1105507"/>
            </a:xfrm>
          </p:grpSpPr>
          <p:sp>
            <p:nvSpPr>
              <p:cNvPr id="16" name="타원 15"/>
              <p:cNvSpPr/>
              <p:nvPr userDrawn="1"/>
            </p:nvSpPr>
            <p:spPr>
              <a:xfrm flipV="1">
                <a:off x="2409533" y="540156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7" name="타원 16"/>
              <p:cNvSpPr/>
              <p:nvPr userDrawn="1"/>
            </p:nvSpPr>
            <p:spPr>
              <a:xfrm flipV="1">
                <a:off x="1152613" y="4312217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8" name="타원 17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  <p:sp>
        <p:nvSpPr>
          <p:cNvPr id="45" name="타원 9"/>
          <p:cNvSpPr/>
          <p:nvPr userDrawn="1"/>
        </p:nvSpPr>
        <p:spPr>
          <a:xfrm flipV="1">
            <a:off x="920960" y="-158299"/>
            <a:ext cx="7300548" cy="4106563"/>
          </a:xfrm>
          <a:custGeom>
            <a:avLst/>
            <a:gdLst>
              <a:gd name="connsiteX0" fmla="*/ 0 w 3905250"/>
              <a:gd name="connsiteY0" fmla="*/ 1952625 h 3905250"/>
              <a:gd name="connsiteX1" fmla="*/ 1952625 w 3905250"/>
              <a:gd name="connsiteY1" fmla="*/ 0 h 3905250"/>
              <a:gd name="connsiteX2" fmla="*/ 3905250 w 3905250"/>
              <a:gd name="connsiteY2" fmla="*/ 1952625 h 3905250"/>
              <a:gd name="connsiteX3" fmla="*/ 1952625 w 3905250"/>
              <a:gd name="connsiteY3" fmla="*/ 3905250 h 3905250"/>
              <a:gd name="connsiteX4" fmla="*/ 0 w 3905250"/>
              <a:gd name="connsiteY4" fmla="*/ 1952625 h 3905250"/>
              <a:gd name="connsiteX0" fmla="*/ 0 w 3905250"/>
              <a:gd name="connsiteY0" fmla="*/ 1952625 h 2196702"/>
              <a:gd name="connsiteX1" fmla="*/ 1952625 w 3905250"/>
              <a:gd name="connsiteY1" fmla="*/ 0 h 2196702"/>
              <a:gd name="connsiteX2" fmla="*/ 3905250 w 3905250"/>
              <a:gd name="connsiteY2" fmla="*/ 1952625 h 2196702"/>
              <a:gd name="connsiteX3" fmla="*/ 0 w 3905250"/>
              <a:gd name="connsiteY3" fmla="*/ 1952625 h 2196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5250" h="2196702">
                <a:moveTo>
                  <a:pt x="0" y="1952625"/>
                </a:moveTo>
                <a:cubicBezTo>
                  <a:pt x="0" y="874220"/>
                  <a:pt x="874220" y="0"/>
                  <a:pt x="1952625" y="0"/>
                </a:cubicBezTo>
                <a:cubicBezTo>
                  <a:pt x="3031030" y="0"/>
                  <a:pt x="3905250" y="874220"/>
                  <a:pt x="3905250" y="1952625"/>
                </a:cubicBezTo>
                <a:cubicBezTo>
                  <a:pt x="3579813" y="2278062"/>
                  <a:pt x="325437" y="2278062"/>
                  <a:pt x="0" y="1952625"/>
                </a:cubicBezTo>
                <a:close/>
              </a:path>
            </a:pathLst>
          </a:custGeom>
          <a:gradFill>
            <a:gsLst>
              <a:gs pos="0">
                <a:srgbClr val="FCE28B">
                  <a:lumMod val="100000"/>
                  <a:alpha val="39000"/>
                </a:srgbClr>
              </a:gs>
              <a:gs pos="72000">
                <a:srgbClr val="AC665F">
                  <a:alpha val="0"/>
                </a:srgbClr>
              </a:gs>
            </a:gsLst>
            <a:lin ang="8400000" scaled="0"/>
          </a:gra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7" name="내용 개체 틀 46"/>
          <p:cNvSpPr>
            <a:spLocks noGrp="1"/>
          </p:cNvSpPr>
          <p:nvPr>
            <p:ph sz="quarter" idx="13"/>
          </p:nvPr>
        </p:nvSpPr>
        <p:spPr>
          <a:xfrm>
            <a:off x="-1532" y="1228724"/>
            <a:ext cx="4584229" cy="56292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80000" rIns="108000" bIns="180000"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altLang="ko-KR" sz="1400" kern="1200" dirty="0" smtClean="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rgbClr val="221A4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dirty="0" smtClean="0"/>
              <a:t>텍스트를 입력하세요</a:t>
            </a:r>
            <a:endParaRPr lang="en-US" altLang="ko-KR" dirty="0" smtClean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dirty="0" smtClean="0"/>
              <a:t>텍스트를 입력하세요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4228646" y="27330"/>
            <a:ext cx="667204" cy="7297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083063" y="114124"/>
            <a:ext cx="2977872" cy="578572"/>
          </a:xfrm>
          <a:noFill/>
        </p:spPr>
        <p:txBody>
          <a:bodyPr>
            <a:normAutofit/>
          </a:bodyPr>
          <a:lstStyle>
            <a:lvl1pPr algn="dist">
              <a:lnSpc>
                <a:spcPct val="100000"/>
              </a:lnSpc>
              <a:defRPr lang="ko-KR" altLang="en-US" sz="11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lvl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 smtClean="0"/>
              <a:t>FEELTHELIGHT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85608" y="6568821"/>
            <a:ext cx="2509769" cy="200830"/>
          </a:xfrm>
        </p:spPr>
        <p:txBody>
          <a:bodyPr/>
          <a:lstStyle>
            <a:lvl1pPr algn="dist">
              <a:defRPr lang="ko-KR" altLang="en-US" sz="900" b="0" kern="1200" dirty="0" smtClean="0">
                <a:ln w="15875">
                  <a:noFill/>
                </a:ln>
                <a:solidFill>
                  <a:srgbClr val="382F5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dirty="0" smtClean="0"/>
              <a:t>ADSTORE.TISTORY.COM</a:t>
            </a:r>
            <a:endParaRPr lang="en-US" dirty="0"/>
          </a:p>
        </p:txBody>
      </p:sp>
      <p:cxnSp>
        <p:nvCxnSpPr>
          <p:cNvPr id="28" name="직선 연결선 27"/>
          <p:cNvCxnSpPr/>
          <p:nvPr userDrawn="1"/>
        </p:nvCxnSpPr>
        <p:spPr>
          <a:xfrm flipH="1" flipV="1">
            <a:off x="2102797" y="-169164"/>
            <a:ext cx="1166506" cy="635340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원호 32"/>
          <p:cNvSpPr/>
          <p:nvPr userDrawn="1"/>
        </p:nvSpPr>
        <p:spPr>
          <a:xfrm flipV="1">
            <a:off x="933189" y="-3339752"/>
            <a:ext cx="7288015" cy="7288016"/>
          </a:xfrm>
          <a:prstGeom prst="arc">
            <a:avLst>
              <a:gd name="adj1" fmla="val 11528918"/>
              <a:gd name="adj2" fmla="val 473507"/>
            </a:avLst>
          </a:prstGeom>
          <a:noFill/>
          <a:ln w="6350" cap="rnd">
            <a:gradFill>
              <a:gsLst>
                <a:gs pos="100000">
                  <a:srgbClr val="FCE28B">
                    <a:alpha val="95000"/>
                    <a:lumMod val="88000"/>
                    <a:lumOff val="12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8400000" scaled="0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134253" y="836712"/>
            <a:ext cx="6885797" cy="191325"/>
          </a:xfrm>
        </p:spPr>
        <p:txBody>
          <a:bodyPr anchor="ctr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800" b="0" kern="1200" baseline="0" dirty="0" smtClean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  <a:lvl2pPr marL="4572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2pPr>
            <a:lvl3pPr marL="9144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3pPr>
            <a:lvl4pPr marL="13716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4pPr>
            <a:lvl5pPr marL="18288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5pPr>
          </a:lstStyle>
          <a:p>
            <a:pPr lvl="0"/>
            <a:r>
              <a:rPr lang="ko-KR" altLang="en-US" dirty="0" smtClean="0"/>
              <a:t>목차를 입력하세요</a:t>
            </a:r>
          </a:p>
        </p:txBody>
      </p:sp>
      <p:sp>
        <p:nvSpPr>
          <p:cNvPr id="70" name="텍스트 개체 틀 69"/>
          <p:cNvSpPr>
            <a:spLocks noGrp="1"/>
          </p:cNvSpPr>
          <p:nvPr userDrawn="1">
            <p:ph type="body" sz="quarter" idx="15"/>
          </p:nvPr>
        </p:nvSpPr>
        <p:spPr>
          <a:xfrm>
            <a:off x="323528" y="1985405"/>
            <a:ext cx="3995119" cy="358775"/>
          </a:xfrm>
        </p:spPr>
        <p:txBody>
          <a:bodyPr anchor="ctr">
            <a:no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000" b="0" kern="1200" baseline="0" dirty="0" smtClean="0">
                <a:ln w="15875">
                  <a:noFill/>
                </a:ln>
                <a:gradFill flip="none" rotWithShape="1">
                  <a:gsLst>
                    <a:gs pos="31000">
                      <a:srgbClr val="854C67"/>
                    </a:gs>
                    <a:gs pos="100000">
                      <a:srgbClr val="543B5B"/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39" name="내용 개체 틀 46"/>
          <p:cNvSpPr>
            <a:spLocks noGrp="1"/>
          </p:cNvSpPr>
          <p:nvPr>
            <p:ph sz="quarter" idx="16"/>
          </p:nvPr>
        </p:nvSpPr>
        <p:spPr>
          <a:xfrm>
            <a:off x="4572000" y="1228724"/>
            <a:ext cx="4572000" cy="5629275"/>
          </a:xfrm>
          <a:prstGeom prst="roundRect">
            <a:avLst>
              <a:gd name="adj" fmla="val 0"/>
            </a:avLst>
          </a:prstGeom>
          <a:solidFill>
            <a:srgbClr val="382F5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80000" rIns="108000" bIns="180000" rtlCol="0" anchor="t">
            <a:normAutofit/>
          </a:bodyPr>
          <a:lstStyle>
            <a:lvl1pPr marL="0" indent="0" algn="dist">
              <a:lnSpc>
                <a:spcPct val="100000"/>
              </a:lnSpc>
              <a:buNone/>
              <a:defRPr lang="en-US" altLang="ko-KR" sz="14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dirty="0" smtClean="0"/>
              <a:t>텍스트를 입력하세요</a:t>
            </a:r>
            <a:endParaRPr lang="en-US" altLang="ko-KR" dirty="0" smtClean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dirty="0" smtClean="0"/>
              <a:t>텍스트를 입력하세요</a:t>
            </a:r>
            <a:endParaRPr lang="en-US" altLang="ko-KR" dirty="0" smtClean="0"/>
          </a:p>
        </p:txBody>
      </p:sp>
      <p:sp>
        <p:nvSpPr>
          <p:cNvPr id="40" name="텍스트 개체 틀 69"/>
          <p:cNvSpPr>
            <a:spLocks noGrp="1"/>
          </p:cNvSpPr>
          <p:nvPr>
            <p:ph type="body" sz="quarter" idx="17"/>
          </p:nvPr>
        </p:nvSpPr>
        <p:spPr>
          <a:xfrm>
            <a:off x="4929821" y="1985405"/>
            <a:ext cx="3995119" cy="358775"/>
          </a:xfrm>
        </p:spPr>
        <p:txBody>
          <a:bodyPr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000" b="0" kern="1200" baseline="0" dirty="0" smtClean="0">
                <a:ln w="15875">
                  <a:noFill/>
                </a:ln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j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69182" y="6568821"/>
            <a:ext cx="488328" cy="200830"/>
          </a:xfr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lang="en-US" altLang="ko-KR" sz="1000" b="0" smtClean="0">
                <a:ln w="15875">
                  <a:noFill/>
                </a:ln>
                <a:solidFill>
                  <a:schemeClr val="bg1"/>
                </a:solidFill>
              </a:defRPr>
            </a:lvl1pPr>
          </a:lstStyle>
          <a:p>
            <a:fld id="{951DDEDC-57D4-4B77-A8D2-16C034F2741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3737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1" Type="http://schemas.openxmlformats.org/officeDocument/2006/relationships/image" Target="../media/image1.png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gradFill rotWithShape="1">
          <a:gsLst>
            <a:gs pos="34000">
              <a:srgbClr val="221A42"/>
            </a:gs>
            <a:gs pos="100000">
              <a:srgbClr val="854C67"/>
            </a:gs>
          </a:gsLst>
          <a:lin ang="27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88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6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ADSTORE.TISTORY.COM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DDEDC-57D4-4B77-A8D2-16C034F2741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17145" y="-635"/>
            <a:ext cx="9144635" cy="685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94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dt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ln>
            <a:solidFill>
              <a:srgbClr val="893996">
                <a:alpha val="0"/>
              </a:srgbClr>
            </a:solidFill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solidFill>
              <a:srgbClr val="893996">
                <a:alpha val="0"/>
              </a:srgb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solidFill>
              <a:srgbClr val="893996">
                <a:alpha val="0"/>
              </a:srgb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solidFill>
              <a:srgbClr val="893996">
                <a:alpha val="0"/>
              </a:srgb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solidFill>
              <a:srgbClr val="893996">
                <a:alpha val="0"/>
              </a:srgb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solidFill>
              <a:srgbClr val="893996">
                <a:alpha val="0"/>
              </a:srgb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5" Type="http://schemas.openxmlformats.org/officeDocument/2006/relationships/image" Target="../media/fImage696961718467.png"></Relationship><Relationship Id="rId6" Type="http://schemas.openxmlformats.org/officeDocument/2006/relationships/image" Target="../media/fImage1053614816334.png"></Relationship><Relationship Id="rId7" Type="http://schemas.openxmlformats.org/officeDocument/2006/relationships/image" Target="../media/fImage1128354826500.png"></Relationship><Relationship Id="rId8" Type="http://schemas.openxmlformats.org/officeDocument/2006/relationships/slideLayout" Target="../slideLayouts/slideLayout7.xml"></Relationship></Relationships>
</file>

<file path=ppt/slides/_rels/slide3.xml.rels><?xml version="1.0" encoding="UTF-8"?>
<Relationships xmlns="http://schemas.openxmlformats.org/package/2006/relationships"><Relationship Id="rId5" Type="http://schemas.openxmlformats.org/officeDocument/2006/relationships/notesSlide" Target="../notesSlides/notesSlide3.xml"></Relationship><Relationship Id="rId6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notesSlide" Target="../notesSlides/notesSlide4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947545" y="3007360"/>
            <a:ext cx="5262245" cy="84328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dist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 smtClean="0">
                <a:ln w="15875" cap="flat" cmpd="sng">
                  <a:prstDash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atin typeface="Opificio" charset="0"/>
                <a:ea typeface="Opificio" charset="0"/>
              </a:rPr>
              <a:t>HUMANOID</a:t>
            </a:r>
            <a:endParaRPr lang="ko-KR" altLang="en-US" sz="3600" b="0" cap="none" dirty="0" smtClean="0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39000"/>
                      <a:lumOff val="61000"/>
                    </a:srgbClr>
                  </a:gs>
                </a:gsLst>
                <a:path path="shape">
                  <a:fillToRect l="50000" t="50000" r="50000" b="50000"/>
                </a:path>
              </a:gradFill>
              <a:latin typeface="Opificio" charset="0"/>
              <a:ea typeface="Opificio" charset="0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3154680" y="2616200"/>
            <a:ext cx="2784475" cy="370205"/>
          </a:xfr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dist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n w="15875" cap="flat" cmpd="sng">
                  <a:prstDash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atin typeface="Opificio" charset="0"/>
                <a:ea typeface="Opificio" charset="0"/>
              </a:rPr>
              <a:t>2D 게임 프로그래밍</a:t>
            </a:r>
            <a:endParaRPr lang="ko-KR" altLang="en-US" sz="1400" b="0" cap="none" dirty="0" smtClean="0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39000"/>
                      <a:lumOff val="61000"/>
                    </a:srgbClr>
                  </a:gs>
                </a:gsLst>
                <a:path path="shape">
                  <a:fillToRect l="50000" t="50000" r="50000" b="50000"/>
                </a:path>
              </a:gradFill>
              <a:latin typeface="굴림" charset="0"/>
              <a:ea typeface="굴림" charset="0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200400" y="3895090"/>
            <a:ext cx="2743835" cy="314325"/>
          </a:xfr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dist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n w="15875" cap="flat" cmpd="sng">
                  <a:prstDash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atin typeface="Opificio" charset="0"/>
                <a:ea typeface="Opificio" charset="0"/>
              </a:rPr>
              <a:t>2013156019 민웅기</a:t>
            </a:r>
            <a:endParaRPr lang="ko-KR" altLang="en-US" sz="1200" b="0" cap="none" dirty="0" smtClean="0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39000"/>
                      <a:lumOff val="61000"/>
                    </a:srgbClr>
                  </a:gs>
                </a:gsLst>
                <a:path path="shape">
                  <a:fillToRect l="50000" t="50000" r="50000" b="50000"/>
                </a:path>
              </a:gradFill>
              <a:latin typeface="Opificio" charset="0"/>
              <a:ea typeface="Opificio" charset="0"/>
            </a:endParaRPr>
          </a:p>
        </p:txBody>
      </p:sp>
      <p:sp>
        <p:nvSpPr>
          <p:cNvPr id="7" name="텍스트 개체 틀 6"/>
          <p:cNvSpPr txBox="1">
            <a:spLocks noGrp="1"/>
          </p:cNvSpPr>
          <p:nvPr>
            <p:ph type="body" idx="11"/>
          </p:nvPr>
        </p:nvSpPr>
        <p:spPr>
          <a:xfrm>
            <a:off x="3222625" y="6354445"/>
            <a:ext cx="2744470" cy="31496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dist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atin typeface="Opificio" charset="0"/>
                <a:ea typeface="Opificio" charset="0"/>
              </a:rPr>
              <a:t>ADSTORE.TISTORY.COM</a:t>
            </a:r>
            <a:endParaRPr lang="ko-KR" altLang="en-US" sz="1200" b="0" cap="none" dirty="0" smtClean="0"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39000"/>
                      <a:lumOff val="61000"/>
                    </a:srgbClr>
                  </a:gs>
                </a:gsLst>
                <a:path path="shape">
                  <a:fillToRect l="50000" t="50000" r="50000" b="50000"/>
                </a:path>
              </a:gradFill>
              <a:latin typeface="Opificio" charset="0"/>
              <a:ea typeface="Opifici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354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 txBox="1">
            <a:spLocks noGrp="1"/>
          </p:cNvSpPr>
          <p:nvPr>
            <p:ph type="title"/>
          </p:nvPr>
        </p:nvSpPr>
        <p:spPr>
          <a:xfrm>
            <a:off x="3082925" y="114300"/>
            <a:ext cx="2978785" cy="5791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dist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cap="none" dirty="0" smtClean="0">
                <a:ln w="15875" cap="flat" cmpd="sng">
                  <a:prstDash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KoPub돋움체 Light" charset="0"/>
                <a:ea typeface="KoPub돋움체 Light" charset="0"/>
              </a:rPr>
              <a:t>HUMANOID</a:t>
            </a:r>
            <a:endParaRPr lang="ko-KR" altLang="en-US" sz="1100" b="1" cap="none" dirty="0" smtClean="0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KoPub돋움체 Light" charset="0"/>
              <a:ea typeface="KoPub돋움체 Light" charset="0"/>
            </a:endParaRPr>
          </a:p>
        </p:txBody>
      </p:sp>
      <p:sp>
        <p:nvSpPr>
          <p:cNvPr id="29" name="바닥글 개체 틀 28"/>
          <p:cNvSpPr txBox="1">
            <a:spLocks noGrp="1"/>
          </p:cNvSpPr>
          <p:nvPr>
            <p:ph type="ftr" idx="11"/>
          </p:nvPr>
        </p:nvSpPr>
        <p:spPr>
          <a:xfrm>
            <a:off x="1070610" y="6572250"/>
            <a:ext cx="2510155" cy="20129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cap="none" dirty="0" smtClean="0">
                <a:ln w="15875" cap="flat" cmpd="sng">
                  <a:prstDash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atin typeface="Opificio" charset="0"/>
                <a:ea typeface="Opificio" charset="0"/>
              </a:rPr>
              <a:t>2013156019 민웅기</a:t>
            </a:r>
            <a:endParaRPr lang="ko-KR" altLang="en-US" sz="900" b="0" cap="none" dirty="0" smtClean="0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39000"/>
                      <a:lumOff val="61000"/>
                    </a:srgbClr>
                  </a:gs>
                </a:gsLst>
                <a:path path="shape">
                  <a:fillToRect l="50000" t="50000" r="50000" b="50000"/>
                </a:path>
              </a:gradFill>
              <a:latin typeface="Opificio" charset="0"/>
              <a:ea typeface="Opificio" charset="0"/>
            </a:endParaRPr>
          </a:p>
        </p:txBody>
      </p:sp>
      <p:sp>
        <p:nvSpPr>
          <p:cNvPr id="30" name="슬라이드 번호 개체 틀 29"/>
          <p:cNvSpPr txBox="1">
            <a:spLocks noGrp="1"/>
          </p:cNvSpPr>
          <p:nvPr>
            <p:ph type="sldNum" idx="12"/>
          </p:nvPr>
        </p:nvSpPr>
        <p:spPr>
          <a:xfrm>
            <a:off x="7764780" y="6572250"/>
            <a:ext cx="488950" cy="20129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cap="none" dirty="0" smtClean="0">
                <a:ln w="15875" cap="flat" cmpd="sng">
                  <a:prstDash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atin typeface="Opificio" charset="0"/>
                <a:ea typeface="Opificio" charset="0"/>
              </a:rPr>
              <a:t>2</a:t>
            </a:fld>
            <a:endParaRPr lang="ko-KR" altLang="en-US" sz="1000" b="0" cap="none" dirty="0" smtClean="0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39000"/>
                      <a:lumOff val="61000"/>
                    </a:srgbClr>
                  </a:gs>
                </a:gsLst>
                <a:path path="shape">
                  <a:fillToRect l="50000" t="50000" r="50000" b="50000"/>
                </a:path>
              </a:gradFill>
              <a:latin typeface="Opificio" charset="0"/>
              <a:ea typeface="Opificio" charset="0"/>
            </a:endParaRPr>
          </a:p>
        </p:txBody>
      </p:sp>
      <p:sp>
        <p:nvSpPr>
          <p:cNvPr id="8" name="텍스트 개체 틀 7"/>
          <p:cNvSpPr txBox="1">
            <a:spLocks noGrp="1"/>
          </p:cNvSpPr>
          <p:nvPr>
            <p:ph type="body" idx="14"/>
          </p:nvPr>
        </p:nvSpPr>
        <p:spPr>
          <a:xfrm>
            <a:off x="1134110" y="847725"/>
            <a:ext cx="6887845" cy="193040"/>
          </a:xfrm>
          <a:prstGeom prst="rect">
            <a:avLst/>
          </a:prstGeom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dist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ln w="1587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Opificio" charset="0"/>
                <a:ea typeface="Opificio" charset="0"/>
              </a:rPr>
              <a:t>//   게임소개  //  개발 진척도  //   정리   // </a:t>
            </a:r>
            <a:endParaRPr lang="ko-KR" altLang="en-US" sz="1100" cap="none" dirty="0" smtClean="0" b="0">
              <a:ln w="1587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Opificio" charset="0"/>
              <a:ea typeface="Opificio" charset="0"/>
            </a:endParaRPr>
          </a:p>
        </p:txBody>
      </p:sp>
      <p:sp>
        <p:nvSpPr>
          <p:cNvPr id="7" name="내용 개체 틀 6"/>
          <p:cNvSpPr txBox="1">
            <a:spLocks/>
          </p:cNvSpPr>
          <p:nvPr>
            <p:ph type="obj" idx="13"/>
          </p:nvPr>
        </p:nvSpPr>
        <p:spPr>
          <a:xfrm>
            <a:off x="1115695" y="2032000"/>
            <a:ext cx="6898640" cy="4422775"/>
          </a:xfrm>
          <a:prstGeom prst="roundRect">
            <a:avLst>
              <a:gd name="adj" fmla="val 1676"/>
            </a:avLst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7950" tIns="179705" rIns="107950" bIns="179705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KoPub돋움체 Light" charset="0"/>
                <a:ea typeface="KoPub돋움체 Light" charset="0"/>
              </a:rPr>
              <a:t>◇ 3스테이지 구성 플레이타임 5분 - 10분</a:t>
            </a:r>
            <a:endParaRPr lang="ko-KR" altLang="en-US" sz="1400" cap="none" dirty="0" smtClean="0" b="0"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KoPub돋움체 Light" charset="0"/>
              <a:ea typeface="KoPub돋움체 Light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KoPub돋움체 Light" charset="0"/>
              <a:ea typeface="KoPub돋움체 Light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KoPub돋움체 Light" charset="0"/>
                <a:ea typeface="KoPub돋움체 Light" charset="0"/>
              </a:rPr>
              <a:t>◇ 몬스터를 잡으며 아이템을 수집해 더 강한 적과 맞서 싸우는 게임</a:t>
            </a:r>
            <a:endParaRPr lang="ko-KR" altLang="en-US" sz="1400" cap="none" dirty="0" smtClean="0" b="0"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KoPub돋움체 Light" charset="0"/>
              <a:ea typeface="KoPub돋움체 Light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KoPub돋움체 Light" charset="0"/>
              <a:ea typeface="KoPub돋움체 Light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KoPub돋움체 Light" charset="0"/>
                <a:ea typeface="KoPub돋움체 Light" charset="0"/>
              </a:rPr>
              <a:t>◇ 4개의 기술로 몬스터의 공격에 닿지 않고 몬스터를 잡아야함</a:t>
            </a:r>
            <a:endParaRPr lang="ko-KR" altLang="en-US" sz="1400" cap="none" dirty="0" smtClean="0" b="0"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KoPub돋움체 Light" charset="0"/>
              <a:ea typeface="KoPub돋움체 Light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KoPub돋움체 Light" charset="0"/>
              <a:ea typeface="KoPub돋움체 Light" charset="0"/>
            </a:endParaRPr>
          </a:p>
        </p:txBody>
      </p:sp>
      <p:sp>
        <p:nvSpPr>
          <p:cNvPr id="27" name="텍스트 개체 틀 26"/>
          <p:cNvSpPr txBox="1">
            <a:spLocks/>
          </p:cNvSpPr>
          <p:nvPr>
            <p:ph type="body" idx="15"/>
          </p:nvPr>
        </p:nvSpPr>
        <p:spPr>
          <a:xfrm rot="0">
            <a:off x="1003300" y="1407160"/>
            <a:ext cx="6965315" cy="360045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gradFill rotWithShape="1">
                  <a:gsLst>
                    <a:gs pos="34000">
                      <a:schemeClr val="bg1"/>
                    </a:gs>
                    <a:gs pos="100000">
                      <a:srgbClr val="FCE28B">
                        <a:lumMod val="30000"/>
                        <a:lumOff val="70000"/>
                      </a:srgbClr>
                    </a:gs>
                  </a:gsLst>
                  <a:lin ang="0"/>
                </a:gradFill>
                <a:latin typeface="KoPub돋움체 Light" charset="0"/>
                <a:ea typeface="KoPub돋움체 Light" charset="0"/>
              </a:rPr>
              <a:t>  YOU DIED</a:t>
            </a:r>
            <a:endParaRPr lang="ko-KR" altLang="en-US" sz="2400" cap="none" dirty="0" smtClean="0" b="0">
              <a:gradFill rotWithShape="1">
                <a:gsLst>
                  <a:gs pos="34000">
                    <a:schemeClr val="bg1"/>
                  </a:gs>
                  <a:gs pos="100000">
                    <a:srgbClr val="FCE28B">
                      <a:lumMod val="30000"/>
                      <a:lumOff val="70000"/>
                    </a:srgbClr>
                  </a:gs>
                </a:gsLst>
                <a:lin ang="0"/>
              </a:gradFill>
              <a:latin typeface="KoPub돋움체 Light" charset="0"/>
              <a:ea typeface="KoPub돋움체 Light" charset="0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rot="0">
            <a:off x="1804035" y="1080135"/>
            <a:ext cx="1402080" cy="1905"/>
          </a:xfrm>
          <a:prstGeom prst="line"/>
          <a:ln w="9525" cap="rnd" cmpd="sng">
            <a:solidFill>
              <a:schemeClr val="bg1">
                <a:alpha val="60000"/>
              </a:schemeClr>
            </a:solidFill>
            <a:prstDash val="solid"/>
            <a:round/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rot="0">
            <a:off x="1804035" y="1104900"/>
            <a:ext cx="1402080" cy="1905"/>
          </a:xfrm>
          <a:prstGeom prst="line"/>
          <a:ln w="9525" cap="rnd" cmpd="sng">
            <a:solidFill>
              <a:schemeClr val="bg1">
                <a:alpha val="60000"/>
              </a:schemeClr>
            </a:solidFill>
            <a:prstDash val="solid"/>
            <a:round/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그림 82" descr="C:/Users/민웅기/AppData/Roaming/PolarisOffice/ETemp/12048_57003408/fImage696961718467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5" r="20"/>
          <a:stretch>
            <a:fillRect/>
          </a:stretch>
        </p:blipFill>
        <p:spPr>
          <a:xfrm rot="0">
            <a:off x="5942965" y="4455795"/>
            <a:ext cx="2623185" cy="1465580"/>
          </a:xfrm>
          <a:prstGeom prst="rect"/>
          <a:noFill/>
        </p:spPr>
      </p:pic>
      <p:pic>
        <p:nvPicPr>
          <p:cNvPr id="84" name="그림 83" descr="C:/Users/민웅기/AppData/Roaming/PolarisOffice/ETemp/12048_57003408/fImage1053614816334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" t="3772"/>
          <a:stretch>
            <a:fillRect/>
          </a:stretch>
        </p:blipFill>
        <p:spPr>
          <a:xfrm rot="0">
            <a:off x="391795" y="4432935"/>
            <a:ext cx="2638425" cy="1489075"/>
          </a:xfrm>
          <a:prstGeom prst="rect"/>
          <a:noFill/>
        </p:spPr>
      </p:pic>
      <p:pic>
        <p:nvPicPr>
          <p:cNvPr id="85" name="그림 84" descr="C:/Users/민웅기/AppData/Roaming/PolarisOffice/ETemp/12048_57003408/fImage1128354826500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5"/>
          <a:stretch>
            <a:fillRect/>
          </a:stretch>
        </p:blipFill>
        <p:spPr>
          <a:xfrm rot="0">
            <a:off x="3178810" y="4462780"/>
            <a:ext cx="2592705" cy="14592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 txBox="1">
            <a:spLocks/>
          </p:cNvSpPr>
          <p:nvPr>
            <p:ph type="title"/>
          </p:nvPr>
        </p:nvSpPr>
        <p:spPr>
          <a:xfrm rot="0">
            <a:off x="3082925" y="114300"/>
            <a:ext cx="2979420" cy="5797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dist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1"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KoPub돋움체 Light" charset="0"/>
                <a:ea typeface="KoPub돋움체 Light" charset="0"/>
              </a:rPr>
              <a:t>HUMANOID</a:t>
            </a:r>
            <a:endParaRPr lang="ko-KR" altLang="en-US" sz="1100" cap="none" dirty="0" smtClean="0" b="1"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KoPub돋움체 Light" charset="0"/>
              <a:ea typeface="KoPub돋움체 Light" charset="0"/>
            </a:endParaRPr>
          </a:p>
        </p:txBody>
      </p:sp>
      <p:sp>
        <p:nvSpPr>
          <p:cNvPr id="29" name="바닥글 개체 틀 28"/>
          <p:cNvSpPr txBox="1">
            <a:spLocks/>
          </p:cNvSpPr>
          <p:nvPr>
            <p:ph type="ftr" idx="11"/>
          </p:nvPr>
        </p:nvSpPr>
        <p:spPr>
          <a:xfrm rot="0">
            <a:off x="1070610" y="6572250"/>
            <a:ext cx="2510790" cy="201930"/>
          </a:xfrm>
          <a:prstGeom prst="rect"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di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atin typeface="Opificio" charset="0"/>
                <a:ea typeface="Opificio" charset="0"/>
              </a:rPr>
              <a:t>2013156019 민웅기</a:t>
            </a:r>
            <a:endParaRPr lang="ko-KR" altLang="en-US" sz="900" cap="none" dirty="0" smtClean="0" b="0"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39000"/>
                      <a:lumOff val="61000"/>
                    </a:srgbClr>
                  </a:gs>
                </a:gsLst>
                <a:path path="shape">
                  <a:fillToRect l="50000" t="50000" r="50000" b="50000"/>
                </a:path>
              </a:gradFill>
              <a:latin typeface="Opificio" charset="0"/>
              <a:ea typeface="Opificio" charset="0"/>
            </a:endParaRPr>
          </a:p>
        </p:txBody>
      </p:sp>
      <p:sp>
        <p:nvSpPr>
          <p:cNvPr id="30" name="슬라이드 번호 개체 틀 29"/>
          <p:cNvSpPr txBox="1">
            <a:spLocks/>
          </p:cNvSpPr>
          <p:nvPr>
            <p:ph type="sldNum" idx="12"/>
          </p:nvPr>
        </p:nvSpPr>
        <p:spPr>
          <a:xfrm rot="0">
            <a:off x="7764780" y="6572250"/>
            <a:ext cx="489585" cy="201930"/>
          </a:xfrm>
          <a:prstGeom prst="rect"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cap="none" dirty="0" smtClean="0" b="0"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atin typeface="Opificio" charset="0"/>
                <a:ea typeface="Opificio" charset="0"/>
              </a:rPr>
              <a:t>3</a:t>
            </a:fld>
            <a:endParaRPr lang="ko-KR" altLang="en-US" sz="1000" cap="none" dirty="0" smtClean="0" b="0"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39000"/>
                      <a:lumOff val="61000"/>
                    </a:srgbClr>
                  </a:gs>
                </a:gsLst>
                <a:path path="shape">
                  <a:fillToRect l="50000" t="50000" r="50000" b="50000"/>
                </a:path>
              </a:gradFill>
              <a:latin typeface="Opificio" charset="0"/>
              <a:ea typeface="Opificio" charset="0"/>
            </a:endParaRPr>
          </a:p>
        </p:txBody>
      </p:sp>
      <p:sp>
        <p:nvSpPr>
          <p:cNvPr id="8" name="텍스트 개체 틀 7"/>
          <p:cNvSpPr txBox="1">
            <a:spLocks/>
          </p:cNvSpPr>
          <p:nvPr>
            <p:ph type="body" idx="14"/>
          </p:nvPr>
        </p:nvSpPr>
        <p:spPr>
          <a:xfrm rot="0">
            <a:off x="1134110" y="847725"/>
            <a:ext cx="6887845" cy="193040"/>
          </a:xfrm>
          <a:prstGeom prst="rect"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dist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ln w="1587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Opificio" charset="0"/>
                <a:ea typeface="Opificio" charset="0"/>
              </a:rPr>
              <a:t>//   게임소개  //  개발 진척도  //   정리   // </a:t>
            </a:r>
            <a:endParaRPr lang="ko-KR" altLang="en-US" sz="1100" cap="none" dirty="0" smtClean="0" b="0">
              <a:ln w="1587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Opificio" charset="0"/>
              <a:ea typeface="Opificio" charset="0"/>
            </a:endParaRPr>
          </a:p>
        </p:txBody>
      </p:sp>
      <p:sp>
        <p:nvSpPr>
          <p:cNvPr id="27" name="텍스트 개체 틀 26"/>
          <p:cNvSpPr txBox="1">
            <a:spLocks/>
          </p:cNvSpPr>
          <p:nvPr>
            <p:ph type="body" idx="15"/>
          </p:nvPr>
        </p:nvSpPr>
        <p:spPr>
          <a:xfrm rot="0">
            <a:off x="1003300" y="1407160"/>
            <a:ext cx="6965315" cy="360045"/>
          </a:xfrm>
          <a:prstGeom prst="rect"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gradFill rotWithShape="1">
                  <a:gsLst>
                    <a:gs pos="34000">
                      <a:schemeClr val="bg1"/>
                    </a:gs>
                    <a:gs pos="100000">
                      <a:srgbClr val="FCE28B">
                        <a:lumMod val="30000"/>
                        <a:lumOff val="70000"/>
                      </a:srgbClr>
                    </a:gs>
                  </a:gsLst>
                  <a:lin ang="0"/>
                </a:gradFill>
                <a:latin typeface="KoPub돋움체 Light" charset="0"/>
                <a:ea typeface="KoPub돋움체 Light" charset="0"/>
              </a:rPr>
              <a:t>  YOU DIED</a:t>
            </a:r>
            <a:endParaRPr lang="ko-KR" altLang="en-US" sz="2400" cap="none" dirty="0" smtClean="0" b="0">
              <a:gradFill rotWithShape="1">
                <a:gsLst>
                  <a:gs pos="34000">
                    <a:schemeClr val="bg1"/>
                  </a:gs>
                  <a:gs pos="100000">
                    <a:srgbClr val="FCE28B">
                      <a:lumMod val="30000"/>
                      <a:lumOff val="70000"/>
                    </a:srgbClr>
                  </a:gs>
                </a:gsLst>
                <a:lin ang="0"/>
              </a:gradFill>
              <a:latin typeface="KoPub돋움체 Light" charset="0"/>
              <a:ea typeface="KoPub돋움체 Light" charset="0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rot="0">
            <a:off x="4012565" y="1080135"/>
            <a:ext cx="1401445" cy="1270"/>
          </a:xfrm>
          <a:prstGeom prst="line"/>
          <a:ln w="9525" cap="rnd" cmpd="sng">
            <a:solidFill>
              <a:schemeClr val="bg1">
                <a:alpha val="60784"/>
              </a:schemeClr>
            </a:solidFill>
            <a:prstDash val="solid"/>
            <a:round/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rot="0">
            <a:off x="4012565" y="1104900"/>
            <a:ext cx="1402080" cy="1905"/>
          </a:xfrm>
          <a:prstGeom prst="line"/>
          <a:ln w="9525" cap="rnd" cmpd="sng">
            <a:solidFill>
              <a:schemeClr val="bg1">
                <a:alpha val="60000"/>
              </a:schemeClr>
            </a:solidFill>
            <a:prstDash val="solid"/>
            <a:round/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표 81"/>
          <p:cNvGraphicFramePr>
            <a:graphicFrameLocks noGrp="1"/>
          </p:cNvGraphicFramePr>
          <p:nvPr/>
        </p:nvGraphicFramePr>
        <p:xfrm>
          <a:off x="184150" y="1189990"/>
          <a:ext cx="8844915" cy="48729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6985"/>
                <a:gridCol w="3512820"/>
                <a:gridCol w="3336290"/>
                <a:gridCol w="718820"/>
              </a:tblGrid>
              <a:tr h="280035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FFFFFF"/>
                          </a:solidFill>
                          <a:latin typeface="굴림" charset="0"/>
                          <a:ea typeface="굴림" charset="0"/>
                        </a:rPr>
                        <a:t>내용</a:t>
                      </a:r>
                      <a:endParaRPr lang="ko-KR" altLang="en-US" sz="1000" kern="1200" dirty="0" smtClean="0" cap="none" b="0">
                        <a:solidFill>
                          <a:srgbClr val="FFFFFF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FFFFFF"/>
                          </a:solidFill>
                          <a:latin typeface="굴림" charset="0"/>
                          <a:ea typeface="굴림" charset="0"/>
                        </a:rPr>
                        <a:t>1차 발표 목표 범위</a:t>
                      </a:r>
                      <a:endParaRPr lang="ko-KR" altLang="en-US" sz="1000" kern="1200" dirty="0" smtClean="0" cap="none" b="0">
                        <a:solidFill>
                          <a:srgbClr val="FFFFFF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FFFFFF"/>
                          </a:solidFill>
                          <a:latin typeface="굴림" charset="0"/>
                          <a:ea typeface="굴림" charset="0"/>
                        </a:rPr>
                        <a:t>실제 개발 완료 범위 (변경사항)</a:t>
                      </a:r>
                      <a:endParaRPr lang="ko-KR" altLang="en-US" sz="1000" kern="1200" dirty="0" smtClean="0" cap="none" b="0">
                        <a:solidFill>
                          <a:srgbClr val="FFFFFF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FFFFFF"/>
                          </a:solidFill>
                          <a:latin typeface="굴림" charset="0"/>
                          <a:ea typeface="굴림" charset="0"/>
                        </a:rPr>
                        <a:t>진척도</a:t>
                      </a:r>
                      <a:endParaRPr lang="ko-KR" altLang="en-US" sz="1000" kern="1200" dirty="0" smtClean="0" cap="none" b="0">
                        <a:solidFill>
                          <a:srgbClr val="FFFFFF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캐릭터 컨트롤</a:t>
                      </a:r>
                      <a:endParaRPr lang="ko-KR" altLang="en-US" sz="1000" kern="1200" dirty="0" smtClean="0" cap="none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좌우이동, 점프, 상하 오브젝트 반응</a:t>
                      </a:r>
                      <a:endParaRPr lang="ko-KR" altLang="en-US" sz="1000" kern="1200" dirty="0" smtClean="0" cap="none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좌우이동, 점프 구현(오브젝트 추가 대신 점프력 증가)</a:t>
                      </a:r>
                      <a:endParaRPr lang="ko-KR" altLang="en-US" sz="1000" kern="1200" dirty="0" smtClean="0" cap="none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100%</a:t>
                      </a:r>
                      <a:endParaRPr lang="ko-KR" altLang="en-US" sz="1000" kern="1200" dirty="0" smtClean="0" cap="none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</a:tr>
              <a:tr h="629285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캐릭터 기술</a:t>
                      </a:r>
                      <a:endParaRPr lang="ko-KR" altLang="en-US" sz="1000" kern="1200" dirty="0" smtClean="0" cap="none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Z, X키 입력시 공격 기술</a:t>
                      </a:r>
                      <a:endParaRPr lang="ko-KR" altLang="en-US" sz="1000" kern="1200" dirty="0" smtClean="0" cap="none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C 키 입력시 이동 기술</a:t>
                      </a:r>
                      <a:endParaRPr lang="ko-KR" altLang="en-US" sz="1000" kern="1200" dirty="0" smtClean="0" cap="none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V 키 입력시 기본 공격</a:t>
                      </a:r>
                      <a:endParaRPr lang="ko-KR" altLang="en-US" sz="1000" kern="1200" dirty="0" smtClean="0" cap="none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Z 이동, X,C,V 공격기술 구현</a:t>
                      </a:r>
                      <a:endParaRPr lang="ko-KR" altLang="en-US" sz="1000" kern="1200" dirty="0" smtClean="0" cap="none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100%</a:t>
                      </a:r>
                      <a:endParaRPr lang="ko-KR" altLang="en-US" sz="1000" kern="1200" dirty="0" smtClean="0" cap="none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</a:tr>
              <a:tr h="629285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맵 및 몬스터</a:t>
                      </a:r>
                      <a:endParaRPr lang="ko-KR" altLang="en-US" sz="1000" kern="1200" dirty="0" smtClean="0" cap="none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스테이지 3개 순차적으로 진행 (숲, 도심, 공원)</a:t>
                      </a:r>
                      <a:endParaRPr lang="ko-KR" altLang="en-US" sz="1000" kern="1200" dirty="0" smtClean="0" cap="none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주요 몬스터 보스까지 3종류</a:t>
                      </a:r>
                      <a:endParaRPr lang="ko-KR" altLang="en-US" sz="1000" kern="1200" dirty="0" smtClean="0" cap="none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서브 몬스터 2종류</a:t>
                      </a:r>
                      <a:endParaRPr lang="ko-KR" altLang="en-US" sz="1000" kern="1200" dirty="0" smtClean="0" cap="none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스테이지 3종,</a:t>
                      </a:r>
                      <a:endParaRPr lang="ko-KR" altLang="en-US" sz="1000" kern="1200" dirty="0" smtClean="0" cap="none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몬스터 5종 구현</a:t>
                      </a:r>
                      <a:endParaRPr lang="ko-KR" altLang="en-US" sz="1000" kern="1200" dirty="0" smtClean="0" cap="none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100%</a:t>
                      </a:r>
                      <a:endParaRPr lang="ko-KR" altLang="en-US" sz="1000" kern="1200" dirty="0" smtClean="0" cap="none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</a:tr>
              <a:tr h="45466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아이템</a:t>
                      </a:r>
                      <a:endParaRPr lang="ko-KR" altLang="en-US" sz="1000" kern="1200" dirty="0" smtClean="0" cap="none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액티브 아이템 2종류 (쿨타임 초기화, 무적)</a:t>
                      </a:r>
                      <a:endParaRPr lang="ko-KR" altLang="en-US" sz="1000" kern="1200" dirty="0" smtClean="0" cap="none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패시브 아이템 2종류 (공격력, 크리티컬확률)</a:t>
                      </a:r>
                      <a:endParaRPr lang="ko-KR" altLang="en-US" sz="1000" kern="1200" dirty="0" smtClean="0" cap="none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4종 구현</a:t>
                      </a:r>
                      <a:endParaRPr lang="ko-KR" altLang="en-US" sz="1000" kern="1200" dirty="0" smtClean="0" cap="none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100%</a:t>
                      </a:r>
                      <a:endParaRPr lang="ko-KR" altLang="en-US" sz="1000" kern="1200" dirty="0" smtClean="0" cap="none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</a:tr>
              <a:tr h="629285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AI</a:t>
                      </a:r>
                      <a:endParaRPr lang="ko-KR" altLang="en-US" sz="1000" kern="1200" dirty="0" smtClean="0" cap="none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모든 몬스터는 유저를 따라다니며 기본공격을 함</a:t>
                      </a:r>
                      <a:endParaRPr lang="ko-KR" altLang="en-US" sz="1000" kern="1200" dirty="0" smtClean="0" cap="none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주요 몬스터는 기본공격 외 패턴을 2개씩 갖고있음</a:t>
                      </a:r>
                      <a:endParaRPr lang="ko-KR" altLang="en-US" sz="1000" kern="1200" dirty="0" smtClean="0" cap="none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(3타 연속공격, 돌진, 자체 버프 등)</a:t>
                      </a:r>
                      <a:endParaRPr lang="ko-KR" altLang="en-US" sz="1000" kern="1200" dirty="0" smtClean="0" cap="none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인식범위내 유저 따라다니고 패턴 2개 구현</a:t>
                      </a:r>
                      <a:endParaRPr lang="ko-KR" altLang="en-US" sz="1000" kern="1200" dirty="0" smtClean="0" cap="none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100%</a:t>
                      </a:r>
                      <a:endParaRPr lang="ko-KR" altLang="en-US" sz="1000" kern="1200" dirty="0" smtClean="0" cap="none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</a:tr>
              <a:tr h="280035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난이도</a:t>
                      </a:r>
                      <a:endParaRPr lang="ko-KR" altLang="en-US" sz="1000" kern="1200" dirty="0" smtClean="0" cap="none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스테이지를 반복할수록 몬스터의 체력 증가</a:t>
                      </a:r>
                      <a:endParaRPr lang="ko-KR" altLang="en-US" sz="1000" kern="1200" dirty="0" smtClean="0" cap="none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스테이지 별 체력으로 구현</a:t>
                      </a:r>
                      <a:endParaRPr lang="ko-KR" altLang="en-US" sz="1000" kern="1200" dirty="0" smtClean="0" cap="none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100%</a:t>
                      </a:r>
                      <a:endParaRPr lang="ko-KR" altLang="en-US" sz="1000" kern="1200" dirty="0" smtClean="0" cap="none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</a:tr>
              <a:tr h="563245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게임 기능</a:t>
                      </a:r>
                      <a:endParaRPr lang="ko-KR" altLang="en-US" sz="1000" kern="1200" dirty="0" smtClean="0" cap="none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아이템 드랍</a:t>
                      </a:r>
                      <a:endParaRPr lang="ko-KR" altLang="en-US" sz="1000" kern="1200" dirty="0" smtClean="0" cap="none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스테이지 이동</a:t>
                      </a:r>
                      <a:endParaRPr lang="ko-KR" altLang="en-US" sz="1000" kern="1200" dirty="0" smtClean="0" cap="none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플레이 타임 카운트</a:t>
                      </a:r>
                      <a:endParaRPr lang="ko-KR" altLang="en-US" sz="1000" kern="1200" dirty="0" smtClean="0" cap="none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드랍, 이동, 카운트 구현</a:t>
                      </a:r>
                      <a:endParaRPr lang="ko-KR" altLang="en-US" sz="1000" kern="1200" dirty="0" smtClean="0" cap="none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100%</a:t>
                      </a:r>
                      <a:endParaRPr lang="ko-KR" altLang="en-US" sz="1000" kern="1200" dirty="0" smtClean="0" cap="none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</a:tr>
              <a:tr h="40132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사운드</a:t>
                      </a:r>
                      <a:endParaRPr lang="ko-KR" altLang="en-US" sz="1000" kern="1200" dirty="0" smtClean="0" cap="none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캐릭터 공격, 주요 몬스터 공격, BGM</a:t>
                      </a:r>
                      <a:endParaRPr lang="ko-KR" altLang="en-US" sz="1000" kern="1200" dirty="0" smtClean="0" cap="none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사운드 13종 추가</a:t>
                      </a:r>
                      <a:endParaRPr lang="ko-KR" altLang="en-US" sz="1000" kern="1200" dirty="0" smtClean="0" cap="none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100%+A</a:t>
                      </a:r>
                      <a:endParaRPr lang="ko-KR" altLang="en-US" sz="1000" kern="1200" dirty="0" smtClean="0" cap="none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</a:tr>
              <a:tr h="70866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애니메이션</a:t>
                      </a:r>
                      <a:endParaRPr lang="ko-KR" altLang="en-US" sz="1000" kern="1200" dirty="0" smtClean="0" cap="none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캐릭터 이동, 사다리 등 특수지형 상호작용, 공격, 주요 몬스터 이동, 공격, 서브 몬스터 이동 모션</a:t>
                      </a:r>
                      <a:endParaRPr lang="ko-KR" altLang="en-US" sz="1000" kern="1200" dirty="0" smtClean="0" cap="none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총 22종</a:t>
                      </a:r>
                      <a:endParaRPr lang="ko-KR" altLang="en-US" sz="1000" kern="1200" dirty="0" smtClean="0" cap="none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캐릭터 공격 모션 구분 불가</a:t>
                      </a:r>
                      <a:endParaRPr lang="ko-KR" altLang="en-US" sz="1000" kern="1200" dirty="0" smtClean="0" cap="none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스킬 이펙트 추가</a:t>
                      </a:r>
                      <a:endParaRPr lang="ko-KR" altLang="en-US" sz="1000" kern="1200" dirty="0" smtClean="0" cap="none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000000"/>
                          </a:solidFill>
                          <a:latin typeface="굴림" charset="0"/>
                          <a:ea typeface="굴림" charset="0"/>
                        </a:rPr>
                        <a:t>90%+A</a:t>
                      </a:r>
                      <a:endParaRPr lang="ko-KR" altLang="en-US" sz="1000" kern="1200" dirty="0" smtClean="0" cap="none" b="0">
                        <a:solidFill>
                          <a:srgbClr val="000000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 txBox="1">
            <a:spLocks/>
          </p:cNvSpPr>
          <p:nvPr>
            <p:ph type="title"/>
          </p:nvPr>
        </p:nvSpPr>
        <p:spPr>
          <a:xfrm rot="0">
            <a:off x="3082925" y="114300"/>
            <a:ext cx="2980055" cy="58039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dist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1">
                <a:ln w="15875" cap="flat" cmpd="sng">
                  <a:noFill/>
                  <a:prstDash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KoPub돋움체 Light" charset="0"/>
                <a:ea typeface="KoPub돋움체 Light" charset="0"/>
              </a:rPr>
              <a:t>HUMANOID</a:t>
            </a:r>
            <a:endParaRPr lang="ko-KR" altLang="en-US" sz="1100" cap="none" dirty="0" smtClean="0" b="1">
              <a:ln w="15875" cap="flat" cmpd="sng">
                <a:noFill/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KoPub돋움체 Light" charset="0"/>
              <a:ea typeface="KoPub돋움체 Light" charset="0"/>
            </a:endParaRPr>
          </a:p>
        </p:txBody>
      </p:sp>
      <p:sp>
        <p:nvSpPr>
          <p:cNvPr id="29" name="바닥글 개체 틀 28"/>
          <p:cNvSpPr txBox="1">
            <a:spLocks/>
          </p:cNvSpPr>
          <p:nvPr>
            <p:ph type="ftr" idx="11"/>
          </p:nvPr>
        </p:nvSpPr>
        <p:spPr>
          <a:xfrm rot="0">
            <a:off x="1070610" y="6572250"/>
            <a:ext cx="2511425" cy="202565"/>
          </a:xfrm>
          <a:prstGeom prst="rect"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di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ln w="15875" cap="flat" cmpd="sng">
                  <a:noFill/>
                  <a:prstDash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atin typeface="Opificio" charset="0"/>
                <a:ea typeface="Opificio" charset="0"/>
              </a:rPr>
              <a:t>2013156019 민웅기</a:t>
            </a:r>
            <a:endParaRPr lang="ko-KR" altLang="en-US" sz="900" cap="none" dirty="0" smtClean="0" b="0">
              <a:ln w="15875" cap="flat" cmpd="sng">
                <a:noFill/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39000"/>
                      <a:lumOff val="61000"/>
                    </a:srgbClr>
                  </a:gs>
                </a:gsLst>
                <a:path path="shape">
                  <a:fillToRect l="50000" t="50000" r="50000" b="50000"/>
                </a:path>
              </a:gradFill>
              <a:latin typeface="Opificio" charset="0"/>
              <a:ea typeface="Opificio" charset="0"/>
            </a:endParaRPr>
          </a:p>
        </p:txBody>
      </p:sp>
      <p:sp>
        <p:nvSpPr>
          <p:cNvPr id="30" name="슬라이드 번호 개체 틀 29"/>
          <p:cNvSpPr txBox="1">
            <a:spLocks/>
          </p:cNvSpPr>
          <p:nvPr>
            <p:ph type="sldNum" idx="12"/>
          </p:nvPr>
        </p:nvSpPr>
        <p:spPr>
          <a:xfrm rot="0">
            <a:off x="7764780" y="6572250"/>
            <a:ext cx="490220" cy="202565"/>
          </a:xfrm>
          <a:prstGeom prst="rect"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cap="none" dirty="0" smtClean="0" b="0">
                <a:ln w="15875" cap="flat" cmpd="sng">
                  <a:noFill/>
                  <a:prstDash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atin typeface="Opificio" charset="0"/>
                <a:ea typeface="Opificio" charset="0"/>
              </a:rPr>
              <a:t>4</a:t>
            </a:fld>
            <a:endParaRPr lang="ko-KR" altLang="en-US" sz="1000" cap="none" dirty="0" smtClean="0" b="0">
              <a:ln w="15875" cap="flat" cmpd="sng">
                <a:noFill/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39000"/>
                      <a:lumOff val="61000"/>
                    </a:srgbClr>
                  </a:gs>
                </a:gsLst>
                <a:path path="shape">
                  <a:fillToRect l="50000" t="50000" r="50000" b="50000"/>
                </a:path>
              </a:gradFill>
              <a:latin typeface="Opificio" charset="0"/>
              <a:ea typeface="Opificio" charset="0"/>
            </a:endParaRPr>
          </a:p>
        </p:txBody>
      </p:sp>
      <p:sp>
        <p:nvSpPr>
          <p:cNvPr id="8" name="텍스트 개체 틀 7"/>
          <p:cNvSpPr txBox="1">
            <a:spLocks/>
          </p:cNvSpPr>
          <p:nvPr>
            <p:ph type="body" idx="14"/>
          </p:nvPr>
        </p:nvSpPr>
        <p:spPr>
          <a:xfrm rot="0">
            <a:off x="1134110" y="847725"/>
            <a:ext cx="6888480" cy="193675"/>
          </a:xfrm>
          <a:prstGeom prst="rect"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dist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ln w="1587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Opificio" charset="0"/>
                <a:ea typeface="Opificio" charset="0"/>
              </a:rPr>
              <a:t>//   게임소개  //  개발 진척도  //   정리   // </a:t>
            </a:r>
            <a:endParaRPr lang="ko-KR" altLang="en-US" sz="1100" cap="none" dirty="0" smtClean="0" b="0">
              <a:ln w="1587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Opificio" charset="0"/>
              <a:ea typeface="Opificio" charset="0"/>
            </a:endParaRPr>
          </a:p>
        </p:txBody>
      </p:sp>
      <p:sp>
        <p:nvSpPr>
          <p:cNvPr id="27" name="텍스트 개체 틀 26"/>
          <p:cNvSpPr txBox="1">
            <a:spLocks/>
          </p:cNvSpPr>
          <p:nvPr>
            <p:ph type="body" idx="15"/>
          </p:nvPr>
        </p:nvSpPr>
        <p:spPr>
          <a:xfrm rot="0">
            <a:off x="1003300" y="1407160"/>
            <a:ext cx="6965950" cy="360680"/>
          </a:xfrm>
          <a:prstGeom prst="rect"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n w="15875" cap="flat" cmpd="sng">
                  <a:noFill/>
                  <a:prstDash/>
                </a:ln>
                <a:gradFill rotWithShape="1">
                  <a:gsLst>
                    <a:gs pos="34000">
                      <a:schemeClr val="bg1"/>
                    </a:gs>
                    <a:gs pos="100000">
                      <a:srgbClr val="FCE28B">
                        <a:lumMod val="30000"/>
                        <a:lumOff val="70000"/>
                      </a:srgbClr>
                    </a:gs>
                  </a:gsLst>
                  <a:lin/>
                </a:gradFill>
                <a:latin typeface="KoPub돋움체 Light" charset="0"/>
                <a:ea typeface="KoPub돋움체 Light" charset="0"/>
              </a:rPr>
              <a:t>  YOU DIED</a:t>
            </a:r>
            <a:endParaRPr lang="ko-KR" altLang="en-US" sz="2400" cap="none" dirty="0" smtClean="0" b="0">
              <a:ln w="15875" cap="flat" cmpd="sng">
                <a:noFill/>
                <a:prstDash/>
              </a:ln>
              <a:gradFill rotWithShape="1">
                <a:gsLst>
                  <a:gs pos="34000">
                    <a:schemeClr val="bg1"/>
                  </a:gs>
                  <a:gs pos="100000">
                    <a:srgbClr val="FCE28B">
                      <a:lumMod val="30000"/>
                      <a:lumOff val="70000"/>
                    </a:srgbClr>
                  </a:gs>
                </a:gsLst>
                <a:lin/>
              </a:gradFill>
              <a:latin typeface="KoPub돋움체 Light" charset="0"/>
              <a:ea typeface="KoPub돋움체 Light" charset="0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rot="0">
            <a:off x="6191250" y="1080135"/>
            <a:ext cx="1402080" cy="1905"/>
          </a:xfrm>
          <a:prstGeom prst="line"/>
          <a:ln w="9525" cap="rnd" cmpd="sng">
            <a:solidFill>
              <a:schemeClr val="bg1">
                <a:alpha val="60000"/>
              </a:schemeClr>
            </a:solidFill>
            <a:prstDash val="solid"/>
            <a:round/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rot="0">
            <a:off x="6191250" y="1104900"/>
            <a:ext cx="1402080" cy="1905"/>
          </a:xfrm>
          <a:prstGeom prst="line"/>
          <a:ln w="9525" cap="rnd" cmpd="sng">
            <a:solidFill>
              <a:schemeClr val="bg1">
                <a:alpha val="60000"/>
              </a:schemeClr>
            </a:solidFill>
            <a:prstDash val="solid"/>
            <a:round/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표 81"/>
          <p:cNvGraphicFramePr>
            <a:graphicFrameLocks noGrp="1"/>
          </p:cNvGraphicFramePr>
          <p:nvPr/>
        </p:nvGraphicFramePr>
        <p:xfrm>
          <a:off x="184150" y="1189990"/>
          <a:ext cx="8606790" cy="50673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4860"/>
                <a:gridCol w="4591050"/>
                <a:gridCol w="3230880"/>
              </a:tblGrid>
              <a:tr h="50673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구분</a:t>
                      </a:r>
                      <a:endParaRPr lang="ko-KR" altLang="en-US" sz="1000" kern="1200" dirty="0" smtClean="0" cap="none" b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endParaRPr lang="ko-KR" altLang="en-US" sz="1000" kern="1200" dirty="0" smtClean="0" cap="none" b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개선방법</a:t>
                      </a:r>
                      <a:endParaRPr lang="ko-KR" altLang="en-US" sz="1000" kern="1200" dirty="0" smtClean="0" cap="none" b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dk1"/>
                    </a:solidFill>
                  </a:tcPr>
                </a:tc>
              </a:tr>
              <a:tr h="506730">
                <a:tc rowSpan="4"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아쉬운 점</a:t>
                      </a:r>
                      <a:endParaRPr lang="ko-KR" altLang="en-US" sz="10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몬스터는 UI 밑에, 캐릭터는 UI 위에 표현됨</a:t>
                      </a:r>
                      <a:endParaRPr lang="ko-KR" altLang="en-US" sz="10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UI 몬스터 그리는 타이밍이 묶여있고</a:t>
                      </a:r>
                      <a:endParaRPr lang="ko-KR" altLang="en-US" sz="10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캐릭터만 따로있는데 다 합치던지 다 분리해야함</a:t>
                      </a:r>
                      <a:endParaRPr lang="ko-KR" altLang="en-US" sz="10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</a:tr>
              <a:tr h="5067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latin typeface="맑은 고딕" charset="0"/>
                          <a:ea typeface="맑은 고딕" charset="0"/>
                        </a:rPr>
                        <a:t>캐릭터 공격 애니메이션 구분 안됨</a:t>
                      </a:r>
                      <a:endParaRPr lang="ko-KR" altLang="en-US" sz="1000" kern="1200" dirty="0" smtClean="0" cap="none" b="0"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애니메이션 도트를 더 그림 </a:t>
                      </a:r>
                      <a:endParaRPr lang="ko-KR" altLang="en-US" sz="10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</a:tr>
              <a:tr h="5067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latin typeface="맑은 고딕" charset="0"/>
                          <a:ea typeface="맑은 고딕" charset="0"/>
                        </a:rPr>
                        <a:t>몬스터의 부족한 AI</a:t>
                      </a:r>
                      <a:endParaRPr lang="ko-KR" altLang="en-US" sz="1000" kern="1200" dirty="0" smtClean="0" cap="none" b="0"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latin typeface="맑은 고딕" charset="0"/>
                          <a:ea typeface="맑은 고딕" charset="0"/>
                        </a:rPr>
                        <a:t>인식범위늘리고 점프 추가</a:t>
                      </a:r>
                      <a:endParaRPr lang="ko-KR" altLang="en-US" sz="1000" kern="1200" dirty="0" smtClean="0" cap="none" b="0"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</a:tr>
              <a:tr h="5067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latin typeface="맑은 고딕" charset="0"/>
                          <a:ea typeface="맑은 고딕" charset="0"/>
                        </a:rPr>
                        <a:t>몬스터의 공격 범위 눈으로 인지하기 어려움</a:t>
                      </a:r>
                      <a:endParaRPr lang="ko-KR" altLang="en-US" sz="1000" kern="1200" dirty="0" smtClean="0" cap="none" b="0"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애니메이션으로 공격범위를 보이게 하고 캐릭터가 히트될때 반응 추가 후 게임오버창으로 넘어가게함</a:t>
                      </a:r>
                      <a:endParaRPr lang="ko-KR" altLang="en-US" sz="10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</a:tr>
              <a:tr h="506730">
                <a:tc rowSpan="5"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잘된 점</a:t>
                      </a:r>
                      <a:endParaRPr lang="ko-KR" altLang="en-US" sz="10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latin typeface="맑은 고딕" charset="0"/>
                          <a:ea typeface="맑은 고딕" charset="0"/>
                        </a:rPr>
                        <a:t>스킬사용 후 딜레이로 공격에 리스크가 있어 난이도있게 구현됨</a:t>
                      </a:r>
                      <a:endParaRPr lang="ko-KR" altLang="en-US" sz="1000" kern="1200" dirty="0" smtClean="0" cap="none" b="0"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5067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조작감이 익숙하고 편하게 구현됨</a:t>
                      </a:r>
                      <a:endParaRPr lang="ko-KR" altLang="en-US" sz="10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5067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latin typeface="맑은 고딕" charset="0"/>
                          <a:ea typeface="맑은 고딕" charset="0"/>
                        </a:rPr>
                        <a:t>몬스터 애니메이션과 스킬 이펙트는 도트작업을 직접했는데 생각보다 잘 어우러짐</a:t>
                      </a:r>
                      <a:endParaRPr lang="ko-KR" altLang="en-US" sz="1000" kern="1200" dirty="0" smtClean="0" cap="none" b="0"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5067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스테이터스 상승이 플레이 타임에 비례하면서 기획했던 하드코어 로그라이크 성격이 잘 표현됨</a:t>
                      </a:r>
                      <a:endParaRPr lang="ko-KR" altLang="en-US" sz="10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5067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>
                          <a:latin typeface="맑은 고딕" charset="0"/>
                          <a:ea typeface="맑은 고딕" charset="0"/>
                        </a:rPr>
                        <a:t>맨 처음 기획했던 환경 오브젝트를 버리고 점프력을 올림으로써 게임에 좀 더 속도감이 붙음</a:t>
                      </a:r>
                      <a:endParaRPr lang="ko-KR" altLang="en-US" sz="1000" kern="1200" dirty="0" smtClean="0" cap="none" b="0"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7">
      <a:majorFont>
        <a:latin typeface="Opificio"/>
        <a:ea typeface="KoPub돋움체 Bold"/>
        <a:cs typeface=""/>
      </a:majorFont>
      <a:minorFont>
        <a:latin typeface="Opificio"/>
        <a:ea typeface="KoPub돋움체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4</Pages>
  <Paragraphs>106</Paragraphs>
  <Words>653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Min ung gi</dc:creator>
  <cp:lastModifiedBy>Min ung gi</cp:lastModifiedBy>
  <dc:title>PowerPoint 프레젠테이션</dc:title>
  <dcterms:modified xsi:type="dcterms:W3CDTF">2017-11-21T10:12:11Z</dcterms:modified>
</cp:coreProperties>
</file>