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45" r:id="rId11"/>
  </p:sldMasterIdLst>
  <p:notesMasterIdLst>
    <p:notesMasterId r:id="rId13"/>
  </p:notesMasterIdLst>
  <p:sldIdLst>
    <p:sldId id="256" r:id="rId15"/>
    <p:sldId id="268" r:id="rId16"/>
    <p:sldId id="271" r:id="rId17"/>
    <p:sldId id="272" r:id="rId18"/>
    <p:sldId id="273" r:id="rId19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CE28B"/>
    <a:srgbClr val="382F52"/>
    <a:srgbClr val="130B30"/>
    <a:srgbClr val="AC665F"/>
    <a:srgbClr val="854C67"/>
    <a:srgbClr val="543B5B"/>
    <a:srgbClr val="B24059"/>
    <a:srgbClr val="9C98AA"/>
    <a:srgbClr val="221A42"/>
    <a:srgbClr val="670C3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8290" autoAdjust="0"/>
    <p:restoredTop sz="94660"/>
  </p:normalViewPr>
  <p:slideViewPr>
    <p:cSldViewPr snapToGrid="1" snapToObjects="1">
      <p:cViewPr varScale="1">
        <p:scale>
          <a:sx n="116" d="100"/>
          <a:sy n="116" d="100"/>
        </p:scale>
        <p:origin x="1884" y="240"/>
      </p:cViewPr>
      <p:guideLst>
        <p:guide orient="horz" pos="215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1" Type="http://schemas.openxmlformats.org/officeDocument/2006/relationships/slideMaster" Target="slideMasters/slideMaster1.xml"></Relationship><Relationship Id="rId12" Type="http://schemas.openxmlformats.org/officeDocument/2006/relationships/theme" Target="theme/theme1.xml"></Relationship><Relationship Id="rId13" Type="http://schemas.openxmlformats.org/officeDocument/2006/relationships/notesMaster" Target="notesMasters/notesMaster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DA3C7-EAF8-4F84-8C98-E9E03C690D3C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2EDF2-45A7-4566-9AE6-3D17D984E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0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1371600" y="1143000"/>
                <a:ext cx="41154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</a:t>
                </a:fld>
                <a:endParaRPr lang="en-US" altLang="ko-KR" sz="12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884952160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  <a:endParaRPr lang="en-US" altLang="ko-KR" sz="1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315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fld>
            <a:endParaRPr lang="en-US" altLang="ko-KR" sz="1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446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ChangeAspect="1"/>
          </p:cNvSpPr>
          <p:nvPr>
            <p:ph type="sldImg"/>
          </p:nvPr>
        </p:nvSpPr>
        <p:spPr>
          <a:xfrm rot="0">
            <a:off x="1371600" y="1143000"/>
            <a:ext cx="41154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 flip="none" rotWithShape="1">
          <a:gsLst>
            <a:gs pos="36000">
              <a:srgbClr val="221A42"/>
            </a:gs>
            <a:gs pos="100000">
              <a:srgbClr val="854C67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 userDrawn="1"/>
        </p:nvSpPr>
        <p:spPr>
          <a:xfrm flipV="1">
            <a:off x="3354011" y="1130891"/>
            <a:ext cx="65861" cy="65861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 flipV="1">
            <a:off x="8466579" y="1844824"/>
            <a:ext cx="36000" cy="36000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 flipV="1">
            <a:off x="6954411" y="4371251"/>
            <a:ext cx="65861" cy="65861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 userDrawn="1"/>
        </p:nvSpPr>
        <p:spPr>
          <a:xfrm flipV="1">
            <a:off x="3347864" y="5517232"/>
            <a:ext cx="65861" cy="65861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 userDrawn="1"/>
        </p:nvSpPr>
        <p:spPr>
          <a:xfrm flipV="1">
            <a:off x="539552" y="4299243"/>
            <a:ext cx="36000" cy="36000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 userDrawn="1"/>
        </p:nvSpPr>
        <p:spPr>
          <a:xfrm flipV="1">
            <a:off x="2626023" y="3184923"/>
            <a:ext cx="3905250" cy="2196702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</a:srgbClr>
              </a:gs>
              <a:gs pos="76000">
                <a:srgbClr val="AC665F">
                  <a:alpha val="0"/>
                </a:srgbClr>
              </a:gs>
            </a:gsLst>
            <a:lin ang="5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" name="원호 4"/>
          <p:cNvSpPr/>
          <p:nvPr userDrawn="1"/>
        </p:nvSpPr>
        <p:spPr>
          <a:xfrm flipV="1">
            <a:off x="2619375" y="1476375"/>
            <a:ext cx="3905250" cy="3905250"/>
          </a:xfrm>
          <a:prstGeom prst="arc">
            <a:avLst>
              <a:gd name="adj1" fmla="val 11526468"/>
              <a:gd name="adj2" fmla="val 20843581"/>
            </a:avLst>
          </a:prstGeom>
          <a:noFill/>
          <a:ln w="1587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816" y="3007625"/>
            <a:ext cx="5261664" cy="842750"/>
          </a:xfrm>
          <a:noFill/>
        </p:spPr>
        <p:txBody>
          <a:bodyPr anchor="ctr">
            <a:normAutofit/>
          </a:bodyPr>
          <a:lstStyle>
            <a:lvl1pPr algn="dist">
              <a:lnSpc>
                <a:spcPct val="100000"/>
              </a:lnSpc>
              <a:defRPr sz="3600" b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r>
              <a:rPr lang="en-US" altLang="ko-KR" dirty="0" smtClean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4679" y="2616236"/>
            <a:ext cx="2783842" cy="369714"/>
          </a:xfrm>
        </p:spPr>
        <p:txBody>
          <a:bodyPr>
            <a:noAutofit/>
          </a:bodyPr>
          <a:lstStyle>
            <a:lvl1pPr marL="0" indent="0" algn="dist">
              <a:lnSpc>
                <a:spcPct val="100000"/>
              </a:lnSpc>
              <a:buNone/>
              <a:defRPr sz="1400" b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smtClean="0"/>
              <a:t>FREE TEMPLATE</a:t>
            </a:r>
            <a:endParaRPr 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200400" y="3894820"/>
            <a:ext cx="2743200" cy="313592"/>
          </a:xfrm>
        </p:spPr>
        <p:txBody>
          <a:bodyPr>
            <a:normAutofit/>
          </a:bodyPr>
          <a:lstStyle>
            <a:lvl1pPr marL="0" indent="0" algn="dist">
              <a:buNone/>
              <a:defRPr sz="1200" b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r>
              <a:rPr lang="en-US" altLang="ko-KR" dirty="0" smtClean="0"/>
              <a:t>RELEASED</a:t>
            </a:r>
            <a:endParaRPr lang="en-US" altLang="ko-KR" dirty="0"/>
          </a:p>
        </p:txBody>
      </p:sp>
      <p:sp>
        <p:nvSpPr>
          <p:cNvPr id="21" name="내용 개체 틀 20"/>
          <p:cNvSpPr>
            <a:spLocks noGrp="1"/>
          </p:cNvSpPr>
          <p:nvPr>
            <p:ph sz="quarter" idx="11" hasCustomPrompt="1"/>
          </p:nvPr>
        </p:nvSpPr>
        <p:spPr>
          <a:xfrm>
            <a:off x="3389909" y="6337968"/>
            <a:ext cx="2367954" cy="28733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lIns="216000" tIns="0" rIns="216000" bIns="0" rtlCol="0" anchor="ctr">
            <a:normAutofit/>
          </a:bodyPr>
          <a:lstStyle>
            <a:lvl1pPr algn="dist">
              <a:defRPr lang="ko-KR" altLang="en-US" sz="1000" b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lvl="0" indent="0" algn="dist">
              <a:buNone/>
            </a:pPr>
            <a:r>
              <a:rPr lang="en-US" altLang="ko-KR" dirty="0" smtClean="0"/>
              <a:t>ADSTORE.TISTORY.COM</a:t>
            </a:r>
            <a:endParaRPr lang="ko-KR" altLang="en-US" dirty="0" smtClean="0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469111" y="6279419"/>
            <a:ext cx="205778" cy="410016"/>
            <a:chOff x="3350134" y="6333240"/>
            <a:chExt cx="2341660" cy="295800"/>
          </a:xfrm>
        </p:grpSpPr>
        <p:cxnSp>
          <p:nvCxnSpPr>
            <p:cNvPr id="23" name="직선 연결선 22"/>
            <p:cNvCxnSpPr/>
            <p:nvPr userDrawn="1"/>
          </p:nvCxnSpPr>
          <p:spPr>
            <a:xfrm>
              <a:off x="3350134" y="6333240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 userDrawn="1"/>
          </p:nvCxnSpPr>
          <p:spPr>
            <a:xfrm>
              <a:off x="3350134" y="6629040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원호 30"/>
          <p:cNvSpPr/>
          <p:nvPr userDrawn="1"/>
        </p:nvSpPr>
        <p:spPr>
          <a:xfrm flipV="1">
            <a:off x="2619375" y="1476375"/>
            <a:ext cx="3905250" cy="3905250"/>
          </a:xfrm>
          <a:prstGeom prst="arc">
            <a:avLst>
              <a:gd name="adj1" fmla="val 3839032"/>
              <a:gd name="adj2" fmla="val 10053991"/>
            </a:avLst>
          </a:prstGeom>
          <a:noFill/>
          <a:ln w="1587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/>
          <p:cNvSpPr/>
          <p:nvPr userDrawn="1"/>
        </p:nvSpPr>
        <p:spPr>
          <a:xfrm flipV="1">
            <a:off x="2619375" y="1476375"/>
            <a:ext cx="3905250" cy="3905250"/>
          </a:xfrm>
          <a:prstGeom prst="arc">
            <a:avLst>
              <a:gd name="adj1" fmla="val 1307809"/>
              <a:gd name="adj2" fmla="val 3434644"/>
            </a:avLst>
          </a:prstGeom>
          <a:noFill/>
          <a:ln w="1587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5290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gradFill flip="none" rotWithShape="1">
          <a:gsLst>
            <a:gs pos="100000">
              <a:srgbClr val="854C67"/>
            </a:gs>
            <a:gs pos="34000">
              <a:srgbClr val="221A4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모서리가 둥근 직사각형 91"/>
          <p:cNvSpPr/>
          <p:nvPr userDrawn="1"/>
        </p:nvSpPr>
        <p:spPr>
          <a:xfrm>
            <a:off x="3273301" y="190335"/>
            <a:ext cx="2592666" cy="5771117"/>
          </a:xfrm>
          <a:prstGeom prst="roundRect">
            <a:avLst>
              <a:gd name="adj" fmla="val 2016"/>
            </a:avLst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rgbClr val="FCE28B">
                  <a:alpha val="82000"/>
                  <a:lumMod val="20000"/>
                  <a:lumOff val="8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530476" y="2762250"/>
            <a:ext cx="2078316" cy="2880222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buNone/>
              <a:defRPr lang="ko-KR" altLang="en-US" sz="1400" kern="1200" dirty="0" smtClean="0">
                <a:solidFill>
                  <a:srgbClr val="221A4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273301" y="6362702"/>
            <a:ext cx="2592666" cy="365125"/>
          </a:xfrm>
        </p:spPr>
        <p:txBody>
          <a:bodyPr/>
          <a:lstStyle>
            <a:lvl1pPr marL="0" algn="dist" defTabSz="914400" rtl="0" eaLnBrk="1" latinLnBrk="1" hangingPunct="1">
              <a:defRPr lang="en-US" altLang="ko-KR" sz="9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ADSTORE.TISTORY.COM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6167" y="910710"/>
            <a:ext cx="1846370" cy="37451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defRPr lang="en-US" altLang="en-US" sz="1200" b="0" kern="1200" spc="-300" dirty="0">
                <a:ln w="15875">
                  <a:noFill/>
                </a:ln>
                <a:gradFill flip="none" rotWithShape="1">
                  <a:gsLst>
                    <a:gs pos="31000">
                      <a:srgbClr val="221A42"/>
                    </a:gs>
                    <a:gs pos="100000">
                      <a:srgbClr val="854C67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 smtClean="0"/>
              <a:t>STARLIGHT</a:t>
            </a:r>
            <a:endParaRPr lang="en-US" dirty="0"/>
          </a:p>
        </p:txBody>
      </p:sp>
      <p:sp>
        <p:nvSpPr>
          <p:cNvPr id="38" name="타원 37"/>
          <p:cNvSpPr/>
          <p:nvPr userDrawn="1"/>
        </p:nvSpPr>
        <p:spPr>
          <a:xfrm flipV="1">
            <a:off x="6932107" y="388507"/>
            <a:ext cx="16157" cy="16157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 flipV="1">
            <a:off x="1043608" y="588139"/>
            <a:ext cx="16157" cy="16157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 userDrawn="1"/>
        </p:nvSpPr>
        <p:spPr>
          <a:xfrm flipV="1">
            <a:off x="7566778" y="865590"/>
            <a:ext cx="29558" cy="29558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 userDrawn="1"/>
        </p:nvSpPr>
        <p:spPr>
          <a:xfrm flipV="1">
            <a:off x="6021609" y="571890"/>
            <a:ext cx="16157" cy="16157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 userDrawn="1"/>
        </p:nvSpPr>
        <p:spPr>
          <a:xfrm flipV="1">
            <a:off x="3915863" y="332656"/>
            <a:ext cx="16157" cy="16157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 userDrawn="1"/>
        </p:nvSpPr>
        <p:spPr>
          <a:xfrm flipV="1">
            <a:off x="1749924" y="1100179"/>
            <a:ext cx="29558" cy="29558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 userDrawn="1"/>
        </p:nvSpPr>
        <p:spPr>
          <a:xfrm flipV="1">
            <a:off x="1059784" y="6272880"/>
            <a:ext cx="56882" cy="56882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 userDrawn="1"/>
        </p:nvGrpSpPr>
        <p:grpSpPr>
          <a:xfrm rot="9000000">
            <a:off x="6547841" y="2681770"/>
            <a:ext cx="2192025" cy="3211299"/>
            <a:chOff x="1112615" y="3130979"/>
            <a:chExt cx="1462261" cy="2142202"/>
          </a:xfrm>
        </p:grpSpPr>
        <p:sp>
          <p:nvSpPr>
            <p:cNvPr id="69" name="타원 68"/>
            <p:cNvSpPr/>
            <p:nvPr userDrawn="1"/>
          </p:nvSpPr>
          <p:spPr>
            <a:xfrm flipV="1">
              <a:off x="2513001" y="3345923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 userDrawn="1"/>
          </p:nvSpPr>
          <p:spPr>
            <a:xfrm flipV="1">
              <a:off x="1577008" y="31309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 userDrawn="1"/>
          </p:nvSpPr>
          <p:spPr>
            <a:xfrm flipV="1">
              <a:off x="2254465" y="374776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 userDrawn="1"/>
          </p:nvSpPr>
          <p:spPr>
            <a:xfrm flipV="1">
              <a:off x="2558719" y="5118474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 userDrawn="1"/>
          </p:nvSpPr>
          <p:spPr>
            <a:xfrm flipV="1">
              <a:off x="1112615" y="5243623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타원 42"/>
          <p:cNvSpPr/>
          <p:nvPr userDrawn="1"/>
        </p:nvSpPr>
        <p:spPr>
          <a:xfrm flipV="1">
            <a:off x="3955814" y="1655033"/>
            <a:ext cx="18815" cy="18815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원호 51"/>
          <p:cNvSpPr/>
          <p:nvPr userDrawn="1"/>
        </p:nvSpPr>
        <p:spPr>
          <a:xfrm flipV="1">
            <a:off x="3850627" y="380444"/>
            <a:ext cx="1442006" cy="1442006"/>
          </a:xfrm>
          <a:prstGeom prst="arc">
            <a:avLst>
              <a:gd name="adj1" fmla="val 11526468"/>
              <a:gd name="adj2" fmla="val 20843581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원호 52"/>
          <p:cNvSpPr/>
          <p:nvPr userDrawn="1"/>
        </p:nvSpPr>
        <p:spPr>
          <a:xfrm flipV="1">
            <a:off x="3850627" y="380444"/>
            <a:ext cx="1442006" cy="1442006"/>
          </a:xfrm>
          <a:prstGeom prst="arc">
            <a:avLst>
              <a:gd name="adj1" fmla="val 3839032"/>
              <a:gd name="adj2" fmla="val 10053991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 w="sm" len="sm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원호 53"/>
          <p:cNvSpPr/>
          <p:nvPr userDrawn="1"/>
        </p:nvSpPr>
        <p:spPr>
          <a:xfrm flipV="1">
            <a:off x="3850627" y="380444"/>
            <a:ext cx="1442006" cy="1442006"/>
          </a:xfrm>
          <a:prstGeom prst="arc">
            <a:avLst>
              <a:gd name="adj1" fmla="val 1307809"/>
              <a:gd name="adj2" fmla="val 3434644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원호 76"/>
          <p:cNvSpPr/>
          <p:nvPr userDrawn="1"/>
        </p:nvSpPr>
        <p:spPr>
          <a:xfrm flipV="1">
            <a:off x="3994148" y="523965"/>
            <a:ext cx="1154964" cy="1154962"/>
          </a:xfrm>
          <a:prstGeom prst="arc">
            <a:avLst>
              <a:gd name="adj1" fmla="val 5252956"/>
              <a:gd name="adj2" fmla="val 8808537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 userDrawn="1"/>
        </p:nvGrpSpPr>
        <p:grpSpPr>
          <a:xfrm>
            <a:off x="4469111" y="2559178"/>
            <a:ext cx="205778" cy="3602900"/>
            <a:chOff x="3350134" y="5992301"/>
            <a:chExt cx="2341660" cy="2808750"/>
          </a:xfrm>
        </p:grpSpPr>
        <p:cxnSp>
          <p:nvCxnSpPr>
            <p:cNvPr id="83" name="직선 연결선 82"/>
            <p:cNvCxnSpPr/>
            <p:nvPr userDrawn="1"/>
          </p:nvCxnSpPr>
          <p:spPr>
            <a:xfrm>
              <a:off x="3350134" y="5992301"/>
              <a:ext cx="2341660" cy="0"/>
            </a:xfrm>
            <a:prstGeom prst="line">
              <a:avLst/>
            </a:prstGeom>
            <a:ln w="12700" cap="rnd" cmpd="sng">
              <a:solidFill>
                <a:srgbClr val="854C67"/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 userDrawn="1"/>
          </p:nvCxnSpPr>
          <p:spPr>
            <a:xfrm>
              <a:off x="3350134" y="8801051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텍스트 개체 틀 8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530476" y="1931282"/>
            <a:ext cx="2078316" cy="474662"/>
          </a:xfr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400" b="0" spc="-300" dirty="0">
                <a:ln w="15875">
                  <a:noFill/>
                </a:ln>
                <a:gradFill flip="none" rotWithShape="1">
                  <a:gsLst>
                    <a:gs pos="31000">
                      <a:srgbClr val="221A42"/>
                    </a:gs>
                    <a:gs pos="100000">
                      <a:srgbClr val="543B5B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87" name="타원 86"/>
          <p:cNvSpPr/>
          <p:nvPr userDrawn="1"/>
        </p:nvSpPr>
        <p:spPr>
          <a:xfrm flipV="1">
            <a:off x="1202750" y="2436014"/>
            <a:ext cx="56882" cy="56882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 userDrawn="1"/>
        </p:nvGrpSpPr>
        <p:grpSpPr>
          <a:xfrm>
            <a:off x="539552" y="4893383"/>
            <a:ext cx="1582819" cy="506641"/>
            <a:chOff x="6165917" y="540907"/>
            <a:chExt cx="1582819" cy="506641"/>
          </a:xfrm>
        </p:grpSpPr>
        <p:sp>
          <p:nvSpPr>
            <p:cNvPr id="88" name="타원 87"/>
            <p:cNvSpPr/>
            <p:nvPr userDrawn="1"/>
          </p:nvSpPr>
          <p:spPr>
            <a:xfrm flipV="1">
              <a:off x="7084507" y="540907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 userDrawn="1"/>
          </p:nvSpPr>
          <p:spPr>
            <a:xfrm flipV="1">
              <a:off x="7719178" y="10179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 userDrawn="1"/>
          </p:nvSpPr>
          <p:spPr>
            <a:xfrm flipV="1">
              <a:off x="6165917" y="7242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/>
          <p:cNvGrpSpPr/>
          <p:nvPr userDrawn="1"/>
        </p:nvGrpSpPr>
        <p:grpSpPr>
          <a:xfrm rot="9000000">
            <a:off x="3663917" y="533841"/>
            <a:ext cx="2314087" cy="1440555"/>
            <a:chOff x="1112615" y="4589898"/>
            <a:chExt cx="1543684" cy="960966"/>
          </a:xfrm>
        </p:grpSpPr>
        <p:sp>
          <p:nvSpPr>
            <p:cNvPr id="96" name="타원 95"/>
            <p:cNvSpPr/>
            <p:nvPr userDrawn="1"/>
          </p:nvSpPr>
          <p:spPr>
            <a:xfrm flipV="1">
              <a:off x="2640142" y="5534707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382F52"/>
                </a:gs>
                <a:gs pos="0">
                  <a:srgbClr val="854C67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98" name="타원 97"/>
            <p:cNvSpPr/>
            <p:nvPr userDrawn="1"/>
          </p:nvSpPr>
          <p:spPr>
            <a:xfrm flipV="1">
              <a:off x="1795443" y="4589898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382F52"/>
                </a:gs>
                <a:gs pos="0">
                  <a:srgbClr val="854C67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0" name="타원 99"/>
            <p:cNvSpPr/>
            <p:nvPr userDrawn="1"/>
          </p:nvSpPr>
          <p:spPr>
            <a:xfrm flipV="1">
              <a:off x="1112615" y="5243623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382F52"/>
                </a:gs>
                <a:gs pos="0">
                  <a:srgbClr val="854C67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1382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528734" y="2878158"/>
            <a:ext cx="2078316" cy="3034488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buNone/>
              <a:defRPr lang="ko-KR" altLang="en-US" sz="1400" b="0" kern="120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528734" y="6362702"/>
            <a:ext cx="2078316" cy="365125"/>
          </a:xfrm>
        </p:spPr>
        <p:txBody>
          <a:bodyPr/>
          <a:lstStyle>
            <a:lvl1pPr marL="0" algn="dist" defTabSz="914400" rtl="0" eaLnBrk="1" latinLnBrk="1" hangingPunct="1">
              <a:defRPr lang="en-US" altLang="ko-KR" sz="9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ADSTORE.TISTORY.COM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09910" y="910710"/>
            <a:ext cx="2122700" cy="3745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 smtClean="0"/>
              <a:t>STARLIGHT</a:t>
            </a:r>
            <a:endParaRPr lang="en-US" dirty="0"/>
          </a:p>
        </p:txBody>
      </p:sp>
      <p:sp>
        <p:nvSpPr>
          <p:cNvPr id="38" name="타원 37"/>
          <p:cNvSpPr/>
          <p:nvPr userDrawn="1"/>
        </p:nvSpPr>
        <p:spPr>
          <a:xfrm flipV="1">
            <a:off x="6932107" y="388507"/>
            <a:ext cx="16157" cy="16157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 userDrawn="1"/>
        </p:nvSpPr>
        <p:spPr>
          <a:xfrm flipV="1">
            <a:off x="3907771" y="332656"/>
            <a:ext cx="16157" cy="16157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 userDrawn="1"/>
        </p:nvSpPr>
        <p:spPr>
          <a:xfrm flipV="1">
            <a:off x="3947722" y="1655033"/>
            <a:ext cx="18815" cy="18815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2" name="원호 51"/>
          <p:cNvSpPr/>
          <p:nvPr userDrawn="1"/>
        </p:nvSpPr>
        <p:spPr>
          <a:xfrm flipV="1">
            <a:off x="3848885" y="380444"/>
            <a:ext cx="1442006" cy="1442006"/>
          </a:xfrm>
          <a:prstGeom prst="arc">
            <a:avLst>
              <a:gd name="adj1" fmla="val 11526468"/>
              <a:gd name="adj2" fmla="val 20843581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3" name="원호 52"/>
          <p:cNvSpPr/>
          <p:nvPr userDrawn="1"/>
        </p:nvSpPr>
        <p:spPr>
          <a:xfrm flipV="1">
            <a:off x="3848885" y="380444"/>
            <a:ext cx="1442006" cy="1442006"/>
          </a:xfrm>
          <a:prstGeom prst="arc">
            <a:avLst>
              <a:gd name="adj1" fmla="val 3839032"/>
              <a:gd name="adj2" fmla="val 10053991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4" name="원호 53"/>
          <p:cNvSpPr/>
          <p:nvPr userDrawn="1"/>
        </p:nvSpPr>
        <p:spPr>
          <a:xfrm flipV="1">
            <a:off x="3848885" y="380444"/>
            <a:ext cx="1442006" cy="1442006"/>
          </a:xfrm>
          <a:prstGeom prst="arc">
            <a:avLst>
              <a:gd name="adj1" fmla="val 1307809"/>
              <a:gd name="adj2" fmla="val 3434644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77" name="원호 76"/>
          <p:cNvSpPr/>
          <p:nvPr userDrawn="1"/>
        </p:nvSpPr>
        <p:spPr>
          <a:xfrm flipV="1">
            <a:off x="3992406" y="523965"/>
            <a:ext cx="1154964" cy="1154962"/>
          </a:xfrm>
          <a:prstGeom prst="arc">
            <a:avLst>
              <a:gd name="adj1" fmla="val 5252956"/>
              <a:gd name="adj2" fmla="val 8808537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82" name="그룹 81"/>
          <p:cNvGrpSpPr/>
          <p:nvPr userDrawn="1"/>
        </p:nvGrpSpPr>
        <p:grpSpPr>
          <a:xfrm>
            <a:off x="4469111" y="2636912"/>
            <a:ext cx="205778" cy="3525166"/>
            <a:chOff x="3350134" y="6052901"/>
            <a:chExt cx="2341660" cy="2748150"/>
          </a:xfrm>
        </p:grpSpPr>
        <p:cxnSp>
          <p:nvCxnSpPr>
            <p:cNvPr id="83" name="직선 연결선 82"/>
            <p:cNvCxnSpPr/>
            <p:nvPr userDrawn="1"/>
          </p:nvCxnSpPr>
          <p:spPr>
            <a:xfrm>
              <a:off x="3350134" y="6052901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 userDrawn="1"/>
          </p:nvCxnSpPr>
          <p:spPr>
            <a:xfrm>
              <a:off x="3350134" y="8801051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텍스트 개체 틀 8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532842" y="1934040"/>
            <a:ext cx="2078316" cy="474662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ko-KR" altLang="en-US" sz="1400" b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pPr marL="0" lvl="0" indent="0" algn="dist">
              <a:lnSpc>
                <a:spcPct val="100000"/>
              </a:lnSpc>
              <a:buNone/>
            </a:pPr>
            <a:r>
              <a:rPr lang="en-US" altLang="ko-KR" dirty="0" smtClean="0"/>
              <a:t>INDEX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539552" y="533841"/>
            <a:ext cx="8200314" cy="5795921"/>
            <a:chOff x="539552" y="533841"/>
            <a:chExt cx="8200314" cy="5795921"/>
          </a:xfrm>
        </p:grpSpPr>
        <p:sp>
          <p:nvSpPr>
            <p:cNvPr id="40" name="타원 39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5" name="타원 44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그룹 67"/>
            <p:cNvGrpSpPr/>
            <p:nvPr userDrawn="1"/>
          </p:nvGrpSpPr>
          <p:grpSpPr>
            <a:xfrm rot="9000000">
              <a:off x="6547841" y="2681770"/>
              <a:ext cx="2192025" cy="3211299"/>
              <a:chOff x="1112615" y="3130979"/>
              <a:chExt cx="1462261" cy="2142202"/>
            </a:xfrm>
          </p:grpSpPr>
          <p:sp>
            <p:nvSpPr>
              <p:cNvPr id="69" name="타원 68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 userDrawn="1"/>
            </p:nvSpPr>
            <p:spPr>
              <a:xfrm flipV="1">
                <a:off x="1577008" y="3130979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 userDrawn="1"/>
            </p:nvSpPr>
            <p:spPr>
              <a:xfrm flipV="1">
                <a:off x="2254465" y="374776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타원 86"/>
            <p:cNvSpPr/>
            <p:nvPr userDrawn="1"/>
          </p:nvSpPr>
          <p:spPr>
            <a:xfrm flipV="1">
              <a:off x="1202750" y="24360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1" name="그룹 90"/>
            <p:cNvGrpSpPr/>
            <p:nvPr userDrawn="1"/>
          </p:nvGrpSpPr>
          <p:grpSpPr>
            <a:xfrm>
              <a:off x="539552" y="4893383"/>
              <a:ext cx="1582819" cy="506641"/>
              <a:chOff x="6165917" y="540907"/>
              <a:chExt cx="1582819" cy="506641"/>
            </a:xfrm>
          </p:grpSpPr>
          <p:sp>
            <p:nvSpPr>
              <p:cNvPr id="88" name="타원 87"/>
              <p:cNvSpPr/>
              <p:nvPr userDrawn="1"/>
            </p:nvSpPr>
            <p:spPr>
              <a:xfrm flipV="1">
                <a:off x="7084507" y="5409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 userDrawn="1"/>
            </p:nvSpPr>
            <p:spPr>
              <a:xfrm flipV="1">
                <a:off x="7719178" y="101799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 userDrawn="1"/>
            </p:nvSpPr>
            <p:spPr>
              <a:xfrm flipV="1">
                <a:off x="6165917" y="724290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" name="그룹 94"/>
            <p:cNvGrpSpPr/>
            <p:nvPr userDrawn="1"/>
          </p:nvGrpSpPr>
          <p:grpSpPr>
            <a:xfrm rot="9000000">
              <a:off x="3663917" y="533841"/>
              <a:ext cx="2314087" cy="1440555"/>
              <a:chOff x="1112615" y="4589898"/>
              <a:chExt cx="1543684" cy="960966"/>
            </a:xfrm>
          </p:grpSpPr>
          <p:sp>
            <p:nvSpPr>
              <p:cNvPr id="96" name="타원 95"/>
              <p:cNvSpPr/>
              <p:nvPr userDrawn="1"/>
            </p:nvSpPr>
            <p:spPr>
              <a:xfrm flipV="1">
                <a:off x="2640142" y="55347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98" name="타원 97"/>
              <p:cNvSpPr/>
              <p:nvPr userDrawn="1"/>
            </p:nvSpPr>
            <p:spPr>
              <a:xfrm flipV="1">
                <a:off x="1795443" y="4589898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00" name="타원 99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78" name="직선 연결선 77"/>
          <p:cNvCxnSpPr/>
          <p:nvPr userDrawn="1"/>
        </p:nvCxnSpPr>
        <p:spPr>
          <a:xfrm flipH="1" flipV="1">
            <a:off x="2337162" y="4607411"/>
            <a:ext cx="628472" cy="375105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354594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gradFill>
          <a:gsLst>
            <a:gs pos="100000">
              <a:srgbClr val="854C67"/>
            </a:gs>
            <a:gs pos="34000">
              <a:srgbClr val="221A4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500418" y="598165"/>
            <a:ext cx="8200314" cy="5359228"/>
            <a:chOff x="539552" y="533841"/>
            <a:chExt cx="8200314" cy="5359228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866718" y="502086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547841" y="2681770"/>
              <a:ext cx="2192025" cy="3211299"/>
              <a:chOff x="1112615" y="3130979"/>
              <a:chExt cx="1462261" cy="2142202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577008" y="3130979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2254465" y="374776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1202750" y="24360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539552" y="4893383"/>
              <a:ext cx="1582819" cy="506641"/>
              <a:chOff x="6165917" y="540907"/>
              <a:chExt cx="1582819" cy="506641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7084507" y="5409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7719178" y="101799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165917" y="724290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3663917" y="533841"/>
              <a:ext cx="2314087" cy="1440555"/>
              <a:chOff x="1112615" y="4589898"/>
              <a:chExt cx="1543684" cy="960966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640142" y="55347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795443" y="4589898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7" name="직선 연결선 26"/>
          <p:cNvCxnSpPr/>
          <p:nvPr userDrawn="1"/>
        </p:nvCxnSpPr>
        <p:spPr>
          <a:xfrm flipH="1" flipV="1">
            <a:off x="2037342" y="1785548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68585" y="2323064"/>
            <a:ext cx="2227090" cy="2211872"/>
          </a:xfrm>
          <a:noFill/>
          <a:ln w="50800" cap="flat">
            <a:solidFill>
              <a:schemeClr val="bg1"/>
            </a:solidFill>
            <a:miter lim="800000"/>
          </a:ln>
        </p:spPr>
        <p:txBody>
          <a:bodyPr vert="horz" lIns="180000" tIns="144000" rIns="180000" bIns="144000" rtlCol="0" anchor="ctr">
            <a:noAutofit/>
          </a:bodyPr>
          <a:lstStyle>
            <a:lvl1pPr>
              <a:lnSpc>
                <a:spcPct val="200000"/>
              </a:lnSpc>
              <a:defRPr lang="ko-KR" altLang="en-US" sz="2400" b="1" baseline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 smtClean="0"/>
              <a:t>FEEL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THE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LIGHT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 flipH="1" flipV="1">
            <a:off x="7989575" y="3514335"/>
            <a:ext cx="525775" cy="358366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텍스트 개체 틀 77"/>
          <p:cNvSpPr>
            <a:spLocks noGrp="1"/>
          </p:cNvSpPr>
          <p:nvPr>
            <p:ph type="body" sz="quarter" idx="13" hasCustomPrompt="1"/>
          </p:nvPr>
        </p:nvSpPr>
        <p:spPr>
          <a:xfrm>
            <a:off x="5269358" y="2286855"/>
            <a:ext cx="3271837" cy="229467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600" b="0" kern="1200" baseline="0" noProof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j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I Still Remember when things were Broken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But put together , the cracks were closing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Hurry up, hurry up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There's no more waiting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We're still worth saving</a:t>
            </a:r>
          </a:p>
        </p:txBody>
      </p:sp>
      <p:cxnSp>
        <p:nvCxnSpPr>
          <p:cNvPr id="80" name="직선 연결선 79"/>
          <p:cNvCxnSpPr/>
          <p:nvPr userDrawn="1"/>
        </p:nvCxnSpPr>
        <p:spPr>
          <a:xfrm flipH="1">
            <a:off x="4498293" y="3212976"/>
            <a:ext cx="147414" cy="432048"/>
          </a:xfrm>
          <a:prstGeom prst="line">
            <a:avLst/>
          </a:prstGeom>
          <a:ln w="19050" cap="rnd" cmpd="sng">
            <a:solidFill>
              <a:schemeClr val="bg1">
                <a:alpha val="62000"/>
              </a:schemeClr>
            </a:solidFill>
            <a:round/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500418" y="598165"/>
            <a:ext cx="8200314" cy="5359228"/>
            <a:chOff x="539552" y="533841"/>
            <a:chExt cx="8200314" cy="5359228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866718" y="502086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547841" y="2681770"/>
              <a:ext cx="2192025" cy="3211299"/>
              <a:chOff x="1112615" y="3130979"/>
              <a:chExt cx="1462261" cy="2142202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577008" y="3130979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2254465" y="374776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1202750" y="24360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539552" y="4893383"/>
              <a:ext cx="1582819" cy="506641"/>
              <a:chOff x="6165917" y="540907"/>
              <a:chExt cx="1582819" cy="506641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7084507" y="5409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7719178" y="101799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165917" y="724290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3663917" y="533841"/>
              <a:ext cx="2314087" cy="1440555"/>
              <a:chOff x="1112615" y="4589898"/>
              <a:chExt cx="1543684" cy="960966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640142" y="55347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795443" y="4589898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7" name="직선 연결선 26"/>
          <p:cNvCxnSpPr/>
          <p:nvPr userDrawn="1"/>
        </p:nvCxnSpPr>
        <p:spPr>
          <a:xfrm flipH="1" flipV="1">
            <a:off x="2037342" y="1785548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68585" y="2323064"/>
            <a:ext cx="2227090" cy="2211872"/>
          </a:xfrm>
          <a:noFill/>
          <a:ln w="50800" cap="flat">
            <a:solidFill>
              <a:schemeClr val="bg1"/>
            </a:solidFill>
            <a:miter lim="800000"/>
          </a:ln>
        </p:spPr>
        <p:txBody>
          <a:bodyPr vert="horz" lIns="180000" tIns="144000" rIns="180000" bIns="144000" rtlCol="0" anchor="ctr">
            <a:noAutofit/>
          </a:bodyPr>
          <a:lstStyle>
            <a:lvl1pPr>
              <a:lnSpc>
                <a:spcPct val="200000"/>
              </a:lnSpc>
              <a:defRPr lang="ko-KR" altLang="en-US" sz="2400" b="1" baseline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 smtClean="0"/>
              <a:t>FEEL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THE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LIGHT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 flipH="1" flipV="1">
            <a:off x="7989575" y="3514335"/>
            <a:ext cx="525775" cy="358366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텍스트 개체 틀 77"/>
          <p:cNvSpPr>
            <a:spLocks noGrp="1"/>
          </p:cNvSpPr>
          <p:nvPr>
            <p:ph type="body" sz="quarter" idx="13" hasCustomPrompt="1"/>
          </p:nvPr>
        </p:nvSpPr>
        <p:spPr>
          <a:xfrm>
            <a:off x="5269358" y="2286855"/>
            <a:ext cx="3271837" cy="229467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600" b="0" kern="1200" baseline="0" noProof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j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I Still Remember when things were Broken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But put together , the cracks were closing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Hurry up, hurry up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There's no more waiting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We're still worth saving</a:t>
            </a:r>
          </a:p>
        </p:txBody>
      </p:sp>
      <p:cxnSp>
        <p:nvCxnSpPr>
          <p:cNvPr id="80" name="직선 연결선 79"/>
          <p:cNvCxnSpPr/>
          <p:nvPr userDrawn="1"/>
        </p:nvCxnSpPr>
        <p:spPr>
          <a:xfrm flipH="1">
            <a:off x="4498293" y="3212976"/>
            <a:ext cx="147414" cy="432048"/>
          </a:xfrm>
          <a:prstGeom prst="line">
            <a:avLst/>
          </a:prstGeom>
          <a:ln w="19050" cap="rnd" cmpd="sng">
            <a:solidFill>
              <a:schemeClr val="bg1">
                <a:alpha val="62000"/>
              </a:schemeClr>
            </a:solidFill>
            <a:round/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398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9"/>
          <p:cNvSpPr/>
          <p:nvPr userDrawn="1"/>
        </p:nvSpPr>
        <p:spPr>
          <a:xfrm flipV="1">
            <a:off x="920960" y="-158299"/>
            <a:ext cx="7300548" cy="4106563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83063" y="114124"/>
            <a:ext cx="2977872" cy="578572"/>
          </a:xfrm>
          <a:noFill/>
        </p:spPr>
        <p:txBody>
          <a:bodyPr>
            <a:normAutofit/>
          </a:bodyPr>
          <a:lstStyle>
            <a:lvl1pPr algn="dist">
              <a:lnSpc>
                <a:spcPct val="100000"/>
              </a:lnSpc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 smtClean="0"/>
              <a:t>FEELTHELIGHT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115616" y="6572165"/>
            <a:ext cx="2509769" cy="200830"/>
          </a:xfrm>
        </p:spPr>
        <p:txBody>
          <a:bodyPr/>
          <a:lstStyle>
            <a:lvl1pPr algn="dist">
              <a:defRPr lang="ko-KR" altLang="en-US" sz="900" b="0" kern="120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mtClean="0"/>
              <a:t>ADSTORE.TISTORY.COM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18814" y="6572165"/>
            <a:ext cx="488328" cy="200830"/>
          </a:xfr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lang="en-US" altLang="ko-KR" sz="1000" b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fld id="{951DDEDC-57D4-4B77-A8D2-16C034F2741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395536" y="453908"/>
            <a:ext cx="8956349" cy="5757872"/>
            <a:chOff x="434670" y="571890"/>
            <a:chExt cx="8956349" cy="5757872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66211" y="2714989"/>
              <a:ext cx="2724808" cy="3412157"/>
              <a:chOff x="757205" y="2858441"/>
              <a:chExt cx="1817671" cy="2276190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734360" y="2858441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1557347" y="365254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757205" y="5038432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650694" y="21555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434670" y="3739690"/>
              <a:ext cx="592221" cy="1656184"/>
              <a:chOff x="6061035" y="-612786"/>
              <a:chExt cx="592221" cy="1656184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6637099" y="35286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6061035" y="-612786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476926" y="1027241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40409" y="605727"/>
              <a:ext cx="1968389" cy="1657237"/>
              <a:chOff x="1112615" y="4312217"/>
              <a:chExt cx="1313075" cy="1105507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409533" y="540156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152613" y="431221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8" name="직선 연결선 27"/>
          <p:cNvCxnSpPr/>
          <p:nvPr userDrawn="1"/>
        </p:nvCxnSpPr>
        <p:spPr>
          <a:xfrm flipH="1" flipV="1">
            <a:off x="2102797" y="-169164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/>
          <p:nvPr userDrawn="1"/>
        </p:nvSpPr>
        <p:spPr>
          <a:xfrm flipV="1">
            <a:off x="933189" y="-3339752"/>
            <a:ext cx="7288015" cy="7288016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>
            <a:gradFill>
              <a:gsLst>
                <a:gs pos="100000">
                  <a:srgbClr val="FCE28B">
                    <a:alpha val="95000"/>
                    <a:lumMod val="88000"/>
                    <a:lumOff val="12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8400000" scaled="0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34253" y="733623"/>
            <a:ext cx="6885797" cy="19132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0" kern="1200" baseline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4572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2pPr>
            <a:lvl3pPr marL="9144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3pPr>
            <a:lvl4pPr marL="13716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4pPr>
            <a:lvl5pPr marL="18288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5pPr>
          </a:lstStyle>
          <a:p>
            <a:pPr lvl="0"/>
            <a:r>
              <a:rPr lang="ko-KR" altLang="en-US" dirty="0" smtClean="0"/>
              <a:t>목차를 입력하세요</a:t>
            </a:r>
          </a:p>
        </p:txBody>
      </p:sp>
      <p:sp>
        <p:nvSpPr>
          <p:cNvPr id="47" name="내용 개체 틀 46"/>
          <p:cNvSpPr>
            <a:spLocks noGrp="1"/>
          </p:cNvSpPr>
          <p:nvPr>
            <p:ph sz="quarter" idx="13"/>
          </p:nvPr>
        </p:nvSpPr>
        <p:spPr>
          <a:xfrm>
            <a:off x="1123950" y="1052736"/>
            <a:ext cx="6896100" cy="5400600"/>
          </a:xfrm>
          <a:prstGeom prst="roundRect">
            <a:avLst>
              <a:gd name="adj" fmla="val 1676"/>
            </a:avLst>
          </a:prstGeom>
          <a:solidFill>
            <a:schemeClr val="lt1">
              <a:alpha val="12000"/>
            </a:schemeClr>
          </a:solidFill>
          <a:ln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4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algn="ctr"/>
            <a:endParaRPr lang="en-US" altLang="ko-KR" dirty="0" smtClean="0"/>
          </a:p>
          <a:p>
            <a:pPr marL="0" lvl="0" algn="ctr"/>
            <a:endParaRPr lang="en-US" altLang="ko-KR" dirty="0" smtClean="0"/>
          </a:p>
          <a:p>
            <a:pPr marL="0" lvl="0" algn="ctr"/>
            <a:r>
              <a:rPr lang="ko-KR" altLang="en-US" dirty="0" smtClean="0"/>
              <a:t>텍스트를 입력하세요</a:t>
            </a:r>
            <a:endParaRPr lang="en-US" altLang="ko-KR" dirty="0" smtClean="0"/>
          </a:p>
          <a:p>
            <a:pPr marL="0" lvl="0" algn="ctr"/>
            <a:r>
              <a:rPr lang="ko-KR" altLang="en-US" dirty="0" smtClean="0"/>
              <a:t>텍스트를 입력하세요</a:t>
            </a:r>
            <a:endParaRPr lang="en-US" altLang="ko-KR" dirty="0" smtClean="0"/>
          </a:p>
        </p:txBody>
      </p:sp>
      <p:cxnSp>
        <p:nvCxnSpPr>
          <p:cNvPr id="68" name="직선 연결선 67"/>
          <p:cNvCxnSpPr/>
          <p:nvPr userDrawn="1"/>
        </p:nvCxnSpPr>
        <p:spPr>
          <a:xfrm>
            <a:off x="1123950" y="1739412"/>
            <a:ext cx="6896100" cy="0"/>
          </a:xfrm>
          <a:prstGeom prst="line">
            <a:avLst/>
          </a:prstGeom>
          <a:ln w="9525" cap="rnd" cmpd="sng">
            <a:solidFill>
              <a:schemeClr val="bg1">
                <a:alpha val="15000"/>
              </a:schemeClr>
            </a:solidFill>
            <a:bevel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텍스트 개체 틀 69"/>
          <p:cNvSpPr>
            <a:spLocks noGrp="1"/>
          </p:cNvSpPr>
          <p:nvPr userDrawn="1">
            <p:ph type="body" sz="quarter" idx="15"/>
          </p:nvPr>
        </p:nvSpPr>
        <p:spPr>
          <a:xfrm>
            <a:off x="1109310" y="1188245"/>
            <a:ext cx="6910740" cy="358775"/>
          </a:xfrm>
        </p:spPr>
        <p:txBody>
          <a:bodyPr anchor="ctr">
            <a:noAutofit/>
          </a:bodyPr>
          <a:lstStyle>
            <a:lvl1pPr marL="228600" indent="-228600" algn="l">
              <a:buNone/>
              <a:defRPr lang="ko-KR" altLang="en-US" sz="18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3600000" scaled="0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24934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9"/>
          <p:cNvSpPr/>
          <p:nvPr userDrawn="1"/>
        </p:nvSpPr>
        <p:spPr>
          <a:xfrm flipV="1">
            <a:off x="920960" y="-158299"/>
            <a:ext cx="7300548" cy="4106563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83063" y="114124"/>
            <a:ext cx="2977872" cy="578572"/>
          </a:xfrm>
          <a:noFill/>
        </p:spPr>
        <p:txBody>
          <a:bodyPr>
            <a:normAutofit/>
          </a:bodyPr>
          <a:lstStyle>
            <a:lvl1pPr algn="dist">
              <a:lnSpc>
                <a:spcPct val="100000"/>
              </a:lnSpc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 smtClean="0"/>
              <a:t>FEELTHELIGHT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070753" y="6572165"/>
            <a:ext cx="2509769" cy="200830"/>
          </a:xfrm>
        </p:spPr>
        <p:txBody>
          <a:bodyPr/>
          <a:lstStyle>
            <a:lvl1pPr algn="dist">
              <a:defRPr lang="ko-KR" altLang="en-US" sz="900" b="0" kern="120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 smtClean="0"/>
              <a:t>ADSTORE.TISTORY.COM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764864" y="6572165"/>
            <a:ext cx="488328" cy="200830"/>
          </a:xfr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lang="en-US" altLang="ko-KR" sz="1000" b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fld id="{951DDEDC-57D4-4B77-A8D2-16C034F2741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395536" y="453908"/>
            <a:ext cx="8956349" cy="5757872"/>
            <a:chOff x="434670" y="571890"/>
            <a:chExt cx="8956349" cy="5757872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66211" y="2714989"/>
              <a:ext cx="2724808" cy="3412157"/>
              <a:chOff x="757205" y="2858441"/>
              <a:chExt cx="1817671" cy="2276190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734360" y="2858441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1557347" y="365254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757205" y="5038432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650694" y="21555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434670" y="3739690"/>
              <a:ext cx="592221" cy="1656184"/>
              <a:chOff x="6061035" y="-612786"/>
              <a:chExt cx="592221" cy="1656184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6637099" y="35286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6061035" y="-612786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476926" y="1027241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40409" y="605727"/>
              <a:ext cx="1968389" cy="1657237"/>
              <a:chOff x="1112615" y="4312217"/>
              <a:chExt cx="1313075" cy="1105507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409533" y="540156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152613" y="431221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8" name="직선 연결선 27"/>
          <p:cNvCxnSpPr/>
          <p:nvPr userDrawn="1"/>
        </p:nvCxnSpPr>
        <p:spPr>
          <a:xfrm flipH="1" flipV="1">
            <a:off x="2102797" y="-169164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/>
          <p:nvPr userDrawn="1"/>
        </p:nvSpPr>
        <p:spPr>
          <a:xfrm flipV="1">
            <a:off x="933189" y="-3339752"/>
            <a:ext cx="7288015" cy="7288016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>
            <a:gradFill>
              <a:gsLst>
                <a:gs pos="100000">
                  <a:srgbClr val="FCE28B">
                    <a:alpha val="95000"/>
                    <a:lumMod val="88000"/>
                    <a:lumOff val="12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8400000" scaled="0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34253" y="861411"/>
            <a:ext cx="6885797" cy="19132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0" kern="1200" baseline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4572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2pPr>
            <a:lvl3pPr marL="9144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3pPr>
            <a:lvl4pPr marL="13716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4pPr>
            <a:lvl5pPr marL="18288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5pPr>
          </a:lstStyle>
          <a:p>
            <a:pPr lvl="0"/>
            <a:r>
              <a:rPr lang="ko-KR" altLang="en-US" dirty="0" smtClean="0"/>
              <a:t>목차를 입력하세요</a:t>
            </a:r>
          </a:p>
        </p:txBody>
      </p:sp>
      <p:sp>
        <p:nvSpPr>
          <p:cNvPr id="47" name="내용 개체 틀 46"/>
          <p:cNvSpPr>
            <a:spLocks noGrp="1"/>
          </p:cNvSpPr>
          <p:nvPr>
            <p:ph sz="quarter" idx="13"/>
          </p:nvPr>
        </p:nvSpPr>
        <p:spPr>
          <a:xfrm>
            <a:off x="1123950" y="2033404"/>
            <a:ext cx="6896100" cy="4419931"/>
          </a:xfrm>
          <a:prstGeom prst="roundRect">
            <a:avLst>
              <a:gd name="adj" fmla="val 167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4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algn="ctr"/>
            <a:endParaRPr lang="en-US" altLang="ko-KR" dirty="0" smtClean="0"/>
          </a:p>
          <a:p>
            <a:pPr marL="0" lvl="0" algn="ctr"/>
            <a:endParaRPr lang="en-US" altLang="ko-KR" dirty="0" smtClean="0"/>
          </a:p>
          <a:p>
            <a:pPr marL="0" lvl="0" algn="ctr"/>
            <a:r>
              <a:rPr lang="ko-KR" altLang="en-US" dirty="0" smtClean="0"/>
              <a:t>텍스트를 입력하세요</a:t>
            </a:r>
            <a:endParaRPr lang="en-US" altLang="ko-KR" dirty="0" smtClean="0"/>
          </a:p>
          <a:p>
            <a:pPr marL="0" lvl="0" algn="ctr"/>
            <a:r>
              <a:rPr lang="ko-KR" altLang="en-US" dirty="0" smtClean="0"/>
              <a:t>텍스트를 입력하세요</a:t>
            </a:r>
            <a:endParaRPr lang="en-US" altLang="ko-KR" dirty="0" smtClean="0"/>
          </a:p>
        </p:txBody>
      </p:sp>
      <p:cxnSp>
        <p:nvCxnSpPr>
          <p:cNvPr id="68" name="직선 연결선 67"/>
          <p:cNvCxnSpPr/>
          <p:nvPr userDrawn="1"/>
        </p:nvCxnSpPr>
        <p:spPr>
          <a:xfrm>
            <a:off x="1123950" y="1841012"/>
            <a:ext cx="6896100" cy="0"/>
          </a:xfrm>
          <a:prstGeom prst="line">
            <a:avLst/>
          </a:prstGeom>
          <a:ln w="9525" cap="rnd" cmpd="sng">
            <a:solidFill>
              <a:schemeClr val="bg1">
                <a:alpha val="62000"/>
              </a:schemeClr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텍스트 개체 틀 69"/>
          <p:cNvSpPr>
            <a:spLocks noGrp="1"/>
          </p:cNvSpPr>
          <p:nvPr userDrawn="1">
            <p:ph type="body" sz="quarter" idx="15"/>
          </p:nvPr>
        </p:nvSpPr>
        <p:spPr>
          <a:xfrm>
            <a:off x="1109310" y="1289845"/>
            <a:ext cx="6910740" cy="358775"/>
          </a:xfrm>
        </p:spPr>
        <p:txBody>
          <a:bodyPr anchor="ctr">
            <a:noAutofit/>
          </a:bodyPr>
          <a:lstStyle>
            <a:lvl1pPr marL="228600" indent="-228600" algn="l">
              <a:buNone/>
              <a:defRPr lang="ko-KR" altLang="en-US" sz="20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3600000" scaled="0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4" name="그림 3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4228646" y="27330"/>
            <a:ext cx="667204" cy="729754"/>
          </a:xfrm>
          <a:prstGeom prst="rect">
            <a:avLst/>
          </a:prstGeom>
        </p:spPr>
      </p:pic>
      <p:cxnSp>
        <p:nvCxnSpPr>
          <p:cNvPr id="35" name="직선 연결선 34"/>
          <p:cNvCxnSpPr/>
          <p:nvPr userDrawn="1"/>
        </p:nvCxnSpPr>
        <p:spPr>
          <a:xfrm>
            <a:off x="3656347" y="6669360"/>
            <a:ext cx="4011997" cy="0"/>
          </a:xfrm>
          <a:prstGeom prst="line">
            <a:avLst/>
          </a:prstGeom>
          <a:ln w="9525" cap="rnd" cmpd="sng">
            <a:solidFill>
              <a:schemeClr val="bg1">
                <a:alpha val="62000"/>
              </a:schemeClr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4562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4228646" y="27330"/>
            <a:ext cx="667204" cy="729754"/>
          </a:xfrm>
          <a:prstGeom prst="rect">
            <a:avLst/>
          </a:prstGeom>
        </p:spPr>
      </p:pic>
      <p:sp>
        <p:nvSpPr>
          <p:cNvPr id="45" name="타원 9"/>
          <p:cNvSpPr/>
          <p:nvPr userDrawn="1"/>
        </p:nvSpPr>
        <p:spPr>
          <a:xfrm flipV="1">
            <a:off x="920960" y="-158299"/>
            <a:ext cx="7300548" cy="4106563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83063" y="114124"/>
            <a:ext cx="2977872" cy="578572"/>
          </a:xfrm>
          <a:noFill/>
        </p:spPr>
        <p:txBody>
          <a:bodyPr>
            <a:normAutofit/>
          </a:bodyPr>
          <a:lstStyle>
            <a:lvl1pPr algn="dist">
              <a:lnSpc>
                <a:spcPct val="100000"/>
              </a:lnSpc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 smtClean="0"/>
              <a:t>FEELTHELIGHT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134253" y="6572165"/>
            <a:ext cx="2509769" cy="200830"/>
          </a:xfrm>
        </p:spPr>
        <p:txBody>
          <a:bodyPr/>
          <a:lstStyle>
            <a:lvl1pPr algn="dist">
              <a:defRPr lang="ko-KR" altLang="en-US" sz="900" b="0" kern="120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mtClean="0"/>
              <a:t>ADSTORE.TISTORY.COM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18814" y="6572165"/>
            <a:ext cx="488328" cy="200830"/>
          </a:xfr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lang="en-US" altLang="ko-KR" sz="1000" b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fld id="{951DDEDC-57D4-4B77-A8D2-16C034F2741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395536" y="453908"/>
            <a:ext cx="8956349" cy="5757872"/>
            <a:chOff x="434670" y="571890"/>
            <a:chExt cx="8956349" cy="5757872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66211" y="2714989"/>
              <a:ext cx="2724808" cy="3412157"/>
              <a:chOff x="757205" y="2858441"/>
              <a:chExt cx="1817671" cy="2276190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734360" y="2858441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1557347" y="365254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757205" y="5038432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650694" y="21555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434670" y="3739690"/>
              <a:ext cx="592221" cy="1656184"/>
              <a:chOff x="6061035" y="-612786"/>
              <a:chExt cx="592221" cy="1656184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6637099" y="35286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6061035" y="-612786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476926" y="1027241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40409" y="605727"/>
              <a:ext cx="1968389" cy="1657237"/>
              <a:chOff x="1112615" y="4312217"/>
              <a:chExt cx="1313075" cy="1105507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409533" y="540156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152613" y="431221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8" name="직선 연결선 27"/>
          <p:cNvCxnSpPr/>
          <p:nvPr userDrawn="1"/>
        </p:nvCxnSpPr>
        <p:spPr>
          <a:xfrm flipH="1" flipV="1">
            <a:off x="2102797" y="-169164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/>
          <p:nvPr userDrawn="1"/>
        </p:nvSpPr>
        <p:spPr>
          <a:xfrm flipV="1">
            <a:off x="933189" y="-3339752"/>
            <a:ext cx="7288015" cy="7288016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>
            <a:gradFill>
              <a:gsLst>
                <a:gs pos="100000">
                  <a:srgbClr val="FCE28B">
                    <a:alpha val="95000"/>
                    <a:lumMod val="88000"/>
                    <a:lumOff val="12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8400000" scaled="0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34253" y="836712"/>
            <a:ext cx="6885797" cy="19132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0" kern="1200" baseline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4572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2pPr>
            <a:lvl3pPr marL="9144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3pPr>
            <a:lvl4pPr marL="13716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4pPr>
            <a:lvl5pPr marL="18288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5pPr>
          </a:lstStyle>
          <a:p>
            <a:pPr lvl="0"/>
            <a:r>
              <a:rPr lang="ko-KR" altLang="en-US" dirty="0" smtClean="0"/>
              <a:t>목차를 입력하세요</a:t>
            </a:r>
          </a:p>
        </p:txBody>
      </p:sp>
      <p:sp>
        <p:nvSpPr>
          <p:cNvPr id="47" name="내용 개체 틀 46"/>
          <p:cNvSpPr>
            <a:spLocks noGrp="1"/>
          </p:cNvSpPr>
          <p:nvPr>
            <p:ph sz="quarter" idx="13"/>
          </p:nvPr>
        </p:nvSpPr>
        <p:spPr>
          <a:xfrm>
            <a:off x="1123950" y="1124744"/>
            <a:ext cx="6896100" cy="5400600"/>
          </a:xfrm>
          <a:prstGeom prst="roundRect">
            <a:avLst>
              <a:gd name="adj" fmla="val 1676"/>
            </a:avLst>
          </a:prstGeom>
          <a:solidFill>
            <a:schemeClr val="lt1">
              <a:alpha val="85000"/>
            </a:schemeClr>
          </a:solidFill>
          <a:ln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altLang="ko-KR" sz="1400" kern="1200" dirty="0" smtClean="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rgbClr val="221A4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텍스트를 입력하세요</a:t>
            </a: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텍스트를 입력하세요</a:t>
            </a:r>
            <a:endParaRPr lang="en-US" altLang="ko-KR" dirty="0" smtClean="0"/>
          </a:p>
        </p:txBody>
      </p:sp>
      <p:sp>
        <p:nvSpPr>
          <p:cNvPr id="70" name="텍스트 개체 틀 69"/>
          <p:cNvSpPr>
            <a:spLocks noGrp="1"/>
          </p:cNvSpPr>
          <p:nvPr userDrawn="1">
            <p:ph type="body" sz="quarter" idx="15"/>
          </p:nvPr>
        </p:nvSpPr>
        <p:spPr>
          <a:xfrm>
            <a:off x="1109310" y="1188245"/>
            <a:ext cx="6910740" cy="358775"/>
          </a:xfrm>
        </p:spPr>
        <p:txBody>
          <a:bodyPr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200" b="0" kern="1200" baseline="0" dirty="0" smtClean="0">
                <a:ln w="15875">
                  <a:noFill/>
                </a:ln>
                <a:gradFill flip="none" rotWithShape="1">
                  <a:gsLst>
                    <a:gs pos="31000">
                      <a:srgbClr val="854C67"/>
                    </a:gs>
                    <a:gs pos="100000">
                      <a:srgbClr val="543B5B"/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275387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395536" y="453908"/>
            <a:ext cx="8956349" cy="5757872"/>
            <a:chOff x="434670" y="571890"/>
            <a:chExt cx="8956349" cy="5757872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66211" y="2714989"/>
              <a:ext cx="2724808" cy="3412157"/>
              <a:chOff x="757205" y="2858441"/>
              <a:chExt cx="1817671" cy="2276190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734360" y="2858441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1557347" y="365254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757205" y="5038432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650694" y="21555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434670" y="3739690"/>
              <a:ext cx="592221" cy="1656184"/>
              <a:chOff x="6061035" y="-612786"/>
              <a:chExt cx="592221" cy="1656184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6637099" y="35286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6061035" y="-612786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476926" y="1027241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40409" y="605727"/>
              <a:ext cx="1968389" cy="1657237"/>
              <a:chOff x="1112615" y="4312217"/>
              <a:chExt cx="1313075" cy="1105507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409533" y="540156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152613" y="431221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sp>
        <p:nvSpPr>
          <p:cNvPr id="45" name="타원 9"/>
          <p:cNvSpPr/>
          <p:nvPr userDrawn="1"/>
        </p:nvSpPr>
        <p:spPr>
          <a:xfrm flipV="1">
            <a:off x="920960" y="-158299"/>
            <a:ext cx="7300548" cy="4106563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7" name="내용 개체 틀 46"/>
          <p:cNvSpPr>
            <a:spLocks noGrp="1"/>
          </p:cNvSpPr>
          <p:nvPr>
            <p:ph sz="quarter" idx="13"/>
          </p:nvPr>
        </p:nvSpPr>
        <p:spPr>
          <a:xfrm>
            <a:off x="-1532" y="1228724"/>
            <a:ext cx="4584229" cy="56292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altLang="ko-KR" sz="1400" kern="1200" dirty="0" smtClean="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rgbClr val="221A4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텍스트를 입력하세요</a:t>
            </a: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텍스트를 입력하세요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4228646" y="27330"/>
            <a:ext cx="667204" cy="7297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83063" y="114124"/>
            <a:ext cx="2977872" cy="578572"/>
          </a:xfrm>
          <a:noFill/>
        </p:spPr>
        <p:txBody>
          <a:bodyPr>
            <a:normAutofit/>
          </a:bodyPr>
          <a:lstStyle>
            <a:lvl1pPr algn="dist">
              <a:lnSpc>
                <a:spcPct val="100000"/>
              </a:lnSpc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 smtClean="0"/>
              <a:t>FEELTHELIGHT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85608" y="6568821"/>
            <a:ext cx="2509769" cy="200830"/>
          </a:xfrm>
        </p:spPr>
        <p:txBody>
          <a:bodyPr/>
          <a:lstStyle>
            <a:lvl1pPr algn="dist">
              <a:defRPr lang="ko-KR" altLang="en-US" sz="900" b="0" kern="1200" dirty="0" smtClean="0">
                <a:ln w="15875">
                  <a:noFill/>
                </a:ln>
                <a:solidFill>
                  <a:srgbClr val="382F5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 smtClean="0"/>
              <a:t>ADSTORE.TISTORY.COM</a:t>
            </a:r>
            <a:endParaRPr 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 flipH="1" flipV="1">
            <a:off x="2102797" y="-169164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/>
          <p:nvPr userDrawn="1"/>
        </p:nvSpPr>
        <p:spPr>
          <a:xfrm flipV="1">
            <a:off x="933189" y="-3339752"/>
            <a:ext cx="7288015" cy="7288016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>
            <a:gradFill>
              <a:gsLst>
                <a:gs pos="100000">
                  <a:srgbClr val="FCE28B">
                    <a:alpha val="95000"/>
                    <a:lumMod val="88000"/>
                    <a:lumOff val="12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8400000" scaled="0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34253" y="836712"/>
            <a:ext cx="6885797" cy="19132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0" kern="1200" baseline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4572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2pPr>
            <a:lvl3pPr marL="9144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3pPr>
            <a:lvl4pPr marL="13716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4pPr>
            <a:lvl5pPr marL="18288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5pPr>
          </a:lstStyle>
          <a:p>
            <a:pPr lvl="0"/>
            <a:r>
              <a:rPr lang="ko-KR" altLang="en-US" dirty="0" smtClean="0"/>
              <a:t>목차를 입력하세요</a:t>
            </a:r>
          </a:p>
        </p:txBody>
      </p:sp>
      <p:sp>
        <p:nvSpPr>
          <p:cNvPr id="70" name="텍스트 개체 틀 69"/>
          <p:cNvSpPr>
            <a:spLocks noGrp="1"/>
          </p:cNvSpPr>
          <p:nvPr userDrawn="1">
            <p:ph type="body" sz="quarter" idx="15"/>
          </p:nvPr>
        </p:nvSpPr>
        <p:spPr>
          <a:xfrm>
            <a:off x="323528" y="1985405"/>
            <a:ext cx="3995119" cy="35877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0" kern="1200" baseline="0" dirty="0" smtClean="0">
                <a:ln w="15875">
                  <a:noFill/>
                </a:ln>
                <a:gradFill flip="none" rotWithShape="1">
                  <a:gsLst>
                    <a:gs pos="31000">
                      <a:srgbClr val="854C67"/>
                    </a:gs>
                    <a:gs pos="100000">
                      <a:srgbClr val="543B5B"/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9" name="내용 개체 틀 46"/>
          <p:cNvSpPr>
            <a:spLocks noGrp="1"/>
          </p:cNvSpPr>
          <p:nvPr>
            <p:ph sz="quarter" idx="16"/>
          </p:nvPr>
        </p:nvSpPr>
        <p:spPr>
          <a:xfrm>
            <a:off x="4572000" y="1228724"/>
            <a:ext cx="4572000" cy="5629275"/>
          </a:xfrm>
          <a:prstGeom prst="roundRect">
            <a:avLst>
              <a:gd name="adj" fmla="val 0"/>
            </a:avLst>
          </a:prstGeom>
          <a:solidFill>
            <a:srgbClr val="382F5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dist">
              <a:lnSpc>
                <a:spcPct val="100000"/>
              </a:lnSpc>
              <a:buNone/>
              <a:defRPr lang="en-US" altLang="ko-KR" sz="14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텍스트를 입력하세요</a:t>
            </a: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텍스트를 입력하세요</a:t>
            </a:r>
            <a:endParaRPr lang="en-US" altLang="ko-KR" dirty="0" smtClean="0"/>
          </a:p>
        </p:txBody>
      </p:sp>
      <p:sp>
        <p:nvSpPr>
          <p:cNvPr id="40" name="텍스트 개체 틀 69"/>
          <p:cNvSpPr>
            <a:spLocks noGrp="1"/>
          </p:cNvSpPr>
          <p:nvPr>
            <p:ph type="body" sz="quarter" idx="17"/>
          </p:nvPr>
        </p:nvSpPr>
        <p:spPr>
          <a:xfrm>
            <a:off x="4929821" y="1985405"/>
            <a:ext cx="3995119" cy="358775"/>
          </a:xfrm>
        </p:spPr>
        <p:txBody>
          <a:bodyPr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0" kern="1200" baseline="0" dirty="0" smtClean="0">
                <a:ln w="15875">
                  <a:noFill/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69182" y="6568821"/>
            <a:ext cx="488328" cy="200830"/>
          </a:xfr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lang="en-US" altLang="ko-KR" sz="1000" b="0" smtClean="0">
                <a:ln w="15875">
                  <a:noFill/>
                </a:ln>
                <a:solidFill>
                  <a:schemeClr val="bg1"/>
                </a:solidFill>
              </a:defRPr>
            </a:lvl1pPr>
          </a:lstStyle>
          <a:p>
            <a:fld id="{951DDEDC-57D4-4B77-A8D2-16C034F2741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3737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854C67"/>
            </a:gs>
            <a:gs pos="34000">
              <a:srgbClr val="221A4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DDEDC-57D4-4B77-A8D2-16C034F2741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16966" y="-594"/>
            <a:ext cx="9144793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9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7" r:id="rId4"/>
    <p:sldLayoutId id="2147483666" r:id="rId5"/>
    <p:sldLayoutId id="2147483663" r:id="rId6"/>
    <p:sldLayoutId id="2147483671" r:id="rId7"/>
    <p:sldLayoutId id="2147483670" r:id="rId8"/>
    <p:sldLayoutId id="2147483668" r:id="rId9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image" Target="../media/fImage6977244341.png"></Relationship><Relationship Id="rId4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10684418467.png"></Relationship><Relationship Id="rId3" Type="http://schemas.openxmlformats.org/officeDocument/2006/relationships/notesSlide" Target="../notesSlides/notesSlide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947545" y="3007360"/>
            <a:ext cx="5262245" cy="84328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dist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HUMANOID</a:t>
            </a:r>
            <a:endParaRPr lang="ko-KR" altLang="en-US" sz="3600" b="0" cap="none" dirty="0" smtClean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154680" y="2616200"/>
            <a:ext cx="2784475" cy="370205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dist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2D 게임 프로그래밍</a:t>
            </a:r>
            <a:endParaRPr lang="ko-KR" altLang="en-US" sz="1400" b="0" cap="none" dirty="0" smtClean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굴림" charset="0"/>
              <a:ea typeface="굴림" charset="0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00400" y="3895090"/>
            <a:ext cx="2743835" cy="314325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dist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2013156019 민웅기</a:t>
            </a:r>
            <a:endParaRPr lang="ko-KR" altLang="en-US" sz="1200" b="0" cap="none" dirty="0" smtClean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sp>
        <p:nvSpPr>
          <p:cNvPr id="7" name="텍스트 개체 틀 6"/>
          <p:cNvSpPr txBox="1">
            <a:spLocks noGrp="1"/>
          </p:cNvSpPr>
          <p:nvPr>
            <p:ph type="body" idx="11"/>
          </p:nvPr>
        </p:nvSpPr>
        <p:spPr>
          <a:xfrm>
            <a:off x="3222625" y="6354445"/>
            <a:ext cx="2744470" cy="31496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dist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ADSTORE.TISTORY.COM</a:t>
            </a:r>
            <a:endParaRPr lang="ko-KR" altLang="en-US" sz="1200" b="0" cap="none" dirty="0" smtClean="0"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354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 txBox="1">
            <a:spLocks noGrp="1"/>
          </p:cNvSpPr>
          <p:nvPr>
            <p:ph type="title"/>
          </p:nvPr>
        </p:nvSpPr>
        <p:spPr>
          <a:xfrm>
            <a:off x="3082925" y="114300"/>
            <a:ext cx="2978785" cy="5791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dist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cap="none" dirty="0" smtClean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HUMANOID</a:t>
            </a:r>
            <a:endParaRPr lang="ko-KR" altLang="en-US" sz="1100" b="1" cap="none" dirty="0" smtClean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</p:txBody>
      </p:sp>
      <p:sp>
        <p:nvSpPr>
          <p:cNvPr id="29" name="바닥글 개체 틀 28"/>
          <p:cNvSpPr txBox="1">
            <a:spLocks noGrp="1"/>
          </p:cNvSpPr>
          <p:nvPr>
            <p:ph type="ftr" idx="11"/>
          </p:nvPr>
        </p:nvSpPr>
        <p:spPr>
          <a:xfrm>
            <a:off x="1070610" y="6572250"/>
            <a:ext cx="2510155" cy="20129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cap="none" dirty="0" smtClean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2013156019 민웅기</a:t>
            </a:r>
            <a:endParaRPr lang="ko-KR" altLang="en-US" sz="900" b="0" cap="none" dirty="0" smtClean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sp>
        <p:nvSpPr>
          <p:cNvPr id="30" name="슬라이드 번호 개체 틀 29"/>
          <p:cNvSpPr txBox="1">
            <a:spLocks noGrp="1"/>
          </p:cNvSpPr>
          <p:nvPr>
            <p:ph type="sldNum" idx="12"/>
          </p:nvPr>
        </p:nvSpPr>
        <p:spPr>
          <a:xfrm>
            <a:off x="7764780" y="6572250"/>
            <a:ext cx="488950" cy="20129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cap="none" dirty="0" smtClean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2</a:t>
            </a:fld>
            <a:endParaRPr lang="ko-KR" altLang="en-US" sz="1000" b="0" cap="none" dirty="0" smtClean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sp>
        <p:nvSpPr>
          <p:cNvPr id="8" name="텍스트 개체 틀 7"/>
          <p:cNvSpPr txBox="1">
            <a:spLocks noGrp="1"/>
          </p:cNvSpPr>
          <p:nvPr>
            <p:ph type="body" idx="14"/>
          </p:nvPr>
        </p:nvSpPr>
        <p:spPr>
          <a:xfrm>
            <a:off x="1134110" y="847725"/>
            <a:ext cx="6887210" cy="192405"/>
          </a:xfrm>
          <a:prstGeom prst="rect">
            <a:avLst/>
          </a:prstGeom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  <a:t>게임 컨셉 / 개발 범위 / 개발 일정 / 커밋 통계</a:t>
            </a:r>
            <a:endParaRPr lang="ko-KR" altLang="en-US" sz="1100" cap="none" dirty="0" smtClean="0" b="0">
              <a:ln w="1587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Opificio" charset="0"/>
              <a:ea typeface="Opificio" charset="0"/>
            </a:endParaRPr>
          </a:p>
        </p:txBody>
      </p:sp>
      <p:sp>
        <p:nvSpPr>
          <p:cNvPr id="7" name="내용 개체 틀 6"/>
          <p:cNvSpPr txBox="1">
            <a:spLocks/>
          </p:cNvSpPr>
          <p:nvPr>
            <p:ph type="obj" idx="13"/>
          </p:nvPr>
        </p:nvSpPr>
        <p:spPr>
          <a:xfrm rot="0">
            <a:off x="1115695" y="2032000"/>
            <a:ext cx="6898005" cy="4422140"/>
          </a:xfrm>
          <a:prstGeom prst="roundRect">
            <a:avLst>
              <a:gd name="adj" fmla="val 1676"/>
            </a:avLst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7950" tIns="179705" rIns="107950" bIns="179705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◇ 로그라이크 형식의 하드코어 2D RPG</a:t>
            </a:r>
            <a:endParaRPr lang="ko-KR" altLang="en-US" sz="14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◇ 몬스터를 잡으며 아이템을 수집해 더 강한 적과 맞서 싸우는 게임</a:t>
            </a:r>
            <a:endParaRPr lang="ko-KR" altLang="en-US" sz="14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◇ 4개의 한정된 기술로 몬스터의 각종 공격에 대처</a:t>
            </a:r>
            <a:endParaRPr lang="ko-KR" altLang="en-US" sz="14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</p:txBody>
      </p:sp>
      <p:sp>
        <p:nvSpPr>
          <p:cNvPr id="27" name="텍스트 개체 틀 26"/>
          <p:cNvSpPr txBox="1">
            <a:spLocks noGrp="1"/>
          </p:cNvSpPr>
          <p:nvPr>
            <p:ph type="body" idx="15"/>
          </p:nvPr>
        </p:nvSpPr>
        <p:spPr>
          <a:xfrm>
            <a:off x="1003300" y="1407160"/>
            <a:ext cx="6964680" cy="35941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ln w="15875" cap="flat" cmpd="sng">
                  <a:prstDash/>
                </a:ln>
                <a:gradFill rotWithShape="1">
                  <a:gsLst>
                    <a:gs pos="34000">
                      <a:schemeClr val="bg1"/>
                    </a:gs>
                    <a:gs pos="100000">
                      <a:srgbClr val="FCE28B">
                        <a:lumMod val="30000"/>
                        <a:lumOff val="70000"/>
                      </a:srgbClr>
                    </a:gs>
                  </a:gsLst>
                  <a:lin scaled="1"/>
                </a:gradFill>
                <a:latin typeface="KoPub돋움체 Light" charset="0"/>
                <a:ea typeface="KoPub돋움체 Light" charset="0"/>
              </a:rPr>
              <a:t>  회피! 공격! 아이템습득! 살아남아라!</a:t>
            </a:r>
            <a:endParaRPr lang="ko-KR" altLang="en-US" sz="2400" b="0" cap="none" dirty="0" smtClean="0">
              <a:ln w="15875" cap="flat" cmpd="sng">
                <a:prstDash/>
              </a:ln>
              <a:gradFill rotWithShape="1">
                <a:gsLst>
                  <a:gs pos="34000">
                    <a:schemeClr val="bg1"/>
                  </a:gs>
                  <a:gs pos="100000">
                    <a:srgbClr val="FCE28B">
                      <a:lumMod val="30000"/>
                      <a:lumOff val="70000"/>
                    </a:srgbClr>
                  </a:gs>
                </a:gsLst>
                <a:lin scaled="1"/>
              </a:gradFill>
              <a:latin typeface="KoPub돋움체 Light" charset="0"/>
              <a:ea typeface="KoPub돋움체 Light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127125" y="1080135"/>
            <a:ext cx="1400810" cy="635"/>
          </a:xfrm>
          <a:prstGeom prst="line">
            <a:avLst/>
          </a:prstGeom>
          <a:ln w="9525" cap="rnd" cmpd="sng">
            <a:solidFill>
              <a:schemeClr val="bg1">
                <a:alpha val="61960"/>
              </a:schemeClr>
            </a:solidFill>
            <a:prstDash val="solid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1127125" y="1104900"/>
            <a:ext cx="1400810" cy="635"/>
          </a:xfrm>
          <a:prstGeom prst="line">
            <a:avLst/>
          </a:prstGeom>
          <a:ln w="9525" cap="rnd" cmpd="sng">
            <a:solidFill>
              <a:schemeClr val="bg1">
                <a:alpha val="61960"/>
              </a:schemeClr>
            </a:solidFill>
            <a:prstDash val="solid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림 81" descr="C:/Users/ë¯¼ìê¸°/AppData/Roaming/PolarisOffice/ETemp/19756_18425416/fImage69772443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01265" y="4097655"/>
            <a:ext cx="4133215" cy="23177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텍스트 개체 틀 84"/>
          <p:cNvSpPr txBox="1">
            <a:spLocks/>
          </p:cNvSpPr>
          <p:nvPr>
            <p:ph type="body" idx="17"/>
          </p:nvPr>
        </p:nvSpPr>
        <p:spPr>
          <a:xfrm rot="0">
            <a:off x="1134110" y="847725"/>
            <a:ext cx="6887210" cy="192405"/>
          </a:xfrm>
          <a:prstGeom prst="rect"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  <a:t>게임 컨셉 / 개발 범위 / 개발 일정 / 커밋 통계</a:t>
            </a:r>
            <a:endParaRPr lang="ko-KR" altLang="en-US" sz="1100" cap="none" dirty="0" smtClean="0" b="0">
              <a:ln w="1587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Opificio" charset="0"/>
              <a:ea typeface="Opificio" charset="0"/>
            </a:endParaRPr>
          </a:p>
        </p:txBody>
      </p:sp>
      <p:sp>
        <p:nvSpPr>
          <p:cNvPr id="6" name="텍스트 개체 틀 5"/>
          <p:cNvSpPr txBox="1">
            <a:spLocks noGrp="1"/>
          </p:cNvSpPr>
          <p:nvPr>
            <p:ph type="title"/>
          </p:nvPr>
        </p:nvSpPr>
        <p:spPr>
          <a:xfrm>
            <a:off x="3082925" y="114300"/>
            <a:ext cx="2978785" cy="5791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dist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cap="none" dirty="0" smtClean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HUMANOID</a:t>
            </a:r>
            <a:endParaRPr lang="ko-KR" altLang="en-US" sz="1100" b="1" cap="none" dirty="0" smtClean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</p:txBody>
      </p:sp>
      <p:sp>
        <p:nvSpPr>
          <p:cNvPr id="30" name="슬라이드 번호 개체 틀 29"/>
          <p:cNvSpPr txBox="1">
            <a:spLocks noGrp="1"/>
          </p:cNvSpPr>
          <p:nvPr>
            <p:ph type="sldNum" idx="12"/>
          </p:nvPr>
        </p:nvSpPr>
        <p:spPr>
          <a:xfrm>
            <a:off x="7764780" y="6572250"/>
            <a:ext cx="488950" cy="20129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cap="none" dirty="0" smtClean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3</a:t>
            </a:fld>
            <a:endParaRPr lang="ko-KR" altLang="en-US" sz="1000" b="0" cap="none" dirty="0" smtClean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0">
            <a:off x="2958465" y="1080135"/>
            <a:ext cx="1401445" cy="1270"/>
          </a:xfrm>
          <a:prstGeom prst="line"/>
          <a:ln w="9525" cap="rnd" cmpd="sng">
            <a:solidFill>
              <a:schemeClr val="bg1">
                <a:alpha val="60784"/>
              </a:schemeClr>
            </a:solidFill>
            <a:prstDash val="solid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rot="0">
            <a:off x="2958465" y="1104900"/>
            <a:ext cx="1401445" cy="1270"/>
          </a:xfrm>
          <a:prstGeom prst="line"/>
          <a:ln w="9525" cap="rnd" cmpd="sng">
            <a:solidFill>
              <a:schemeClr val="bg1">
                <a:alpha val="60784"/>
              </a:schemeClr>
            </a:solidFill>
            <a:prstDash val="solid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바닥글 개체 틀 82"/>
          <p:cNvSpPr txBox="1">
            <a:spLocks noGrp="1"/>
          </p:cNvSpPr>
          <p:nvPr>
            <p:ph type="ftr" idx="16"/>
          </p:nvPr>
        </p:nvSpPr>
        <p:spPr>
          <a:xfrm>
            <a:off x="1070610" y="6572250"/>
            <a:ext cx="2510155" cy="20129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cap="none" dirty="0" smtClean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2013156019 민웅기</a:t>
            </a:r>
            <a:endParaRPr lang="ko-KR" altLang="en-US" sz="900" b="0" cap="none" dirty="0" smtClean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184150" y="1189990"/>
          <a:ext cx="8844915" cy="53682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985"/>
                <a:gridCol w="7567930"/>
              </a:tblGrid>
              <a:tr h="28702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lt1"/>
                          </a:solidFill>
                          <a:latin typeface="굴림" charset="0"/>
                          <a:ea typeface="굴림" charset="0"/>
                        </a:rPr>
                        <a:t>내용</a:t>
                      </a:r>
                      <a:endParaRPr lang="ko-KR" altLang="en-US" sz="1000" kern="1200" dirty="0" smtClean="0" b="0">
                        <a:solidFill>
                          <a:schemeClr val="lt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lt1"/>
                          </a:solidFill>
                          <a:latin typeface="굴림" charset="0"/>
                          <a:ea typeface="굴림" charset="0"/>
                        </a:rPr>
                        <a:t>범위</a:t>
                      </a:r>
                      <a:endParaRPr lang="ko-KR" altLang="en-US" sz="1000" kern="1200" dirty="0" smtClean="0" b="0">
                        <a:solidFill>
                          <a:schemeClr val="lt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/>
                    </a:solidFill>
                  </a:tcPr>
                </a:tc>
              </a:tr>
              <a:tr h="64389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캐릭터 컨트롤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좌, 우 방향키 입력으로 이동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상, 하 방향키 입력으로 사다리 상, 하, 각종 상호작용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스페이스바로 점프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</a:tr>
              <a:tr h="64389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캐릭터 기술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Z, X키 입력시 공격 기술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C 키 입력시 이동 기술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V 키 입력시 기본 공격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64389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맵 및 몬스터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스테이지 3개 순차적으로 진행 (숲, 도심, 공원)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주요 몬스터 보스까지 3종류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서브 몬스터 2종류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</a:tr>
              <a:tr h="465455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아이템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액티브 아이템 2종류 (쿨타임 초기화, 무적)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패시브 아이템 2종류 (공격력, 크리티컬확률)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64389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AI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모든 몬스터는 유저를 따라다니며 기본공격을 함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주요 몬스터는 기본공격 외 패턴을 2개씩 갖고있음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(3타 연속공격, 돌진, 자체 버프 등)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난이도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스테이지를 반복할수록 몬스터의 체력 증가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게임 기능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주요 몬스터 처치 시 아이템 드랍 (액티브 확률 낮음)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서브 몬스터 처치 시 낮은 확률로 패시브 아이템 드랍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주요 몬스터 드랍 아이템 습득 시 다음 스테이지 이동 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플레이 타임 카운트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사운드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캐릭터 공격, 주요 몬스터 공격, BGM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64389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애니메이션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캐릭터 이동, 사다리 등 특수지형 상호작용, 공격, 주요 몬스터 이동, 공격, 서브 몬스터 이동 모션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텍스트 개체 틀 84"/>
          <p:cNvSpPr txBox="1">
            <a:spLocks/>
          </p:cNvSpPr>
          <p:nvPr>
            <p:ph type="body" idx="17"/>
          </p:nvPr>
        </p:nvSpPr>
        <p:spPr>
          <a:xfrm rot="0">
            <a:off x="1134110" y="847725"/>
            <a:ext cx="6887210" cy="192405"/>
          </a:xfrm>
          <a:prstGeom prst="rect"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  <a:t>게임 컨셉 / 개발 범위 / 개발 일정 / 커밋 통계</a:t>
            </a:r>
            <a:endParaRPr lang="ko-KR" altLang="en-US" sz="1100" cap="none" dirty="0" smtClean="0" b="0">
              <a:ln w="1587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Opificio" charset="0"/>
              <a:ea typeface="Opificio" charset="0"/>
            </a:endParaRPr>
          </a:p>
        </p:txBody>
      </p:sp>
      <p:sp>
        <p:nvSpPr>
          <p:cNvPr id="6" name="텍스트 개체 틀 5"/>
          <p:cNvSpPr txBox="1">
            <a:spLocks noGrp="1"/>
          </p:cNvSpPr>
          <p:nvPr>
            <p:ph type="title"/>
          </p:nvPr>
        </p:nvSpPr>
        <p:spPr>
          <a:xfrm>
            <a:off x="3082925" y="114300"/>
            <a:ext cx="2978785" cy="5791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dist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cap="none" dirty="0" smtClean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HUMANOID</a:t>
            </a:r>
            <a:endParaRPr lang="ko-KR" altLang="en-US" sz="1100" b="1" cap="none" dirty="0" smtClean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</p:txBody>
      </p:sp>
      <p:sp>
        <p:nvSpPr>
          <p:cNvPr id="30" name="슬라이드 번호 개체 틀 29"/>
          <p:cNvSpPr txBox="1">
            <a:spLocks noGrp="1"/>
          </p:cNvSpPr>
          <p:nvPr>
            <p:ph type="sldNum" idx="12"/>
          </p:nvPr>
        </p:nvSpPr>
        <p:spPr>
          <a:xfrm>
            <a:off x="7764780" y="6572250"/>
            <a:ext cx="488950" cy="20129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cap="none" dirty="0" smtClean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4</a:t>
            </a:fld>
            <a:endParaRPr lang="ko-KR" altLang="en-US" sz="1000" b="0" cap="none" dirty="0" smtClean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sp>
        <p:nvSpPr>
          <p:cNvPr id="27" name="텍스트 개체 틀 26"/>
          <p:cNvSpPr txBox="1">
            <a:spLocks noGrp="1"/>
          </p:cNvSpPr>
          <p:nvPr>
            <p:ph type="body" idx="15"/>
          </p:nvPr>
        </p:nvSpPr>
        <p:spPr>
          <a:xfrm>
            <a:off x="1003300" y="1407160"/>
            <a:ext cx="6964680" cy="35941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ln w="15875" cap="flat" cmpd="sng">
                  <a:prstDash/>
                </a:ln>
                <a:gradFill rotWithShape="1">
                  <a:gsLst>
                    <a:gs pos="34000">
                      <a:schemeClr val="bg1"/>
                    </a:gs>
                    <a:gs pos="100000">
                      <a:srgbClr val="FCE28B">
                        <a:lumMod val="30000"/>
                        <a:lumOff val="70000"/>
                      </a:srgbClr>
                    </a:gs>
                  </a:gsLst>
                  <a:lin scaled="1"/>
                </a:gradFill>
                <a:latin typeface="KoPub돋움체 Light" charset="0"/>
                <a:ea typeface="KoPub돋움체 Light" charset="0"/>
              </a:rPr>
              <a:t>  개발 일정</a:t>
            </a:r>
            <a:endParaRPr lang="ko-KR" altLang="en-US" sz="2400" b="0" cap="none" dirty="0" smtClean="0">
              <a:ln w="15875" cap="flat" cmpd="sng">
                <a:prstDash/>
              </a:ln>
              <a:gradFill rotWithShape="1">
                <a:gsLst>
                  <a:gs pos="34000">
                    <a:schemeClr val="bg1"/>
                  </a:gs>
                  <a:gs pos="100000">
                    <a:srgbClr val="FCE28B">
                      <a:lumMod val="30000"/>
                      <a:lumOff val="70000"/>
                    </a:srgbClr>
                  </a:gs>
                </a:gsLst>
                <a:lin scaled="1"/>
              </a:gradFill>
              <a:latin typeface="KoPub돋움체 Light" charset="0"/>
              <a:ea typeface="KoPub돋움체 Light" charset="0"/>
            </a:endParaRPr>
          </a:p>
        </p:txBody>
      </p:sp>
      <p:sp>
        <p:nvSpPr>
          <p:cNvPr id="83" name="바닥글 개체 틀 82"/>
          <p:cNvSpPr txBox="1">
            <a:spLocks noGrp="1"/>
          </p:cNvSpPr>
          <p:nvPr>
            <p:ph type="ftr" idx="16"/>
          </p:nvPr>
        </p:nvSpPr>
        <p:spPr>
          <a:xfrm>
            <a:off x="1070610" y="6572250"/>
            <a:ext cx="2510155" cy="20129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cap="none" dirty="0" smtClean="0">
                <a:ln w="15875" cap="flat" cmpd="sng">
                  <a:prstDash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2013156019 민웅기</a:t>
            </a:r>
            <a:endParaRPr lang="ko-KR" altLang="en-US" sz="900" b="0" cap="none" dirty="0" smtClean="0">
              <a:ln w="15875" cap="flat" cmpd="sng">
                <a:prstDash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161290" y="1148715"/>
          <a:ext cx="8776335" cy="5341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4685"/>
                <a:gridCol w="1588135"/>
                <a:gridCol w="6533515"/>
              </a:tblGrid>
              <a:tr h="28194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lt1"/>
                          </a:solidFill>
                          <a:latin typeface="굴림" charset="0"/>
                          <a:ea typeface="굴림" charset="0"/>
                        </a:rPr>
                        <a:t>주차</a:t>
                      </a:r>
                      <a:endParaRPr lang="ko-KR" altLang="en-US" sz="1000" kern="1200" dirty="0" smtClean="0" b="0">
                        <a:solidFill>
                          <a:schemeClr val="lt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lt1"/>
                          </a:solidFill>
                          <a:latin typeface="굴림" charset="0"/>
                          <a:ea typeface="굴림" charset="0"/>
                        </a:rPr>
                        <a:t>주요내용</a:t>
                      </a:r>
                      <a:endParaRPr lang="ko-KR" altLang="en-US" sz="1000" kern="1200" dirty="0" smtClean="0" b="0">
                        <a:solidFill>
                          <a:schemeClr val="lt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lt1"/>
                          </a:solidFill>
                          <a:latin typeface="굴림" charset="0"/>
                          <a:ea typeface="굴림" charset="0"/>
                        </a:rPr>
                        <a:t>세부내용</a:t>
                      </a:r>
                      <a:endParaRPr lang="ko-KR" altLang="en-US" sz="1000" kern="1200" dirty="0" smtClean="0" b="0">
                        <a:solidFill>
                          <a:schemeClr val="lt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/>
                    </a:solidFill>
                  </a:tcPr>
                </a:tc>
              </a:tr>
              <a:tr h="80772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1주차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메인 오브젝트 및 레벨 디자인,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리소스 수집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(70%)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1. 레벨디자인 진행 및 각종 리소스 수집 ( 리소스 70% - 사운드, 사다리 등 부재)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2. 캐릭터 및 배경 몬스터 생성 좌표 지정 ( 100% 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3. 캐릭터와 배경 기본 물리작용 설정 ( 생성시 땅에 착지 ) ( 100% 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4. 특수한 지형에 대한 상호작용 내용 설정 ( 0% - 사다리 등 미구현 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</a:tr>
              <a:tr h="98298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2주차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몬스터 오브젝트 생성 및 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키 입력 및 처리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(90%)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1. 캐릭터 이동, 공격, 기술 사용시 기능 및 점프 기능 ( 100% 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2. 맵의 특수 지형, 오브젝트와 상호작용하는 기능 ( 0% - 사다리 미구현 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3. 각종 몬스터 오브젝트 관리 리스트 생성 ( 100% 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4. 몬스터를 일정 시간마다 생성 ( 100% 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5. 주요 몬스터의 패턴 생성 ( 100% 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3주차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메인 및 몬스터 오브젝트 상호작용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및 몬스터 AI (100%)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1. 캐릭터와 몬스터의 공격이 서로 적중할때 반응 ( 100% 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2. 몬스터가 캐릭터를 쫓아다니는 기능 ( 100% 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3. 주요 몬스터가 랜덤적으로 패턴을 보이는 기능 ( 100% 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4주차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밸런스 점검 및 상호작용 테스트 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1. 첫 스테이지의 밸런스 조절 및 버그 확인 ( 80% ) 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2. 히트시 사운드 및 데미지 출력 확인 ( 0% 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5주차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아이템 드랍 시스템 및 스테이지 이동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(50%)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1. 주요 몬스터를 처치 할 경우 아이템이 드랍되는 기능 ( 100% 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2. 주요 몬스터에게서 드랍된 아이템을 습득시 스테이지 이동( 100% 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3. 2, 3 스테이지 구현 ( 0% 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6주차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메뉴 추가 및 시스템 추가 기능 적용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1. 게임 시작시 메뉴를 통해 진입하도록 메뉴 생성 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2. 인게임에서 메뉴 키를 누를 경우 시간정지 및 메뉴창 팝업 ( 50% - 메뉴창 미구현 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3. 게임 시작 시 플레이 타임 기록을 위한 타이머 생성 – 진행 중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7주차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밸런스 점검 및 추가 기능 적용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밀린 일정 처리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1. 2,3 스테이지의 밸런스 조절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2. 일정에서 밀린 작업들 수행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3. 개발 범위 중 추가적으로 구현할 기능들 구현 ( 남은 기간 )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40000"/>
                      </a:schemeClr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8주차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마무리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 smtClean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1. 테스트 및 수정</a:t>
                      </a:r>
                      <a:endParaRPr lang="ko-KR" altLang="en-US" sz="1000" kern="1200" dirty="0" smtClean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6" name="직선 연결선 85"/>
          <p:cNvCxnSpPr/>
          <p:nvPr/>
        </p:nvCxnSpPr>
        <p:spPr>
          <a:xfrm rot="0">
            <a:off x="4810760" y="1080135"/>
            <a:ext cx="1401445" cy="1270"/>
          </a:xfrm>
          <a:prstGeom prst="line"/>
          <a:ln w="9525" cap="rnd" cmpd="sng">
            <a:solidFill>
              <a:schemeClr val="bg1">
                <a:alpha val="60784"/>
              </a:schemeClr>
            </a:solidFill>
            <a:prstDash val="solid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rot="0">
            <a:off x="4810760" y="1104900"/>
            <a:ext cx="1401445" cy="1270"/>
          </a:xfrm>
          <a:prstGeom prst="line"/>
          <a:ln w="9525" cap="rnd" cmpd="sng">
            <a:solidFill>
              <a:schemeClr val="bg1">
                <a:alpha val="60784"/>
              </a:schemeClr>
            </a:solidFill>
            <a:prstDash val="solid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 txBox="1">
            <a:spLocks/>
          </p:cNvSpPr>
          <p:nvPr>
            <p:ph type="title"/>
          </p:nvPr>
        </p:nvSpPr>
        <p:spPr>
          <a:xfrm rot="0">
            <a:off x="3082925" y="114300"/>
            <a:ext cx="2979420" cy="5797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1"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KoPub돋움체 Light" charset="0"/>
                <a:ea typeface="KoPub돋움체 Light" charset="0"/>
              </a:rPr>
              <a:t>HUMANOID</a:t>
            </a:r>
            <a:endParaRPr lang="ko-KR" altLang="en-US" sz="1100" cap="none" dirty="0" smtClean="0" b="1"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KoPub돋움체 Light" charset="0"/>
              <a:ea typeface="KoPub돋움체 Light" charset="0"/>
            </a:endParaRPr>
          </a:p>
        </p:txBody>
      </p:sp>
      <p:sp>
        <p:nvSpPr>
          <p:cNvPr id="30" name="슬라이드 번호 개체 틀 29"/>
          <p:cNvSpPr txBox="1">
            <a:spLocks/>
          </p:cNvSpPr>
          <p:nvPr>
            <p:ph type="sldNum" idx="12"/>
          </p:nvPr>
        </p:nvSpPr>
        <p:spPr>
          <a:xfrm rot="0">
            <a:off x="7764780" y="6572250"/>
            <a:ext cx="489585" cy="201930"/>
          </a:xfrm>
          <a:prstGeom prst="rect"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cap="none" dirty="0" smtClean="0" b="0"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5</a:t>
            </a:fld>
            <a:endParaRPr lang="ko-KR" altLang="en-US" sz="1000" cap="none" dirty="0" smtClean="0" b="0"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sp>
        <p:nvSpPr>
          <p:cNvPr id="27" name="텍스트 개체 틀 26"/>
          <p:cNvSpPr txBox="1">
            <a:spLocks/>
          </p:cNvSpPr>
          <p:nvPr>
            <p:ph type="body" idx="15"/>
          </p:nvPr>
        </p:nvSpPr>
        <p:spPr>
          <a:xfrm rot="0">
            <a:off x="1003300" y="1407160"/>
            <a:ext cx="6965315" cy="360045"/>
          </a:xfrm>
          <a:prstGeom prst="rect"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gradFill rotWithShape="1">
                  <a:gsLst>
                    <a:gs pos="34000">
                      <a:schemeClr val="bg1"/>
                    </a:gs>
                    <a:gs pos="100000">
                      <a:srgbClr val="FCE28B">
                        <a:lumMod val="30000"/>
                        <a:lumOff val="70000"/>
                      </a:srgbClr>
                    </a:gs>
                  </a:gsLst>
                  <a:lin ang="0"/>
                </a:gradFill>
                <a:latin typeface="KoPub돋움체 Light" charset="0"/>
                <a:ea typeface="KoPub돋움체 Light" charset="0"/>
              </a:rPr>
              <a:t>   커밋 통계</a:t>
            </a:r>
            <a:endParaRPr lang="ko-KR" altLang="en-US" sz="2400" cap="none" dirty="0" smtClean="0" b="0">
              <a:gradFill rotWithShape="1">
                <a:gsLst>
                  <a:gs pos="34000">
                    <a:schemeClr val="bg1"/>
                  </a:gs>
                  <a:gs pos="100000">
                    <a:srgbClr val="FCE28B">
                      <a:lumMod val="30000"/>
                      <a:lumOff val="70000"/>
                    </a:srgbClr>
                  </a:gs>
                </a:gsLst>
                <a:lin ang="0"/>
              </a:gradFill>
              <a:latin typeface="KoPub돋움체 Light" charset="0"/>
              <a:ea typeface="KoPub돋움체 Light" charset="0"/>
            </a:endParaRPr>
          </a:p>
        </p:txBody>
      </p:sp>
      <p:sp>
        <p:nvSpPr>
          <p:cNvPr id="83" name="바닥글 개체 틀 82"/>
          <p:cNvSpPr txBox="1">
            <a:spLocks/>
          </p:cNvSpPr>
          <p:nvPr>
            <p:ph type="ftr" idx="16"/>
          </p:nvPr>
        </p:nvSpPr>
        <p:spPr>
          <a:xfrm rot="0">
            <a:off x="1070610" y="6572250"/>
            <a:ext cx="2510790" cy="201930"/>
          </a:xfrm>
          <a:prstGeom prst="rect"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atin typeface="Opificio" charset="0"/>
                <a:ea typeface="Opificio" charset="0"/>
              </a:rPr>
              <a:t>2013156019 민웅기</a:t>
            </a:r>
            <a:endParaRPr lang="ko-KR" altLang="en-US" sz="900" cap="none" dirty="0" smtClean="0" b="0"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39000"/>
                      <a:lumOff val="61000"/>
                    </a:srgbClr>
                  </a:gs>
                </a:gsLst>
                <a:path path="shape">
                  <a:fillToRect l="50000" t="50000" r="50000" b="50000"/>
                </a:path>
              </a:gradFill>
              <a:latin typeface="Opificio" charset="0"/>
              <a:ea typeface="Opificio" charset="0"/>
            </a:endParaRPr>
          </a:p>
        </p:txBody>
      </p:sp>
      <p:sp>
        <p:nvSpPr>
          <p:cNvPr id="85" name="텍스트 개체 틀 84"/>
          <p:cNvSpPr txBox="1">
            <a:spLocks/>
          </p:cNvSpPr>
          <p:nvPr>
            <p:ph type="body" idx="17"/>
          </p:nvPr>
        </p:nvSpPr>
        <p:spPr>
          <a:xfrm rot="0">
            <a:off x="1134110" y="847725"/>
            <a:ext cx="6887210" cy="192405"/>
          </a:xfrm>
          <a:prstGeom prst="rect"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dist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ln w="1587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gradFill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</a:gradFill>
                <a:latin typeface="Opificio" charset="0"/>
                <a:ea typeface="Opificio" charset="0"/>
              </a:rPr>
              <a:t>게임 컨셉 / 개발 범위 / 개발 일정 / 커밋 통계</a:t>
            </a:r>
            <a:endParaRPr lang="ko-KR" altLang="en-US" sz="1100" cap="none" dirty="0" smtClean="0" b="0">
              <a:ln w="15875" cap="flat" cmpd="sng">
                <a:solidFill>
                  <a:schemeClr val="bg1">
                    <a:alpha val="0"/>
                  </a:schemeClr>
                </a:solidFill>
                <a:prstDash val="solid"/>
              </a:ln>
              <a:gradFill rotWithShape="1">
                <a:gsLst>
                  <a:gs pos="0">
                    <a:srgbClr val="FFFEFC"/>
                  </a:gs>
                  <a:gs pos="100000">
                    <a:srgbClr val="FCE28B">
                      <a:lumMod val="68000"/>
                      <a:lumOff val="32000"/>
                    </a:srgbClr>
                  </a:gs>
                </a:gsLst>
                <a:lin ang="2700000" scaled="1"/>
              </a:gradFill>
              <a:latin typeface="Opificio" charset="0"/>
              <a:ea typeface="Opificio" charset="0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rot="0">
            <a:off x="6652895" y="1080135"/>
            <a:ext cx="1401445" cy="1270"/>
          </a:xfrm>
          <a:prstGeom prst="line"/>
          <a:ln w="9525" cap="rnd" cmpd="sng">
            <a:solidFill>
              <a:schemeClr val="bg1">
                <a:alpha val="60784"/>
              </a:schemeClr>
            </a:solidFill>
            <a:prstDash val="solid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rot="0">
            <a:off x="6652895" y="1104900"/>
            <a:ext cx="1401445" cy="1270"/>
          </a:xfrm>
          <a:prstGeom prst="line"/>
          <a:ln w="9525" cap="rnd" cmpd="sng">
            <a:solidFill>
              <a:schemeClr val="bg1">
                <a:alpha val="60784"/>
              </a:schemeClr>
            </a:solidFill>
            <a:prstDash val="solid"/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그림 87" descr="C:/Users/ë¯¼ìê¸°/AppData/Roaming/PolarisOffice/ETemp/19756_18425416/fImage11068441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4470" y="1212215"/>
            <a:ext cx="8803005" cy="52851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7">
      <a:majorFont>
        <a:latin typeface="Opificio"/>
        <a:ea typeface="KoPub돋움체 Bold"/>
        <a:cs typeface=""/>
      </a:majorFont>
      <a:minorFont>
        <a:latin typeface="Opificio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106</Paragraphs>
  <Words>653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Adstore.Tistory.com</dc:creator>
  <cp:lastModifiedBy>Min ung gi</cp:lastModifiedBy>
  <dc:title>PowerPoint 프레젠테이션</dc:title>
  <dcterms:modified xsi:type="dcterms:W3CDTF">2017-11-21T10:12:11Z</dcterms:modified>
</cp:coreProperties>
</file>