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3" r:id="rId13"/>
  </p:sldMasterIdLst>
  <p:notesMasterIdLst>
    <p:notesMasterId r:id="rId15"/>
  </p:notesMasterIdLst>
  <p:sldIdLst>
    <p:sldId id="256" r:id="rId17"/>
    <p:sldId id="258" r:id="rId18"/>
    <p:sldId id="257" r:id="rId19"/>
    <p:sldId id="262" r:id="rId20"/>
    <p:sldId id="260" r:id="rId21"/>
    <p:sldId id="263" r:id="rId2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ctrTitle"/>
          </p:nvPr>
        </p:nvSpPr>
        <p:spPr>
          <a:xfrm rot="0">
            <a:off x="142240" y="1198880"/>
            <a:ext cx="8856345" cy="12147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모바일 프로그래밍 </a:t>
            </a: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</a:b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어플리케이션 설계</a:t>
            </a:r>
            <a: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800" cap="none" dirty="0" smtClean="0" b="1">
                <a:solidFill>
                  <a:schemeClr val="accent2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mobile programming</a:t>
            </a: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 cap="none" dirty="0" smtClean="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application design</a:t>
            </a:r>
            <a:endParaRPr lang="ko-KR" altLang="en-US" sz="1800" cap="none" dirty="0" smtClean="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부제목 4"/>
          <p:cNvSpPr txBox="1">
            <a:spLocks/>
          </p:cNvSpPr>
          <p:nvPr>
            <p:ph type="subTitle" idx="1"/>
          </p:nvPr>
        </p:nvSpPr>
        <p:spPr>
          <a:xfrm rot="0">
            <a:off x="139700" y="4119245"/>
            <a:ext cx="4051935" cy="30327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임건우(팀장)     2013156036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김명수           2013156006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민웅기           2013156019 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accent3">
                    <a:lumMod val="50000"/>
                  </a:schemeClr>
                </a:solidFill>
                <a:latin typeface="맑은 고딕" charset="0"/>
                <a:ea typeface="맑은 고딕" charset="0"/>
              </a:rPr>
              <a:t>황규영           2010152048</a:t>
            </a: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3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막힌 원호 7"/>
          <p:cNvSpPr>
            <a:spLocks/>
          </p:cNvSpPr>
          <p:nvPr/>
        </p:nvSpPr>
        <p:spPr>
          <a:xfrm rot="0" flipH="1">
            <a:off x="5867400" y="1622425"/>
            <a:ext cx="3277235" cy="3277235"/>
          </a:xfrm>
          <a:prstGeom prst="blockArc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막힌 원호 8"/>
          <p:cNvSpPr>
            <a:spLocks/>
          </p:cNvSpPr>
          <p:nvPr/>
        </p:nvSpPr>
        <p:spPr>
          <a:xfrm rot="0" flipH="1" flipV="1">
            <a:off x="5867400" y="2201545"/>
            <a:ext cx="3277235" cy="3277235"/>
          </a:xfrm>
          <a:prstGeom prst="blockArc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6462395" y="3326765"/>
            <a:ext cx="37668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Team CamelCase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312660" y="190500"/>
            <a:ext cx="3370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2017.05.21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0" y="3810000"/>
            <a:ext cx="9144635" cy="3048635"/>
          </a:xfrm>
          <a:prstGeom prst="rect"/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655" y="3776345"/>
            <a:ext cx="1821180" cy="71755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소개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400" y="3776345"/>
            <a:ext cx="1821180" cy="3409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목적 및 특징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3776345"/>
            <a:ext cx="1821180" cy="3409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및 구현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6891655" y="3776345"/>
            <a:ext cx="1821180" cy="3409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역할분담 외 </a:t>
            </a: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34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45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745" y="4081145"/>
            <a:ext cx="122809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D2Coding" charset="0"/>
                <a:ea typeface="D2Coding" charset="0"/>
              </a:rPr>
              <a:t>-일정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D2Coding" charset="0"/>
                <a:ea typeface="D2Coding" charset="0"/>
              </a:rPr>
              <a:t>-구현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255" y="4097655"/>
            <a:ext cx="122809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855" y="1405255"/>
            <a:ext cx="4894580" cy="10147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6000" cap="none" dirty="0" smtClean="0" b="1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>
            <a:spLocks/>
          </p:cNvSpPr>
          <p:nvPr/>
        </p:nvSpPr>
        <p:spPr>
          <a:xfrm rot="0" flipH="1" flipV="1">
            <a:off x="8390255" y="6138545"/>
            <a:ext cx="457835" cy="457835"/>
          </a:xfrm>
          <a:prstGeom prst="blockArc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2857500" y="4059555"/>
            <a:ext cx="126111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D2Coding" charset="0"/>
                <a:ea typeface="D2Coding" charset="0"/>
              </a:rPr>
              <a:t>-목적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D2Coding" charset="0"/>
                <a:ea typeface="D2Coding" charset="0"/>
              </a:rPr>
              <a:t>-특징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D2Coding" charset="0"/>
              <a:ea typeface="D2Codi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81200"/>
            <a:ext cx="915035" cy="4222115"/>
          </a:xfrm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5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0440" cy="2622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소개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912495" y="1209675"/>
            <a:ext cx="591693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프로젝트명</a:t>
            </a:r>
            <a:r>
              <a:rPr lang="en-US" altLang="ko-KR" sz="2800" cap="none" dirty="0" smtClean="0" b="1">
                <a:latin typeface="맑은 고딕" charset="0"/>
                <a:ea typeface="맑은 고딕" charset="0"/>
              </a:rPr>
              <a:t>  전설의 대장장이(가제)</a:t>
            </a:r>
            <a:endParaRPr lang="ko-KR" altLang="en-US" sz="28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883285" y="3089910"/>
            <a:ext cx="1922780" cy="522604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장르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255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6870" cy="3737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2931160" y="4191000"/>
            <a:ext cx="54813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 학기 동안 모바일 프로그래밍 강의에서  배우것을 기반으로 수업의 성취도 획득을 목적으로 개발.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스마트폰이 있다면 한번도 안해본 사람은 있어도 한번만 하는 사람은 없다는 게임 어플리케이션에 착안하여 최소한 두번 이상은 플레이 할 수 있는 게임을 목표로 한다.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864870" y="4132580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개발동기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909320" y="2423795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카테고리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2945765" y="2461895"/>
            <a:ext cx="548132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2960370" y="3119755"/>
            <a:ext cx="548132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RPG(Role-Play-Game)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883285" y="4944745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개발목표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035" cy="4222115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8835" cy="24701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0440" cy="2622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목적 및 특징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912495" y="3177540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특징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6870" cy="3737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909320" y="1793875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개발목적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04185" y="1787525"/>
            <a:ext cx="5744845" cy="16567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3033395" y="1831975"/>
            <a:ext cx="5686425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쉬는시간 또는 휴게시간에 짧게 즐기면서 사용자에게 유쾌함을 선사하는 것을 목적으로 함 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3223895" y="3091815"/>
            <a:ext cx="5466715" cy="301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2256790" y="3180080"/>
            <a:ext cx="6887845" cy="2042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속도감 :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짧은 휴게시간 쉬는시간에 맞 춰 플레이타임을 최소화 하며 클리어 할 수 있도록 함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간단함 :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매뉴얼이 없이 바로 실기에서 플레이방법을 알 수           있는 직관성을 제공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귀여움 :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아기자기한 2D 도트 RPG로 더욱 즐겁게                                                                                      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유쾌함 :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보스 디자인을 유저가 할 수 있음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105" y="1017270"/>
            <a:ext cx="3520440" cy="26225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일정 및 구현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5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다이어그램 7"/>
          <p:cNvGrpSpPr/>
          <p:nvPr/>
        </p:nvGrpSpPr>
        <p:grpSpPr>
          <a:xfrm rot="0">
            <a:off x="673100" y="125730"/>
            <a:ext cx="7887335" cy="4352290"/>
            <a:chOff x="673100" y="125730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 rot="0">
              <a:off x="673100" y="1875155"/>
              <a:ext cx="2132330" cy="953135"/>
            </a:xfrm>
            <a:prstGeom prst="chevron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/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~5/19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팀원 구성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 rot="0">
              <a:off x="2521585" y="1875155"/>
              <a:ext cx="2202180" cy="953135"/>
            </a:xfrm>
            <a:prstGeom prst="chevron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/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~5/23 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설계서 작성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 rot="0">
              <a:off x="4441190" y="1875155"/>
              <a:ext cx="2200910" cy="982345"/>
            </a:xfrm>
            <a:prstGeom prst="chevron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/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~6/5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보고서 및 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소스 제출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 rot="0">
              <a:off x="6346190" y="1875155"/>
              <a:ext cx="2214245" cy="982345"/>
            </a:xfrm>
            <a:prstGeom prst="chevron"/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/>
            <a:fontRef idx="minor">
              <a:schemeClr val="lt1"/>
            </a:fontRef>
          </p:style>
          <p:txBody>
            <a:bodyPr wrap="square" lIns="91440" tIns="45720" rIns="91440" bIns="45720" numCol="1" vert="horz" anchor="ctr" upright="1">
              <a:noAutofit/>
            </a:bodyPr>
            <a:lstStyle/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500" cap="none" dirty="0" smtClean="0" b="0">
                  <a:latin typeface="맑은 고딕" charset="0"/>
                  <a:ea typeface="맑은 고딕" charset="0"/>
                </a:rPr>
                <a:t>~6/21</a:t>
              </a:r>
              <a:endParaRPr lang="ko-KR" altLang="en-US" sz="1500" cap="none" dirty="0" smtClean="0" b="0"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ko-KR" sz="1500" cap="none" dirty="0" smtClean="0" b="0">
                  <a:latin typeface="맑은 고딕" charset="0"/>
                  <a:ea typeface="맑은 고딕" charset="0"/>
                </a:rPr>
                <a:t>발표 및 시연</a:t>
              </a:r>
              <a:endParaRPr lang="ko-KR" altLang="en-US" sz="15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막힌 원호 10"/>
          <p:cNvSpPr/>
          <p:nvPr/>
        </p:nvSpPr>
        <p:spPr>
          <a:xfrm flipH="1">
            <a:off x="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255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703580" y="3472815"/>
            <a:ext cx="76930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IDE : Android Studio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Emulator : AVD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O/S : Window 7, 10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Text Editor : Atom(for simple debug)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내용 개체 틀 14"/>
          <p:cNvSpPr txBox="1">
            <a:spLocks/>
          </p:cNvSpPr>
          <p:nvPr>
            <p:ph type="obj" idx="2"/>
          </p:nvPr>
        </p:nvSpPr>
        <p:spPr>
          <a:xfrm rot="0">
            <a:off x="0" y="1614805"/>
            <a:ext cx="915035" cy="4222115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981200"/>
            <a:ext cx="915035" cy="4222115"/>
          </a:xfrm>
          <a:prstGeom prst="rect"/>
        </p:spPr>
        <p:txBody>
          <a:bodyPr wrap="square" lIns="91440" tIns="45720" rIns="91440" bIns="45720" vert="horz" anchor="t">
            <a:normAutofit fontScale="475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전설의  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대장장이</a:t>
            </a:r>
            <a:endParaRPr lang="ko-KR" altLang="en-US" sz="7200" cap="none" dirty="0" smtClean="0" b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>
            <a:off x="0" y="541655"/>
            <a:ext cx="9144635" cy="635"/>
          </a:xfrm>
          <a:prstGeom prst="line"/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 rot="0">
            <a:off x="5605145" y="262255"/>
            <a:ext cx="3378835" cy="24701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contents 1</a:t>
            </a:r>
            <a:r>
              <a:rPr lang="en-US" altLang="ko-KR" sz="10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</a:rPr>
              <a:t>   / contents 2   / contents 3   / contents 4</a:t>
            </a:r>
            <a:endParaRPr lang="ko-KR" altLang="en-US" sz="10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/>
          </p:nvPr>
        </p:nvSpPr>
        <p:spPr>
          <a:xfrm rot="0">
            <a:off x="346710" y="797560"/>
            <a:ext cx="3520440" cy="2622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accent4"/>
                </a:solidFill>
                <a:latin typeface="Calibri Light" charset="0"/>
                <a:ea typeface="Calibri Light" charset="0"/>
              </a:rPr>
              <a:t>역할분담</a:t>
            </a:r>
            <a:endParaRPr lang="ko-KR" altLang="en-US" sz="2000" cap="none" dirty="0" smtClean="0" b="1">
              <a:solidFill>
                <a:schemeClr val="accent4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rot="0" flipH="1">
            <a:off x="0" y="24574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rot="0" flipH="1" flipV="1">
            <a:off x="8255" y="389255"/>
            <a:ext cx="457835" cy="457835"/>
          </a:xfrm>
          <a:prstGeom prst="blockArc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3018790" y="2066290"/>
            <a:ext cx="5964555" cy="439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989580" y="2901315"/>
            <a:ext cx="5436870" cy="3737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836295" y="1808480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임건우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04185" y="1787525"/>
            <a:ext cx="5744845" cy="16567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2402840" y="1875790"/>
            <a:ext cx="568642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팀장, 비즈니스 로직 코딩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3223895" y="3091815"/>
            <a:ext cx="5466715" cy="301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835660" y="2725420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김명수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 rot="0">
            <a:off x="835660" y="3648710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민웅기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 rot="0">
            <a:off x="821055" y="4760595"/>
            <a:ext cx="1922780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FCCC00"/>
                </a:solidFill>
                <a:latin typeface="맑은 고딕" charset="0"/>
                <a:ea typeface="맑은 고딕" charset="0"/>
              </a:rPr>
              <a:t>황규영</a:t>
            </a:r>
            <a:endParaRPr lang="ko-KR" altLang="en-US" sz="2800" cap="none" dirty="0" smtClean="0" b="1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2417445" y="2797810"/>
            <a:ext cx="568642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UI 코딩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2432685" y="3794760"/>
            <a:ext cx="568642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그래픽, 레벨 디자인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2447290" y="4850765"/>
            <a:ext cx="568642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모델 디자인, 코딩</a:t>
            </a:r>
            <a:endParaRPr lang="ko-KR" altLang="en-US" sz="2000" cap="none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31</Paragraphs>
  <Words>90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yebi1</dc:creator>
  <cp:lastModifiedBy>황 규영</cp:lastModifiedBy>
  <dc:title>PowerPoint 프레젠테이션</dc:title>
  <dcterms:modified xsi:type="dcterms:W3CDTF">2016-01-14T05:55:26Z</dcterms:modified>
</cp:coreProperties>
</file>