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png" ContentType="image/png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97" r:id="rId13"/>
  </p:sldMasterIdLst>
  <p:notesMasterIdLst>
    <p:notesMasterId r:id="rId15"/>
  </p:notesMasterIdLst>
  <p:sldIdLst>
    <p:sldId id="256" r:id="rId17"/>
    <p:sldId id="258" r:id="rId18"/>
    <p:sldId id="257" r:id="rId19"/>
    <p:sldId id="262" r:id="rId20"/>
    <p:sldId id="264" r:id="rId21"/>
    <p:sldId id="265" r:id="rId22"/>
    <p:sldId id="263" r:id="rId23"/>
  </p:sldIdLst>
  <p:sldSz cx="9144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13" d="100"/>
          <a:sy n="113" d="100"/>
        </p:scale>
        <p:origin x="14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3786" y="7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notesMaster" Target="notesMasters/notesMaster1.xml"></Relationship><Relationship Id="rId17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19" Type="http://schemas.openxmlformats.org/officeDocument/2006/relationships/slide" Target="slides/slide3.xml"></Relationship><Relationship Id="rId20" Type="http://schemas.openxmlformats.org/officeDocument/2006/relationships/slide" Target="slides/slide4.xml"></Relationship><Relationship Id="rId21" Type="http://schemas.openxmlformats.org/officeDocument/2006/relationships/slide" Target="slides/slide5.xml"></Relationship><Relationship Id="rId22" Type="http://schemas.openxmlformats.org/officeDocument/2006/relationships/slide" Target="slides/slide6.xml"></Relationship><Relationship Id="rId23" Type="http://schemas.openxmlformats.org/officeDocument/2006/relationships/slide" Target="slides/slide7.xml"></Relationship><Relationship Id="rId24" Type="http://schemas.openxmlformats.org/officeDocument/2006/relationships/viewProps" Target="viewProps.xml"></Relationship><Relationship Id="rId25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5F75E-F8D0-406E-84C8-446C7444F352}" type="datetimeFigureOut">
              <a:rPr lang="ko-KR" altLang="en-US" smtClean="0"/>
              <a:t>2016-01-14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C2CF3-D289-43D2-8DEA-1391A6D278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935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2016-01-14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591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2016-01-14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956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2016-01-14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86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2016-01-14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310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2016-01-14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751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2016-01-14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199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2016-01-14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837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2016-01-14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07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2016-01-14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655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2016-01-14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127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2016-01-14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20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FEBB0-12E2-4577-9B14-145480F18E47}" type="datetimeFigureOut">
              <a:rPr lang="ko-KR" altLang="en-US" smtClean="0"/>
              <a:t>2016-01-14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41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image" Target="../media/fImage69047219941.png"></Relationship><Relationship Id="rId2" Type="http://schemas.openxmlformats.org/officeDocument/2006/relationships/image" Target="../media/fImage6697072008467.png"></Relationship><Relationship Id="rId3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6901552656334.png"></Relationship><Relationship Id="rId3" Type="http://schemas.openxmlformats.org/officeDocument/2006/relationships/image" Target="../media/fImage7093092666500.png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34502819169.png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 txBox="1">
            <a:spLocks/>
          </p:cNvSpPr>
          <p:nvPr>
            <p:ph type="ctrTitle"/>
          </p:nvPr>
        </p:nvSpPr>
        <p:spPr>
          <a:xfrm rot="0">
            <a:off x="142240" y="1198880"/>
            <a:ext cx="8856345" cy="12147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cap="none" dirty="0" smtClean="0" b="1">
                <a:solidFill>
                  <a:schemeClr val="accent2"/>
                </a:solidFill>
                <a:latin typeface="맑은 고딕" charset="0"/>
                <a:ea typeface="맑은 고딕" charset="0"/>
              </a:rPr>
              <a:t>모바일 프로그래밍 </a:t>
            </a:r>
            <a:r>
              <a:rPr lang="en-US" altLang="ko-KR" sz="4800" cap="none" dirty="0" smtClean="0" b="1">
                <a:solidFill>
                  <a:schemeClr val="accent2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4800" cap="none" dirty="0" smtClean="0" b="1">
                <a:solidFill>
                  <a:schemeClr val="accent2"/>
                </a:solidFill>
                <a:latin typeface="맑은 고딕" charset="0"/>
                <a:ea typeface="맑은 고딕" charset="0"/>
              </a:rPr>
            </a:br>
            <a:r>
              <a:rPr lang="en-US" altLang="ko-KR" sz="4800" cap="none" dirty="0" smtClean="0" b="1">
                <a:solidFill>
                  <a:schemeClr val="accent2"/>
                </a:solidFill>
                <a:latin typeface="맑은 고딕" charset="0"/>
                <a:ea typeface="맑은 고딕" charset="0"/>
              </a:rPr>
              <a:t>어플리케이션 설계</a:t>
            </a:r>
            <a:r>
              <a:rPr lang="en-US" altLang="ko-KR" sz="4800" cap="none" dirty="0" smtClean="0" b="1">
                <a:solidFill>
                  <a:schemeClr val="accent2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4800" cap="none" dirty="0" smtClean="0" b="1">
                <a:solidFill>
                  <a:schemeClr val="accent2"/>
                </a:solidFill>
                <a:latin typeface="맑은 고딕" charset="0"/>
                <a:ea typeface="맑은 고딕" charset="0"/>
              </a:rPr>
            </a:br>
            <a:r>
              <a:rPr lang="en-US" altLang="ko-KR" sz="1800" cap="none" dirty="0" smtClean="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mobile programming</a:t>
            </a:r>
            <a:r>
              <a:rPr lang="en-US" altLang="ko-KR" sz="1800" cap="none" dirty="0" smtClean="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1800" cap="none" dirty="0" smtClean="0" b="1">
                <a:solidFill>
                  <a:srgbClr val="FF0000"/>
                </a:solidFill>
                <a:latin typeface="맑은 고딕" charset="0"/>
                <a:ea typeface="맑은 고딕" charset="0"/>
              </a:rPr>
            </a:br>
            <a:r>
              <a:rPr lang="en-US" altLang="ko-KR" sz="1800" cap="none" dirty="0" smtClean="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application design</a:t>
            </a:r>
            <a:endParaRPr lang="ko-KR" altLang="en-US" sz="1800" cap="none" dirty="0" smtClean="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부제목 4"/>
          <p:cNvSpPr txBox="1">
            <a:spLocks/>
          </p:cNvSpPr>
          <p:nvPr>
            <p:ph type="subTitle" idx="1"/>
          </p:nvPr>
        </p:nvSpPr>
        <p:spPr>
          <a:xfrm rot="0">
            <a:off x="139700" y="4119245"/>
            <a:ext cx="4051935" cy="30327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accent3">
                  <a:lumMod val="50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accent3">
                  <a:lumMod val="50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accent3">
                    <a:lumMod val="50000"/>
                  </a:schemeClr>
                </a:solidFill>
                <a:latin typeface="맑은 고딕" charset="0"/>
                <a:ea typeface="맑은 고딕" charset="0"/>
              </a:rPr>
              <a:t>임건우(팀장)     2013156036</a:t>
            </a:r>
            <a:endParaRPr lang="ko-KR" altLang="en-US" sz="1800" cap="none" dirty="0" smtClean="0" b="0">
              <a:solidFill>
                <a:schemeClr val="accent3">
                  <a:lumMod val="50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accent3">
                    <a:lumMod val="50000"/>
                  </a:schemeClr>
                </a:solidFill>
                <a:latin typeface="맑은 고딕" charset="0"/>
                <a:ea typeface="맑은 고딕" charset="0"/>
              </a:rPr>
              <a:t>김명수           2013156006</a:t>
            </a:r>
            <a:endParaRPr lang="ko-KR" altLang="en-US" sz="1800" cap="none" dirty="0" smtClean="0" b="0">
              <a:solidFill>
                <a:schemeClr val="accent3">
                  <a:lumMod val="50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accent3">
                    <a:lumMod val="50000"/>
                  </a:schemeClr>
                </a:solidFill>
                <a:latin typeface="맑은 고딕" charset="0"/>
                <a:ea typeface="맑은 고딕" charset="0"/>
              </a:rPr>
              <a:t>민웅기           2013156019 </a:t>
            </a:r>
            <a:endParaRPr lang="ko-KR" altLang="en-US" sz="1800" cap="none" dirty="0" smtClean="0" b="0">
              <a:solidFill>
                <a:schemeClr val="accent3">
                  <a:lumMod val="50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accent3">
                    <a:lumMod val="50000"/>
                  </a:schemeClr>
                </a:solidFill>
                <a:latin typeface="맑은 고딕" charset="0"/>
                <a:ea typeface="맑은 고딕" charset="0"/>
              </a:rPr>
              <a:t>황규영           2010152048</a:t>
            </a:r>
            <a:endParaRPr lang="ko-KR" altLang="en-US" sz="1800" cap="none" dirty="0" smtClean="0" b="0">
              <a:solidFill>
                <a:schemeClr val="accent3">
                  <a:lumMod val="50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accent3">
                  <a:lumMod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막힌 원호 7"/>
          <p:cNvSpPr>
            <a:spLocks/>
          </p:cNvSpPr>
          <p:nvPr/>
        </p:nvSpPr>
        <p:spPr>
          <a:xfrm rot="0" flipH="1">
            <a:off x="5867400" y="1622425"/>
            <a:ext cx="3277235" cy="3277235"/>
          </a:xfrm>
          <a:prstGeom prst="blockArc"/>
          <a:ln w="0">
            <a:noFill/>
            <a:prstDash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막힌 원호 8"/>
          <p:cNvSpPr>
            <a:spLocks/>
          </p:cNvSpPr>
          <p:nvPr/>
        </p:nvSpPr>
        <p:spPr>
          <a:xfrm rot="0" flipH="1" flipV="1">
            <a:off x="5867400" y="2201545"/>
            <a:ext cx="3277235" cy="3277235"/>
          </a:xfrm>
          <a:prstGeom prst="blockArc"/>
          <a:ln w="0">
            <a:noFill/>
            <a:prstDash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 rot="0">
            <a:off x="6462395" y="3326765"/>
            <a:ext cx="376682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Team CamelCase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10"/>
          <p:cNvSpPr txBox="1">
            <a:spLocks/>
          </p:cNvSpPr>
          <p:nvPr/>
        </p:nvSpPr>
        <p:spPr>
          <a:xfrm>
            <a:off x="7312660" y="190500"/>
            <a:ext cx="337121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2017.06.04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801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>
            <a:spLocks/>
          </p:cNvSpPr>
          <p:nvPr/>
        </p:nvSpPr>
        <p:spPr>
          <a:xfrm rot="0">
            <a:off x="0" y="3810000"/>
            <a:ext cx="9144635" cy="3048635"/>
          </a:xfrm>
          <a:prstGeom prst="rect"/>
          <a:ln w="0">
            <a:noFill/>
            <a:prstDash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4655" y="3776345"/>
            <a:ext cx="1821180" cy="71755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Tx/>
              <a:buNone/>
            </a:pPr>
            <a:r>
              <a:rPr lang="en-US" altLang="ko-KR" sz="1800" cap="none" dirty="0" smtClean="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소개</a:t>
            </a:r>
            <a:endParaRPr lang="ko-KR" altLang="en-US" sz="1800" cap="none" dirty="0" smtClean="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Tx/>
              <a:buNone/>
            </a:pPr>
            <a:endParaRPr lang="ko-KR" altLang="en-US" sz="1800" cap="none" dirty="0" smtClean="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65400" y="3776345"/>
            <a:ext cx="1821815" cy="34099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Tx/>
              <a:buNone/>
            </a:pPr>
            <a:r>
              <a:rPr lang="en-US" altLang="ko-KR" sz="1800" cap="none" dirty="0" smtClean="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구현 내용</a:t>
            </a:r>
            <a:endParaRPr lang="ko-KR" altLang="en-US" sz="1800" cap="none" dirty="0" smtClean="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 rot="0">
            <a:off x="4724400" y="3776345"/>
            <a:ext cx="2032000" cy="3409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Tx/>
              <a:buNone/>
            </a:pPr>
            <a:r>
              <a:rPr lang="en-US" altLang="ko-KR" sz="1800" cap="none" dirty="0" smtClean="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시연 절차 및 시연</a:t>
            </a:r>
            <a:endParaRPr lang="ko-KR" altLang="en-US" sz="1800" cap="none" dirty="0" smtClean="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6891655" y="3776345"/>
            <a:ext cx="1821815" cy="3409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Tx/>
              <a:buNone/>
            </a:pPr>
            <a:r>
              <a:rPr lang="en-US" altLang="ko-KR" sz="1800" cap="none" dirty="0" smtClean="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Q &amp; A</a:t>
            </a:r>
            <a:endParaRPr lang="ko-KR" altLang="en-US" sz="1800" cap="none" dirty="0" smtClean="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8455" y="3115945"/>
            <a:ext cx="1329055" cy="76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accent4"/>
                </a:solidFill>
              </a:rPr>
              <a:t>01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97455" y="3115945"/>
            <a:ext cx="1329055" cy="76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accent4"/>
                </a:solidFill>
              </a:rPr>
              <a:t>02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65345" y="3115945"/>
            <a:ext cx="1329055" cy="76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accent4"/>
                </a:solidFill>
              </a:rPr>
              <a:t>03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15455" y="3115945"/>
            <a:ext cx="1329055" cy="76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accent4"/>
                </a:solidFill>
              </a:rPr>
              <a:t>04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98745" y="4081145"/>
            <a:ext cx="1228725" cy="36893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>
                  <a:lumMod val="75000"/>
                  <a:lumOff val="25000"/>
                </a:schemeClr>
              </a:solidFill>
              <a:latin typeface="D2Coding" charset="0"/>
              <a:ea typeface="D2Coding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56255" y="4097655"/>
            <a:ext cx="1228090" cy="36893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>
                  <a:lumMod val="75000"/>
                  <a:lumOff val="25000"/>
                </a:schemeClr>
              </a:solidFill>
              <a:latin typeface="Calibri" charset="0"/>
              <a:ea typeface="Calibri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9855" y="1405255"/>
            <a:ext cx="4894580" cy="101473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cap="none" dirty="0" smtClean="0" b="1">
                <a:solidFill>
                  <a:schemeClr val="accent4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6000" cap="none" dirty="0" smtClean="0" b="1">
              <a:solidFill>
                <a:schemeClr val="accent4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막힌 원호 16"/>
          <p:cNvSpPr/>
          <p:nvPr/>
        </p:nvSpPr>
        <p:spPr>
          <a:xfrm flipH="1">
            <a:off x="8382000" y="5994400"/>
            <a:ext cx="457200" cy="457200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막힌 원호 17"/>
          <p:cNvSpPr>
            <a:spLocks/>
          </p:cNvSpPr>
          <p:nvPr/>
        </p:nvSpPr>
        <p:spPr>
          <a:xfrm rot="0" flipH="1" flipV="1">
            <a:off x="8390255" y="6138545"/>
            <a:ext cx="457835" cy="457835"/>
          </a:xfrm>
          <a:prstGeom prst="blockArc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TextBox 18"/>
          <p:cNvSpPr txBox="1">
            <a:spLocks/>
          </p:cNvSpPr>
          <p:nvPr/>
        </p:nvSpPr>
        <p:spPr>
          <a:xfrm>
            <a:off x="2857500" y="4059555"/>
            <a:ext cx="1261745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>
                  <a:lumMod val="75000"/>
                  <a:lumOff val="25000"/>
                </a:schemeClr>
              </a:solidFill>
              <a:latin typeface="D2Coding" charset="0"/>
              <a:ea typeface="D2Coding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069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981200"/>
            <a:ext cx="915035" cy="4222115"/>
          </a:xfrm>
        </p:spPr>
        <p:txBody>
          <a:bodyPr wrap="square" lIns="91440" tIns="45720" rIns="91440" bIns="45720" numCol="1" vert="horz" anchor="t">
            <a:normAutofit fontScale="475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7200" cap="none" dirty="0" smtClean="0" b="0">
                <a:solidFill>
                  <a:schemeClr val="bg2"/>
                </a:solidFill>
                <a:latin typeface="맑은 고딕" charset="0"/>
                <a:ea typeface="맑은 고딕" charset="0"/>
              </a:rPr>
              <a:t>전설의  </a:t>
            </a:r>
            <a:endParaRPr lang="ko-KR" altLang="en-US" sz="7200" cap="none" dirty="0" smtClean="0" b="0">
              <a:solidFill>
                <a:schemeClr val="bg2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7200" cap="none" dirty="0" smtClean="0" b="0">
                <a:solidFill>
                  <a:schemeClr val="bg2"/>
                </a:solidFill>
                <a:latin typeface="맑은 고딕" charset="0"/>
                <a:ea typeface="맑은 고딕" charset="0"/>
              </a:rPr>
              <a:t>대장장이</a:t>
            </a:r>
            <a:endParaRPr lang="ko-KR" altLang="en-US" sz="7200" cap="none" dirty="0" smtClean="0" b="0">
              <a:solidFill>
                <a:schemeClr val="bg2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5145" y="262255"/>
            <a:ext cx="3378200" cy="24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   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   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제목 1"/>
          <p:cNvSpPr txBox="1">
            <a:spLocks/>
          </p:cNvSpPr>
          <p:nvPr>
            <p:ph type="title"/>
          </p:nvPr>
        </p:nvSpPr>
        <p:spPr>
          <a:xfrm rot="0">
            <a:off x="346710" y="797560"/>
            <a:ext cx="3520440" cy="26225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>
                <a:solidFill>
                  <a:schemeClr val="accent4"/>
                </a:solidFill>
                <a:latin typeface="Calibri Light" charset="0"/>
                <a:ea typeface="Calibri Light" charset="0"/>
              </a:rPr>
              <a:t>소개</a:t>
            </a:r>
            <a:endParaRPr lang="ko-KR" altLang="en-US" sz="2000" cap="none" dirty="0" smtClean="0" b="1">
              <a:solidFill>
                <a:schemeClr val="accent4"/>
              </a:solidFill>
              <a:latin typeface="Calibri Light" charset="0"/>
              <a:ea typeface="Calibri Light" charset="0"/>
            </a:endParaRPr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 rot="0">
            <a:off x="912495" y="1209675"/>
            <a:ext cx="5916930" cy="52260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>
                <a:solidFill>
                  <a:srgbClr val="FCCC00"/>
                </a:solidFill>
                <a:latin typeface="맑은 고딕" charset="0"/>
                <a:ea typeface="맑은 고딕" charset="0"/>
              </a:rPr>
              <a:t>프로젝트명</a:t>
            </a:r>
            <a:r>
              <a:rPr lang="en-US" altLang="ko-KR" sz="2800" cap="none" dirty="0" smtClean="0" b="1">
                <a:latin typeface="맑은 고딕" charset="0"/>
                <a:ea typeface="맑은 고딕" charset="0"/>
              </a:rPr>
              <a:t>  전설의 대장장이(가제)</a:t>
            </a:r>
            <a:endParaRPr lang="ko-KR" altLang="en-US" sz="2800" cap="none" dirty="0" smtClean="0" b="1">
              <a:latin typeface="맑은 고딕" charset="0"/>
              <a:ea typeface="맑은 고딕" charset="0"/>
            </a:endParaRPr>
          </a:p>
        </p:txBody>
      </p:sp>
      <p:sp>
        <p:nvSpPr>
          <p:cNvPr id="17" name="TextBox 16"/>
          <p:cNvSpPr txBox="1">
            <a:spLocks/>
          </p:cNvSpPr>
          <p:nvPr/>
        </p:nvSpPr>
        <p:spPr>
          <a:xfrm rot="0">
            <a:off x="883285" y="3089910"/>
            <a:ext cx="1922780" cy="52260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>
                <a:solidFill>
                  <a:srgbClr val="FCCC00"/>
                </a:solidFill>
                <a:latin typeface="맑은 고딕" charset="0"/>
                <a:ea typeface="맑은 고딕" charset="0"/>
              </a:rPr>
              <a:t>장르</a:t>
            </a:r>
            <a:endParaRPr lang="ko-KR" altLang="en-US" sz="2800" cap="none" dirty="0" smtClean="0" b="1">
              <a:solidFill>
                <a:srgbClr val="FCCC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255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텍스트 상자 21"/>
          <p:cNvSpPr txBox="1">
            <a:spLocks/>
          </p:cNvSpPr>
          <p:nvPr/>
        </p:nvSpPr>
        <p:spPr>
          <a:xfrm rot="0">
            <a:off x="3018790" y="2066290"/>
            <a:ext cx="5964555" cy="43967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텍스트 상자 22"/>
          <p:cNvSpPr txBox="1">
            <a:spLocks/>
          </p:cNvSpPr>
          <p:nvPr/>
        </p:nvSpPr>
        <p:spPr>
          <a:xfrm rot="0">
            <a:off x="2989580" y="2901315"/>
            <a:ext cx="5436870" cy="373761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텍스트 상자 23"/>
          <p:cNvSpPr txBox="1">
            <a:spLocks/>
          </p:cNvSpPr>
          <p:nvPr/>
        </p:nvSpPr>
        <p:spPr>
          <a:xfrm rot="0">
            <a:off x="2931160" y="4191000"/>
            <a:ext cx="548132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한 학기 동안 모바일 프로그래밍 강의에서  배우것을 기반으로 수업의 성취도 획득을 목적으로 개발.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스마트폰이 있다면 한번도 안해본 사람은 있어도 한번만 하는 사람은 없다는 게임 어플리케이션에 착안하여 최소한 두번 이상은 플레이 할 수 있는 게임을 목표로 한다.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TextBox 24"/>
          <p:cNvSpPr txBox="1">
            <a:spLocks/>
          </p:cNvSpPr>
          <p:nvPr/>
        </p:nvSpPr>
        <p:spPr>
          <a:xfrm rot="0">
            <a:off x="864870" y="4132580"/>
            <a:ext cx="1922780" cy="52260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>
                <a:solidFill>
                  <a:srgbClr val="FCCC00"/>
                </a:solidFill>
                <a:latin typeface="맑은 고딕" charset="0"/>
                <a:ea typeface="맑은 고딕" charset="0"/>
              </a:rPr>
              <a:t>개발동기</a:t>
            </a:r>
            <a:endParaRPr lang="ko-KR" altLang="en-US" sz="2800" cap="none" dirty="0" smtClean="0" b="1">
              <a:solidFill>
                <a:srgbClr val="FCCC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TextBox 25"/>
          <p:cNvSpPr txBox="1">
            <a:spLocks/>
          </p:cNvSpPr>
          <p:nvPr/>
        </p:nvSpPr>
        <p:spPr>
          <a:xfrm rot="0">
            <a:off x="909320" y="2476500"/>
            <a:ext cx="1923415" cy="522604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>
                <a:solidFill>
                  <a:srgbClr val="FCCC00"/>
                </a:solidFill>
                <a:latin typeface="맑은 고딕" charset="0"/>
                <a:ea typeface="맑은 고딕" charset="0"/>
              </a:rPr>
              <a:t>카테고리</a:t>
            </a:r>
            <a:endParaRPr lang="ko-KR" altLang="en-US" sz="2800" cap="none" dirty="0" smtClean="0" b="1">
              <a:solidFill>
                <a:srgbClr val="FCCC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텍스트 상자 26"/>
          <p:cNvSpPr txBox="1">
            <a:spLocks/>
          </p:cNvSpPr>
          <p:nvPr/>
        </p:nvSpPr>
        <p:spPr>
          <a:xfrm rot="0">
            <a:off x="2945765" y="2461895"/>
            <a:ext cx="5481320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게임</a:t>
            </a:r>
            <a:endParaRPr lang="ko-KR" altLang="en-US" sz="2000" cap="none" dirty="0" smtClean="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텍스트 상자 27"/>
          <p:cNvSpPr txBox="1">
            <a:spLocks/>
          </p:cNvSpPr>
          <p:nvPr/>
        </p:nvSpPr>
        <p:spPr>
          <a:xfrm rot="0">
            <a:off x="2960370" y="3119755"/>
            <a:ext cx="5481320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RPG(Role-Play-Game)</a:t>
            </a:r>
            <a:endParaRPr lang="ko-KR" altLang="en-US" sz="2000" cap="none" dirty="0" smtClean="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TextBox 28"/>
          <p:cNvSpPr txBox="1">
            <a:spLocks/>
          </p:cNvSpPr>
          <p:nvPr/>
        </p:nvSpPr>
        <p:spPr>
          <a:xfrm rot="0">
            <a:off x="883285" y="4944745"/>
            <a:ext cx="1922780" cy="52260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>
                <a:solidFill>
                  <a:srgbClr val="FCCC00"/>
                </a:solidFill>
                <a:latin typeface="맑은 고딕" charset="0"/>
                <a:ea typeface="맑은 고딕" charset="0"/>
              </a:rPr>
              <a:t>개발목표</a:t>
            </a:r>
            <a:endParaRPr lang="ko-KR" altLang="en-US" sz="2800" cap="none" dirty="0" smtClean="0" b="1">
              <a:solidFill>
                <a:srgbClr val="FCCC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100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0" y="1981200"/>
            <a:ext cx="915035" cy="4222115"/>
          </a:xfrm>
          <a:prstGeom prst="rect"/>
        </p:spPr>
        <p:txBody>
          <a:bodyPr wrap="square" lIns="91440" tIns="45720" rIns="91440" bIns="45720" vert="horz" anchor="t">
            <a:normAutofit fontScale="475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7200" cap="none" dirty="0" smtClean="0" b="0">
                <a:solidFill>
                  <a:schemeClr val="bg2"/>
                </a:solidFill>
                <a:latin typeface="맑은 고딕" charset="0"/>
                <a:ea typeface="맑은 고딕" charset="0"/>
              </a:rPr>
              <a:t>전설의  </a:t>
            </a:r>
            <a:endParaRPr lang="ko-KR" altLang="en-US" sz="7200" cap="none" dirty="0" smtClean="0" b="0">
              <a:solidFill>
                <a:schemeClr val="bg2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7200" cap="none" dirty="0" smtClean="0" b="0">
                <a:solidFill>
                  <a:schemeClr val="bg2"/>
                </a:solidFill>
                <a:latin typeface="맑은 고딕" charset="0"/>
                <a:ea typeface="맑은 고딕" charset="0"/>
              </a:rPr>
              <a:t>대장장이</a:t>
            </a:r>
            <a:endParaRPr lang="ko-KR" altLang="en-US" sz="7200" cap="none" dirty="0" smtClean="0" b="0">
              <a:solidFill>
                <a:schemeClr val="bg2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 rot="0">
            <a:off x="0" y="541655"/>
            <a:ext cx="9144635" cy="635"/>
          </a:xfrm>
          <a:prstGeom prst="line"/>
          <a:ln w="28575" cap="flat" cmpd="sng">
            <a:prstDash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>
            <a:spLocks/>
          </p:cNvSpPr>
          <p:nvPr/>
        </p:nvSpPr>
        <p:spPr>
          <a:xfrm rot="0">
            <a:off x="5605145" y="262255"/>
            <a:ext cx="3378835" cy="24701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1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  <a:ea typeface="Calibri" charset="0"/>
              </a:rPr>
              <a:t>contents 1</a:t>
            </a:r>
            <a:r>
              <a:rPr lang="en-US" altLang="ko-KR" sz="1000" cap="none" dirty="0" smtClean="0" b="0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  <a:ea typeface="Calibri" charset="0"/>
              </a:rPr>
              <a:t>   / contents 2   / contents 3   / contents 4</a:t>
            </a:r>
            <a:endParaRPr lang="ko-KR" altLang="en-US" sz="1000" cap="none" dirty="0" smtClean="0" b="0">
              <a:solidFill>
                <a:schemeClr val="tx1">
                  <a:lumMod val="50000"/>
                  <a:lumOff val="50000"/>
                </a:schemeClr>
              </a:solidFill>
              <a:latin typeface="Calibri" charset="0"/>
              <a:ea typeface="Calibri" charset="0"/>
            </a:endParaRPr>
          </a:p>
        </p:txBody>
      </p:sp>
      <p:sp>
        <p:nvSpPr>
          <p:cNvPr id="10" name="텍스트 개체 틀 9"/>
          <p:cNvSpPr txBox="1">
            <a:spLocks/>
          </p:cNvSpPr>
          <p:nvPr>
            <p:ph type="title"/>
          </p:nvPr>
        </p:nvSpPr>
        <p:spPr>
          <a:xfrm>
            <a:off x="346710" y="797560"/>
            <a:ext cx="3521075" cy="26289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>
                <a:solidFill>
                  <a:schemeClr val="accent4"/>
                </a:solidFill>
                <a:latin typeface="Calibri Light" charset="0"/>
                <a:ea typeface="Calibri Light" charset="0"/>
              </a:rPr>
              <a:t>시연 내용 및 시연</a:t>
            </a:r>
            <a:endParaRPr lang="ko-KR" altLang="en-US" sz="2000" cap="none" dirty="0" smtClean="0" b="1">
              <a:solidFill>
                <a:schemeClr val="accent4"/>
              </a:solidFill>
              <a:latin typeface="Calibri Light" charset="0"/>
              <a:ea typeface="Calibri Light" charset="0"/>
            </a:endParaRPr>
          </a:p>
        </p:txBody>
      </p:sp>
      <p:sp>
        <p:nvSpPr>
          <p:cNvPr id="20" name="막힌 원호 19"/>
          <p:cNvSpPr>
            <a:spLocks/>
          </p:cNvSpPr>
          <p:nvPr/>
        </p:nvSpPr>
        <p:spPr>
          <a:xfrm rot="0" flipH="1">
            <a:off x="0" y="245745"/>
            <a:ext cx="457835" cy="457835"/>
          </a:xfrm>
          <a:prstGeom prst="blockArc"/>
          <a:solidFill>
            <a:schemeClr val="accent4"/>
          </a:solidFill>
          <a:ln w="0">
            <a:noFill/>
            <a:prstDash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막힌 원호 20"/>
          <p:cNvSpPr>
            <a:spLocks/>
          </p:cNvSpPr>
          <p:nvPr/>
        </p:nvSpPr>
        <p:spPr>
          <a:xfrm rot="0" flipH="1" flipV="1">
            <a:off x="8255" y="389255"/>
            <a:ext cx="457835" cy="457835"/>
          </a:xfrm>
          <a:prstGeom prst="blockArc"/>
          <a:solidFill>
            <a:schemeClr val="accent4"/>
          </a:solidFill>
          <a:ln w="0">
            <a:noFill/>
            <a:prstDash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텍스트 상자 21"/>
          <p:cNvSpPr txBox="1">
            <a:spLocks/>
          </p:cNvSpPr>
          <p:nvPr/>
        </p:nvSpPr>
        <p:spPr>
          <a:xfrm rot="0">
            <a:off x="3018790" y="2066290"/>
            <a:ext cx="5964555" cy="43967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텍스트 상자 26"/>
          <p:cNvSpPr txBox="1">
            <a:spLocks/>
          </p:cNvSpPr>
          <p:nvPr/>
        </p:nvSpPr>
        <p:spPr>
          <a:xfrm rot="0">
            <a:off x="3004185" y="1787525"/>
            <a:ext cx="5744845" cy="16567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8" name="그림 27" descr="C:/Users/hgyst/AppData/Roaming/PolarisOffice/ETemp/1768_15771024/fImage69047219941.png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39215" y="1304290"/>
            <a:ext cx="2896870" cy="5246370"/>
          </a:xfrm>
          <a:prstGeom prst="rect"/>
          <a:noFill/>
        </p:spPr>
      </p:pic>
      <p:pic>
        <p:nvPicPr>
          <p:cNvPr id="29" name="그림 28" descr="C:/Users/hgyst/AppData/Roaming/PolarisOffice/ETemp/1768_15771024/fImage669707200846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723765" y="1275080"/>
            <a:ext cx="2911475" cy="518795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0" y="1981200"/>
            <a:ext cx="915670" cy="4222750"/>
          </a:xfrm>
          <a:prstGeom prst="rect"/>
        </p:spPr>
        <p:txBody>
          <a:bodyPr wrap="square" lIns="91440" tIns="45720" rIns="91440" bIns="45720" vert="horz" anchor="t">
            <a:normAutofit fontScale="475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7200" cap="none" dirty="0" smtClean="0" b="0">
                <a:solidFill>
                  <a:schemeClr val="bg2"/>
                </a:solidFill>
                <a:latin typeface="맑은 고딕" charset="0"/>
                <a:ea typeface="맑은 고딕" charset="0"/>
              </a:rPr>
              <a:t>전설의  </a:t>
            </a:r>
            <a:endParaRPr lang="ko-KR" altLang="en-US" sz="7200" cap="none" dirty="0" smtClean="0" b="0">
              <a:solidFill>
                <a:schemeClr val="bg2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7200" cap="none" dirty="0" smtClean="0" b="0">
                <a:solidFill>
                  <a:schemeClr val="bg2"/>
                </a:solidFill>
                <a:latin typeface="맑은 고딕" charset="0"/>
                <a:ea typeface="맑은 고딕" charset="0"/>
              </a:rPr>
              <a:t>대장장이</a:t>
            </a:r>
            <a:endParaRPr lang="ko-KR" altLang="en-US" sz="7200" cap="none" dirty="0" smtClean="0" b="0">
              <a:solidFill>
                <a:schemeClr val="bg2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 rot="0">
            <a:off x="0" y="541655"/>
            <a:ext cx="9145270" cy="1270"/>
          </a:xfrm>
          <a:prstGeom prst="line"/>
          <a:ln w="28575" cap="flat" cmpd="sng">
            <a:prstDash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>
            <a:spLocks/>
          </p:cNvSpPr>
          <p:nvPr/>
        </p:nvSpPr>
        <p:spPr>
          <a:xfrm rot="0">
            <a:off x="5605145" y="262255"/>
            <a:ext cx="3379470" cy="24765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1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  <a:ea typeface="Calibri" charset="0"/>
              </a:rPr>
              <a:t>contents 1</a:t>
            </a:r>
            <a:r>
              <a:rPr lang="en-US" altLang="ko-KR" sz="1000" cap="none" dirty="0" smtClean="0" b="0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  <a:ea typeface="Calibri" charset="0"/>
              </a:rPr>
              <a:t>   / contents 2   / contents 3   / contents 4</a:t>
            </a:r>
            <a:endParaRPr lang="ko-KR" altLang="en-US" sz="1000" cap="none" dirty="0" smtClean="0" b="0">
              <a:solidFill>
                <a:schemeClr val="tx1">
                  <a:lumMod val="50000"/>
                  <a:lumOff val="50000"/>
                </a:schemeClr>
              </a:solidFill>
              <a:latin typeface="Calibri" charset="0"/>
              <a:ea typeface="Calibri" charset="0"/>
            </a:endParaRPr>
          </a:p>
        </p:txBody>
      </p:sp>
      <p:sp>
        <p:nvSpPr>
          <p:cNvPr id="10" name="텍스트 개체 틀 9"/>
          <p:cNvSpPr txBox="1">
            <a:spLocks/>
          </p:cNvSpPr>
          <p:nvPr>
            <p:ph type="title"/>
          </p:nvPr>
        </p:nvSpPr>
        <p:spPr>
          <a:xfrm rot="0">
            <a:off x="346710" y="797560"/>
            <a:ext cx="3521075" cy="26289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>
                <a:solidFill>
                  <a:schemeClr val="accent4"/>
                </a:solidFill>
                <a:latin typeface="Calibri Light" charset="0"/>
                <a:ea typeface="Calibri Light" charset="0"/>
              </a:rPr>
              <a:t>시연 내용 및 시연</a:t>
            </a:r>
            <a:endParaRPr lang="ko-KR" altLang="en-US" sz="2000" cap="none" dirty="0" smtClean="0" b="1">
              <a:solidFill>
                <a:schemeClr val="accent4"/>
              </a:solidFill>
              <a:latin typeface="Calibri Light" charset="0"/>
              <a:ea typeface="Calibri Light" charset="0"/>
            </a:endParaRPr>
          </a:p>
        </p:txBody>
      </p:sp>
      <p:sp>
        <p:nvSpPr>
          <p:cNvPr id="20" name="막힌 원호 19"/>
          <p:cNvSpPr>
            <a:spLocks/>
          </p:cNvSpPr>
          <p:nvPr/>
        </p:nvSpPr>
        <p:spPr>
          <a:xfrm rot="0" flipH="1">
            <a:off x="0" y="245745"/>
            <a:ext cx="458470" cy="458470"/>
          </a:xfrm>
          <a:prstGeom prst="blockArc"/>
          <a:solidFill>
            <a:schemeClr val="accent4"/>
          </a:solidFill>
          <a:ln w="0">
            <a:noFill/>
            <a:prstDash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막힌 원호 20"/>
          <p:cNvSpPr>
            <a:spLocks/>
          </p:cNvSpPr>
          <p:nvPr/>
        </p:nvSpPr>
        <p:spPr>
          <a:xfrm rot="0" flipH="1" flipV="1">
            <a:off x="8255" y="389255"/>
            <a:ext cx="458470" cy="458470"/>
          </a:xfrm>
          <a:prstGeom prst="blockArc"/>
          <a:solidFill>
            <a:schemeClr val="accent4"/>
          </a:solidFill>
          <a:ln w="0">
            <a:noFill/>
            <a:prstDash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텍스트 상자 21"/>
          <p:cNvSpPr txBox="1">
            <a:spLocks/>
          </p:cNvSpPr>
          <p:nvPr/>
        </p:nvSpPr>
        <p:spPr>
          <a:xfrm rot="0">
            <a:off x="3018790" y="2066290"/>
            <a:ext cx="5965190" cy="43973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텍스트 상자 22"/>
          <p:cNvSpPr txBox="1">
            <a:spLocks/>
          </p:cNvSpPr>
          <p:nvPr/>
        </p:nvSpPr>
        <p:spPr>
          <a:xfrm rot="0">
            <a:off x="2989580" y="2901315"/>
            <a:ext cx="5437505" cy="37382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텍스트 상자 26"/>
          <p:cNvSpPr txBox="1">
            <a:spLocks/>
          </p:cNvSpPr>
          <p:nvPr/>
        </p:nvSpPr>
        <p:spPr>
          <a:xfrm rot="0">
            <a:off x="3004185" y="1787525"/>
            <a:ext cx="5745480" cy="165735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8" name="그림 27" descr="C:/Users/hgyst/AppData/Roaming/PolarisOffice/ETemp/1768_15771024/fImage690155265633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56055" y="1377315"/>
            <a:ext cx="3043555" cy="5437505"/>
          </a:xfrm>
          <a:prstGeom prst="rect"/>
          <a:noFill/>
        </p:spPr>
      </p:pic>
      <p:pic>
        <p:nvPicPr>
          <p:cNvPr id="29" name="그림 28" descr="C:/Users/hgyst/AppData/Roaming/PolarisOffice/ETemp/1768_15771024/fImage7093092666500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928235" y="1304290"/>
            <a:ext cx="3088005" cy="551053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0" y="1981200"/>
            <a:ext cx="915670" cy="4222750"/>
          </a:xfrm>
          <a:prstGeom prst="rect"/>
        </p:spPr>
        <p:txBody>
          <a:bodyPr wrap="square" lIns="91440" tIns="45720" rIns="91440" bIns="45720" vert="horz" anchor="t">
            <a:normAutofit fontScale="475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7200" cap="none" dirty="0" smtClean="0" b="0">
                <a:solidFill>
                  <a:schemeClr val="bg2"/>
                </a:solidFill>
                <a:latin typeface="맑은 고딕" charset="0"/>
                <a:ea typeface="맑은 고딕" charset="0"/>
              </a:rPr>
              <a:t>전설의  </a:t>
            </a:r>
            <a:endParaRPr lang="ko-KR" altLang="en-US" sz="7200" cap="none" dirty="0" smtClean="0" b="0">
              <a:solidFill>
                <a:schemeClr val="bg2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7200" cap="none" dirty="0" smtClean="0" b="0">
                <a:solidFill>
                  <a:schemeClr val="bg2"/>
                </a:solidFill>
                <a:latin typeface="맑은 고딕" charset="0"/>
                <a:ea typeface="맑은 고딕" charset="0"/>
              </a:rPr>
              <a:t>대장장이</a:t>
            </a:r>
            <a:endParaRPr lang="ko-KR" altLang="en-US" sz="7200" cap="none" dirty="0" smtClean="0" b="0">
              <a:solidFill>
                <a:schemeClr val="bg2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 rot="0">
            <a:off x="0" y="541655"/>
            <a:ext cx="9145270" cy="1270"/>
          </a:xfrm>
          <a:prstGeom prst="line"/>
          <a:ln w="28575" cap="flat" cmpd="sng">
            <a:prstDash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>
            <a:spLocks/>
          </p:cNvSpPr>
          <p:nvPr/>
        </p:nvSpPr>
        <p:spPr>
          <a:xfrm rot="0">
            <a:off x="5605145" y="262255"/>
            <a:ext cx="3379470" cy="24765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1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  <a:ea typeface="Calibri" charset="0"/>
              </a:rPr>
              <a:t>contents 1</a:t>
            </a:r>
            <a:r>
              <a:rPr lang="en-US" altLang="ko-KR" sz="1000" cap="none" dirty="0" smtClean="0" b="0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  <a:ea typeface="Calibri" charset="0"/>
              </a:rPr>
              <a:t>   / contents 2   / contents 3   / contents 4</a:t>
            </a:r>
            <a:endParaRPr lang="ko-KR" altLang="en-US" sz="1000" cap="none" dirty="0" smtClean="0" b="0">
              <a:solidFill>
                <a:schemeClr val="tx1">
                  <a:lumMod val="50000"/>
                  <a:lumOff val="50000"/>
                </a:schemeClr>
              </a:solidFill>
              <a:latin typeface="Calibri" charset="0"/>
              <a:ea typeface="Calibri" charset="0"/>
            </a:endParaRPr>
          </a:p>
        </p:txBody>
      </p:sp>
      <p:sp>
        <p:nvSpPr>
          <p:cNvPr id="10" name="텍스트 개체 틀 9"/>
          <p:cNvSpPr txBox="1">
            <a:spLocks/>
          </p:cNvSpPr>
          <p:nvPr>
            <p:ph type="title"/>
          </p:nvPr>
        </p:nvSpPr>
        <p:spPr>
          <a:xfrm rot="0">
            <a:off x="346710" y="797560"/>
            <a:ext cx="3521075" cy="26289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>
                <a:solidFill>
                  <a:schemeClr val="accent4"/>
                </a:solidFill>
                <a:latin typeface="Calibri Light" charset="0"/>
                <a:ea typeface="Calibri Light" charset="0"/>
              </a:rPr>
              <a:t>시연 내용 및 시연</a:t>
            </a:r>
            <a:endParaRPr lang="ko-KR" altLang="en-US" sz="2000" cap="none" dirty="0" smtClean="0" b="1">
              <a:solidFill>
                <a:schemeClr val="accent4"/>
              </a:solidFill>
              <a:latin typeface="Calibri Light" charset="0"/>
              <a:ea typeface="Calibri Light" charset="0"/>
            </a:endParaRPr>
          </a:p>
        </p:txBody>
      </p:sp>
      <p:sp>
        <p:nvSpPr>
          <p:cNvPr id="20" name="막힌 원호 19"/>
          <p:cNvSpPr>
            <a:spLocks/>
          </p:cNvSpPr>
          <p:nvPr/>
        </p:nvSpPr>
        <p:spPr>
          <a:xfrm rot="0" flipH="1">
            <a:off x="0" y="245745"/>
            <a:ext cx="458470" cy="458470"/>
          </a:xfrm>
          <a:prstGeom prst="blockArc"/>
          <a:solidFill>
            <a:schemeClr val="accent4"/>
          </a:solidFill>
          <a:ln w="0">
            <a:noFill/>
            <a:prstDash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막힌 원호 20"/>
          <p:cNvSpPr>
            <a:spLocks/>
          </p:cNvSpPr>
          <p:nvPr/>
        </p:nvSpPr>
        <p:spPr>
          <a:xfrm rot="0" flipH="1" flipV="1">
            <a:off x="8255" y="389255"/>
            <a:ext cx="458470" cy="458470"/>
          </a:xfrm>
          <a:prstGeom prst="blockArc"/>
          <a:solidFill>
            <a:schemeClr val="accent4"/>
          </a:solidFill>
          <a:ln w="0">
            <a:noFill/>
            <a:prstDash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텍스트 상자 21"/>
          <p:cNvSpPr txBox="1">
            <a:spLocks/>
          </p:cNvSpPr>
          <p:nvPr/>
        </p:nvSpPr>
        <p:spPr>
          <a:xfrm rot="0">
            <a:off x="3018790" y="2066290"/>
            <a:ext cx="5965190" cy="43973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텍스트 상자 22"/>
          <p:cNvSpPr txBox="1">
            <a:spLocks/>
          </p:cNvSpPr>
          <p:nvPr/>
        </p:nvSpPr>
        <p:spPr>
          <a:xfrm rot="0">
            <a:off x="2989580" y="2901315"/>
            <a:ext cx="5437505" cy="37382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텍스트 상자 26"/>
          <p:cNvSpPr txBox="1">
            <a:spLocks/>
          </p:cNvSpPr>
          <p:nvPr/>
        </p:nvSpPr>
        <p:spPr>
          <a:xfrm rot="0">
            <a:off x="3004185" y="1787525"/>
            <a:ext cx="5745480" cy="165735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TextBox 27"/>
          <p:cNvSpPr txBox="1">
            <a:spLocks/>
          </p:cNvSpPr>
          <p:nvPr/>
        </p:nvSpPr>
        <p:spPr>
          <a:xfrm rot="0">
            <a:off x="909320" y="1450975"/>
            <a:ext cx="1923415" cy="522604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>
                <a:solidFill>
                  <a:srgbClr val="FCCC00"/>
                </a:solidFill>
                <a:latin typeface="맑은 고딕" charset="0"/>
                <a:ea typeface="맑은 고딕" charset="0"/>
              </a:rPr>
              <a:t>시연 내용</a:t>
            </a:r>
            <a:endParaRPr lang="ko-KR" altLang="en-US" sz="2800" cap="none" dirty="0" smtClean="0" b="1">
              <a:solidFill>
                <a:srgbClr val="FCCC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텍스트 상자 28"/>
          <p:cNvSpPr txBox="1">
            <a:spLocks/>
          </p:cNvSpPr>
          <p:nvPr/>
        </p:nvSpPr>
        <p:spPr>
          <a:xfrm rot="0">
            <a:off x="1026160" y="1978025"/>
            <a:ext cx="7414895" cy="1015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D2Coding" charset="0"/>
                <a:ea typeface="D2Coding" charset="0"/>
              </a:rPr>
              <a:t>1. 어플리케이션의 시작과 종료</a:t>
            </a:r>
            <a:endParaRPr lang="ko-KR" altLang="en-US" sz="2000" cap="none" dirty="0" smtClean="0" b="0">
              <a:solidFill>
                <a:schemeClr val="tx1"/>
              </a:solidFill>
              <a:latin typeface="D2Coding" charset="0"/>
              <a:ea typeface="D2Coding" charset="0"/>
            </a:endParaRPr>
          </a:p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D2Coding" charset="0"/>
                <a:ea typeface="D2Coding" charset="0"/>
              </a:rPr>
              <a:t>2. 레벨 별로 진행되는 게임 플레이</a:t>
            </a:r>
            <a:endParaRPr lang="ko-KR" altLang="en-US" sz="2000" cap="none" dirty="0" smtClean="0" b="0">
              <a:solidFill>
                <a:schemeClr val="tx1"/>
              </a:solidFill>
              <a:latin typeface="D2Coding" charset="0"/>
              <a:ea typeface="D2Coding" charset="0"/>
            </a:endParaRPr>
          </a:p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D2Coding" charset="0"/>
                <a:ea typeface="D2Coding" charset="0"/>
              </a:rPr>
              <a:t>3. 강화 시스템 및 지원하는 메뉴 옵션</a:t>
            </a:r>
            <a:endParaRPr lang="ko-KR" altLang="en-US" sz="2000" cap="none" dirty="0" smtClean="0" b="0">
              <a:solidFill>
                <a:schemeClr val="tx1"/>
              </a:solidFill>
              <a:latin typeface="D2Coding" charset="0"/>
              <a:ea typeface="D2Coding" charset="0"/>
            </a:endParaRPr>
          </a:p>
        </p:txBody>
      </p:sp>
      <p:pic>
        <p:nvPicPr>
          <p:cNvPr id="30" name="그림 29" descr="C:/Users/hgyst/AppData/Roaming/PolarisOffice/ETemp/1768_15771024/fImage23450281916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998845" y="1465580"/>
            <a:ext cx="2750185" cy="49091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0" y="1981200"/>
            <a:ext cx="915035" cy="4222115"/>
          </a:xfrm>
          <a:prstGeom prst="rect"/>
        </p:spPr>
        <p:txBody>
          <a:bodyPr wrap="square" lIns="91440" tIns="45720" rIns="91440" bIns="45720" vert="horz" anchor="t">
            <a:normAutofit fontScale="475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7200" cap="none" dirty="0" smtClean="0" b="0">
                <a:solidFill>
                  <a:schemeClr val="bg2"/>
                </a:solidFill>
                <a:latin typeface="맑은 고딕" charset="0"/>
                <a:ea typeface="맑은 고딕" charset="0"/>
              </a:rPr>
              <a:t>전설의  </a:t>
            </a:r>
            <a:endParaRPr lang="ko-KR" altLang="en-US" sz="7200" cap="none" dirty="0" smtClean="0" b="0">
              <a:solidFill>
                <a:schemeClr val="bg2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7200" cap="none" dirty="0" smtClean="0" b="0">
                <a:solidFill>
                  <a:schemeClr val="bg2"/>
                </a:solidFill>
                <a:latin typeface="맑은 고딕" charset="0"/>
                <a:ea typeface="맑은 고딕" charset="0"/>
              </a:rPr>
              <a:t>대장장이</a:t>
            </a:r>
            <a:endParaRPr lang="ko-KR" altLang="en-US" sz="7200" cap="none" dirty="0" smtClean="0" b="0">
              <a:solidFill>
                <a:schemeClr val="bg2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 rot="0">
            <a:off x="0" y="541655"/>
            <a:ext cx="9144635" cy="635"/>
          </a:xfrm>
          <a:prstGeom prst="line"/>
          <a:ln w="28575" cap="flat" cmpd="sng">
            <a:prstDash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>
            <a:spLocks/>
          </p:cNvSpPr>
          <p:nvPr/>
        </p:nvSpPr>
        <p:spPr>
          <a:xfrm rot="0">
            <a:off x="5605145" y="262255"/>
            <a:ext cx="3378835" cy="24701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1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  <a:ea typeface="Calibri" charset="0"/>
              </a:rPr>
              <a:t>contents 1</a:t>
            </a:r>
            <a:r>
              <a:rPr lang="en-US" altLang="ko-KR" sz="1000" cap="none" dirty="0" smtClean="0" b="0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  <a:ea typeface="Calibri" charset="0"/>
              </a:rPr>
              <a:t>   / contents 2   / contents 3   / contents 4</a:t>
            </a:r>
            <a:endParaRPr lang="ko-KR" altLang="en-US" sz="1000" cap="none" dirty="0" smtClean="0" b="0">
              <a:solidFill>
                <a:schemeClr val="tx1">
                  <a:lumMod val="50000"/>
                  <a:lumOff val="50000"/>
                </a:schemeClr>
              </a:solidFill>
              <a:latin typeface="Calibri" charset="0"/>
              <a:ea typeface="Calibri" charset="0"/>
            </a:endParaRPr>
          </a:p>
        </p:txBody>
      </p:sp>
      <p:sp>
        <p:nvSpPr>
          <p:cNvPr id="10" name="텍스트 개체 틀 9"/>
          <p:cNvSpPr txBox="1">
            <a:spLocks/>
          </p:cNvSpPr>
          <p:nvPr>
            <p:ph type="title"/>
          </p:nvPr>
        </p:nvSpPr>
        <p:spPr>
          <a:xfrm rot="0">
            <a:off x="1050290" y="1720850"/>
            <a:ext cx="7903845" cy="422910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600" cap="none" dirty="0" smtClean="0" b="1">
                <a:solidFill>
                  <a:schemeClr val="accent4"/>
                </a:solidFill>
                <a:latin typeface="D2Coding" charset="0"/>
                <a:ea typeface="D2Coding" charset="0"/>
              </a:rPr>
              <a:t>Q &amp; A</a:t>
            </a:r>
            <a:endParaRPr lang="ko-KR" altLang="en-US" sz="9600" cap="none" dirty="0" smtClean="0" b="1">
              <a:solidFill>
                <a:schemeClr val="accent4"/>
              </a:solidFill>
              <a:latin typeface="D2Coding" charset="0"/>
              <a:ea typeface="D2Coding" charset="0"/>
            </a:endParaRPr>
          </a:p>
        </p:txBody>
      </p:sp>
      <p:sp>
        <p:nvSpPr>
          <p:cNvPr id="20" name="막힌 원호 19"/>
          <p:cNvSpPr>
            <a:spLocks/>
          </p:cNvSpPr>
          <p:nvPr/>
        </p:nvSpPr>
        <p:spPr>
          <a:xfrm rot="0" flipH="1">
            <a:off x="0" y="245745"/>
            <a:ext cx="457835" cy="457835"/>
          </a:xfrm>
          <a:prstGeom prst="blockArc"/>
          <a:solidFill>
            <a:schemeClr val="accent4"/>
          </a:solidFill>
          <a:ln w="0">
            <a:noFill/>
            <a:prstDash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막힌 원호 20"/>
          <p:cNvSpPr>
            <a:spLocks/>
          </p:cNvSpPr>
          <p:nvPr/>
        </p:nvSpPr>
        <p:spPr>
          <a:xfrm rot="0" flipH="1" flipV="1">
            <a:off x="8255" y="389255"/>
            <a:ext cx="457835" cy="457835"/>
          </a:xfrm>
          <a:prstGeom prst="blockArc"/>
          <a:solidFill>
            <a:schemeClr val="accent4"/>
          </a:solidFill>
          <a:ln w="0">
            <a:noFill/>
            <a:prstDash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텍스트 상자 21"/>
          <p:cNvSpPr txBox="1">
            <a:spLocks/>
          </p:cNvSpPr>
          <p:nvPr/>
        </p:nvSpPr>
        <p:spPr>
          <a:xfrm rot="0">
            <a:off x="3018790" y="2066290"/>
            <a:ext cx="5964555" cy="43967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텍스트 상자 22"/>
          <p:cNvSpPr txBox="1">
            <a:spLocks/>
          </p:cNvSpPr>
          <p:nvPr/>
        </p:nvSpPr>
        <p:spPr>
          <a:xfrm rot="0">
            <a:off x="2989580" y="2901315"/>
            <a:ext cx="5437505" cy="37382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텍스트 개체 틀 23"/>
          <p:cNvSpPr txBox="1">
            <a:spLocks/>
          </p:cNvSpPr>
          <p:nvPr>
            <p:ph type="title" idx="2"/>
          </p:nvPr>
        </p:nvSpPr>
        <p:spPr>
          <a:xfrm rot="0">
            <a:off x="424815" y="864870"/>
            <a:ext cx="3521075" cy="26289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>
                <a:solidFill>
                  <a:schemeClr val="accent4"/>
                </a:solidFill>
                <a:latin typeface="Calibri Light" charset="0"/>
                <a:ea typeface="Calibri Light" charset="0"/>
              </a:rPr>
              <a:t>질의 응답</a:t>
            </a:r>
            <a:endParaRPr lang="ko-KR" altLang="en-US" sz="2000" cap="none" dirty="0" smtClean="0" b="1">
              <a:solidFill>
                <a:schemeClr val="accent4"/>
              </a:solidFill>
              <a:latin typeface="Calibri Light" charset="0"/>
              <a:ea typeface="Calibri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AppVersion>12.000</AppVersion>
  <Characters>0</Characters>
  <CharactersWithSpaces>0</CharactersWithSpaces>
  <DocSecurity>0</DocSecurity>
  <HyperlinksChanged>false</HyperlinksChanged>
  <Lines>0</Lines>
  <LinksUpToDate>false</LinksUpToDate>
  <Pages>7</Pages>
  <Paragraphs>31</Paragraphs>
  <Words>90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yebi1</dc:creator>
  <cp:lastModifiedBy>황 규영</cp:lastModifiedBy>
  <dc:title>PowerPoint 프레젠테이션</dc:title>
  <dcterms:modified xsi:type="dcterms:W3CDTF">2016-01-14T05:55:26Z</dcterms:modified>
</cp:coreProperties>
</file>