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</p:sldIdLst>
  <p:sldSz cx="12192000" cy="6858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regular r:id="rId15"/>
    </p:embeddedFont>
    <p:embeddedFont>
      <p:font typeface="Calibri" panose="020F0502020204030204"/>
      <p:regular r:id="rId16"/>
      <p:bold r:id="rId17"/>
      <p:italic r:id="rId18"/>
      <p:boldItalic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Franklin Gothic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12.fntdata"/><Relationship Id="rId21" Type="http://schemas.openxmlformats.org/officeDocument/2006/relationships/font" Target="fonts/font11.fntdata"/><Relationship Id="rId20" Type="http://schemas.openxmlformats.org/officeDocument/2006/relationships/font" Target="fonts/font10.fntdata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 lang="en-US" sz="3600" b="1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16066" y="1552569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National Technical Research </a:t>
            </a:r>
            <a:r>
              <a:rPr lang="en-US" dirty="0" err="1">
                <a:solidFill>
                  <a:schemeClr val="tx1"/>
                </a:solidFill>
                <a:latin typeface="Franklin Gothic"/>
                <a:sym typeface="Franklin Gothic"/>
              </a:rPr>
              <a:t>Organisation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,(NTRO)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SIH1447</a:t>
            </a: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b="1" dirty="0">
                <a:solidFill>
                  <a:schemeClr val="tx1"/>
                </a:solidFill>
                <a:latin typeface="Franklin Gothic Book" panose="020B0503020102020204" pitchFamily="34" charset="0"/>
                <a:ea typeface="Artifakt Element Black" panose="020B0A03050000020004" pitchFamily="34" charset="0"/>
              </a:rPr>
              <a:t>Identification and Extraction of Forward Error Correction(FEC) Schemes of unknown demodulated signals </a:t>
            </a:r>
            <a:endParaRPr lang="en-IN" b="1" dirty="0">
              <a:solidFill>
                <a:schemeClr val="tx1"/>
              </a:solidFill>
              <a:latin typeface="Franklin Gothic Book" panose="020B0503020102020204" pitchFamily="34" charset="0"/>
              <a:ea typeface="Artifakt Element Black" panose="020B0A030500000200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I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Innovation </a:t>
            </a:r>
            <a:r>
              <a:rPr lang="en-IN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Alteers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 Sai Kavya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IC202014406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G. Pulla Reddy Engineering College (Autonomous)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Miscellaneous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852" y="134834"/>
            <a:ext cx="10510985" cy="905559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3852" y="418953"/>
            <a:ext cx="106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Identification and Extraction of FEC Schemes 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/>
          <a:srcRect l="20335" t="31269" r="30103" b="13730"/>
          <a:stretch>
            <a:fillRect/>
          </a:stretch>
        </p:blipFill>
        <p:spPr>
          <a:xfrm>
            <a:off x="6171414" y="1112265"/>
            <a:ext cx="6020586" cy="57456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0255" y="2224726"/>
            <a:ext cx="5805054" cy="2366751"/>
          </a:xfrm>
          <a:prstGeom prst="rect">
            <a:avLst/>
          </a:prstGeom>
          <a:solidFill>
            <a:schemeClr val="tx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29939" y="2366128"/>
            <a:ext cx="5524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Franklin Gothic" charset="0"/>
                <a:ea typeface="Artifakt Element Black" panose="020B0A03050000020004" pitchFamily="34" charset="0"/>
              </a:rPr>
              <a:t>We propose a Machine Learning Based tool to identify FEC Scheme of an unknown demodulated signal:</a:t>
            </a: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è"/>
            </a:pPr>
            <a:r>
              <a:rPr lang="en-US" sz="1800" dirty="0">
                <a:latin typeface="Franklin Gothic" charset="0"/>
                <a:ea typeface="Artifakt Element Black" panose="020B0A03050000020004" pitchFamily="34" charset="0"/>
              </a:rPr>
              <a:t>Integrating Signal Processing and Machine Learning Techniques for robust communication analysis</a:t>
            </a: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è"/>
            </a:pPr>
            <a:r>
              <a:rPr lang="en-US" sz="1800" dirty="0">
                <a:latin typeface="Franklin Gothic" charset="0"/>
                <a:ea typeface="Artifakt Element Black" panose="020B0A03050000020004" pitchFamily="34" charset="0"/>
              </a:rPr>
              <a:t>Based on different parameters of demodulated signal we can extract the FFC scheme</a:t>
            </a: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è"/>
            </a:pP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255" y="4815852"/>
            <a:ext cx="5805054" cy="1988393"/>
          </a:xfrm>
          <a:prstGeom prst="rect">
            <a:avLst/>
          </a:prstGeom>
          <a:solidFill>
            <a:schemeClr val="tx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Franklin Gothic" charset="0"/>
              <a:ea typeface="Artifakt Element Black" panose="020B0A03050000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852" y="4996205"/>
            <a:ext cx="5571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ranklin Gothic" charset="0"/>
                <a:ea typeface="Artifakt Element Black" panose="020B0A03050000020004" pitchFamily="34" charset="0"/>
              </a:rPr>
              <a:t>The technologies we use are: </a:t>
            </a: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r>
              <a:rPr lang="en-US" sz="1800" dirty="0">
                <a:latin typeface="Franklin Gothic" charset="0"/>
                <a:ea typeface="Artifakt Element Black" panose="020B0A03050000020004" pitchFamily="34" charset="0"/>
              </a:rPr>
              <a:t>➔Wavelet Denoising (To remove noise)</a:t>
            </a: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r>
              <a:rPr lang="en-US" sz="1800" dirty="0">
                <a:latin typeface="Franklin Gothic" charset="0"/>
                <a:ea typeface="Artifakt Element Black" panose="020B0A03050000020004" pitchFamily="34" charset="0"/>
              </a:rPr>
              <a:t>➔Machine Learning Algorithms like Neural networks( to train the model), random forest(to decide best scheme)</a:t>
            </a: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  <a:p>
            <a:r>
              <a:rPr lang="en-US" sz="1800" dirty="0">
                <a:latin typeface="Franklin Gothic" charset="0"/>
                <a:ea typeface="Artifakt Element Black" panose="020B0A03050000020004" pitchFamily="34" charset="0"/>
              </a:rPr>
              <a:t>      </a:t>
            </a:r>
            <a:endParaRPr lang="en-US" sz="1800" dirty="0">
              <a:latin typeface="Franklin Gothic" charset="0"/>
              <a:ea typeface="Artifakt Element Black" panose="020B0A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314" y="407143"/>
            <a:ext cx="6402470" cy="760491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05353" y="575035"/>
            <a:ext cx="587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SAMPLE SCENARIO</a:t>
            </a:r>
            <a:endParaRPr lang="en-IN" sz="2800" dirty="0">
              <a:solidFill>
                <a:schemeClr val="accent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07" y="1875934"/>
            <a:ext cx="7054593" cy="4574923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05353" y="1746920"/>
            <a:ext cx="6740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An example to understand our project:</a:t>
            </a:r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When an unknown demodulated signal is fed to our tool, the characteristics were observed: </a:t>
            </a:r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	1.Signal is modulated using QPSK</a:t>
            </a:r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                  2.Block length of 255 symbols out of which 223 symbols are 	data symbols and 32 parity symbols</a:t>
            </a:r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	3.Frequency Spectrum- 1.5GHz to 1.6GHz in L band range</a:t>
            </a:r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	4.Noise Characteristics: Moderate Additive White Gaussian 	   	Noise with SNR: 10dB</a:t>
            </a:r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So based on above parameters the tool will identify the best suitable scheme as Reed – Solomon FFC</a:t>
            </a:r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endParaRPr lang="en-US" sz="1600" dirty="0">
              <a:latin typeface="Franklin Gothic" charset="0"/>
              <a:ea typeface="Artifakt Element Black" panose="020B0A03050000020004" pitchFamily="34" charset="0"/>
            </a:endParaRPr>
          </a:p>
          <a:p>
            <a:pPr algn="just"/>
            <a:r>
              <a:rPr lang="en-US" sz="1600" dirty="0">
                <a:latin typeface="Franklin Gothic" charset="0"/>
                <a:ea typeface="Artifakt Element Black" panose="020B0A03050000020004" pitchFamily="34" charset="0"/>
              </a:rPr>
              <a:t> </a:t>
            </a:r>
            <a:endParaRPr lang="en-IN" sz="1600" dirty="0">
              <a:latin typeface="Franklin Gothic" charset="0"/>
              <a:ea typeface="Artifakt Element Black" panose="020B0A03050000020004" pitchFamily="34" charset="0"/>
            </a:endParaRPr>
          </a:p>
        </p:txBody>
      </p:sp>
      <p:pic>
        <p:nvPicPr>
          <p:cNvPr id="1026" name="Picture 2" descr="Reed–Solomon error correction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98" y="4709526"/>
            <a:ext cx="3855563" cy="19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90854" y="6579871"/>
            <a:ext cx="353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Fig.Reed</a:t>
            </a:r>
            <a:r>
              <a:rPr lang="en-IN" dirty="0"/>
              <a:t>-Solomon block diagram</a:t>
            </a:r>
            <a:endParaRPr lang="en-IN" dirty="0"/>
          </a:p>
        </p:txBody>
      </p:sp>
      <p:pic>
        <p:nvPicPr>
          <p:cNvPr id="1028" name="Picture 4" descr="matlab - Why is the AM demodulated signal amplified compared to the message  signal for some specific frequency values? - Stack Over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9"/>
          <a:stretch>
            <a:fillRect/>
          </a:stretch>
        </p:blipFill>
        <p:spPr bwMode="auto">
          <a:xfrm>
            <a:off x="8814062" y="165001"/>
            <a:ext cx="3264816" cy="1866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3"/>
          <a:stretch>
            <a:fillRect/>
          </a:stretch>
        </p:blipFill>
        <p:spPr bwMode="auto">
          <a:xfrm>
            <a:off x="7495779" y="1972353"/>
            <a:ext cx="2777966" cy="186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30878" y="1998482"/>
            <a:ext cx="2573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Unknown demodulated signal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786540" y="4221797"/>
            <a:ext cx="249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Analysing the signal (ML)</a:t>
            </a:r>
            <a:endParaRPr lang="en-IN" dirty="0"/>
          </a:p>
        </p:txBody>
      </p:sp>
      <p:pic>
        <p:nvPicPr>
          <p:cNvPr id="1032" name="Picture 8" descr="Polynomials in Error Detection and Correction in Data Communication System  | IntechOp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05" y="4512920"/>
            <a:ext cx="3579245" cy="1609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540684" y="6257635"/>
            <a:ext cx="306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Selecting one suitable scheme from extracted parameters</a:t>
            </a:r>
            <a:endParaRPr lang="en-IN" dirty="0"/>
          </a:p>
        </p:txBody>
      </p:sp>
      <p:pic>
        <p:nvPicPr>
          <p:cNvPr id="18" name="Picture 6" descr="Machine Learning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3"/>
          <a:stretch>
            <a:fillRect/>
          </a:stretch>
        </p:blipFill>
        <p:spPr bwMode="auto">
          <a:xfrm>
            <a:off x="7555210" y="2355289"/>
            <a:ext cx="2777966" cy="1866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8680617" y="1968181"/>
            <a:ext cx="398794" cy="446264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197957" y="4071257"/>
            <a:ext cx="558027" cy="533476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A SAI KAVYA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 ECE		Year: IV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P CHANDANA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Stream: CST		                             Year :II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M HEMASUNDAR REDDY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 CIV			Year: 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L SRIKANTH BABU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 CSE		Year: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R HRISHI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 CIV			Year: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G PRANAV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 CSE		Year: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Y VENKATA SIVA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		Expertise :  	                                                        Domain Experience : 8 years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WPS Presentation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Franklin Gothic Book</vt:lpstr>
      <vt:lpstr>Artifakt Element Black</vt:lpstr>
      <vt:lpstr>Britannic Bold</vt:lpstr>
      <vt:lpstr>Franklin Gothic</vt:lpstr>
      <vt:lpstr>Microsoft YaHei</vt:lpstr>
      <vt:lpstr>Arial Unicode MS</vt:lpstr>
      <vt:lpstr>Theme1</vt:lpstr>
      <vt:lpstr>Basic Details of the Team and Problem Statement</vt:lpstr>
      <vt:lpstr>PowerPoint 演示文稿</vt:lpstr>
      <vt:lpstr>PowerPoint 演示文稿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Sri Kanth Babu</cp:lastModifiedBy>
  <cp:revision>6</cp:revision>
  <dcterms:created xsi:type="dcterms:W3CDTF">2022-02-11T07:14:00Z</dcterms:created>
  <dcterms:modified xsi:type="dcterms:W3CDTF">2023-12-20T12:16:06Z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094085D876C64914955C12BCEDA1AF9C_13</vt:lpwstr>
  </property>
  <property fmtid="{D5CDD505-2E9C-101B-9397-08002B2CF9AE}" pid="4" name="KSOProductBuildVer">
    <vt:lpwstr>1033-12.2.0.13359</vt:lpwstr>
  </property>
</Properties>
</file>