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98" r:id="rId5"/>
    <p:sldId id="300" r:id="rId6"/>
    <p:sldId id="301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119AF1-75DD-48B6-9272-596B50E4E643}" v="21" dt="2024-12-07T11:57:59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19" autoAdjust="0"/>
  </p:normalViewPr>
  <p:slideViewPr>
    <p:cSldViewPr snapToGrid="0">
      <p:cViewPr varScale="1">
        <p:scale>
          <a:sx n="117" d="100"/>
          <a:sy n="117" d="100"/>
        </p:scale>
        <p:origin x="12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a Luketina" userId="df838dfb3948b7e1" providerId="LiveId" clId="{FA119AF1-75DD-48B6-9272-596B50E4E643}"/>
    <pc:docChg chg="undo custSel addSld delSld modSld">
      <pc:chgData name="Martina Luketina" userId="df838dfb3948b7e1" providerId="LiveId" clId="{FA119AF1-75DD-48B6-9272-596B50E4E643}" dt="2024-12-07T12:11:13.477" v="3368" actId="20577"/>
      <pc:docMkLst>
        <pc:docMk/>
      </pc:docMkLst>
      <pc:sldChg chg="addSp delSp modSp mod setBg modClrScheme chgLayout">
        <pc:chgData name="Martina Luketina" userId="df838dfb3948b7e1" providerId="LiveId" clId="{FA119AF1-75DD-48B6-9272-596B50E4E643}" dt="2024-12-07T11:35:40.867" v="3355" actId="20577"/>
        <pc:sldMkLst>
          <pc:docMk/>
          <pc:sldMk cId="2933514334" sldId="300"/>
        </pc:sldMkLst>
        <pc:spChg chg="mod">
          <ac:chgData name="Martina Luketina" userId="df838dfb3948b7e1" providerId="LiveId" clId="{FA119AF1-75DD-48B6-9272-596B50E4E643}" dt="2024-12-07T11:23:29.801" v="3203" actId="2711"/>
          <ac:spMkLst>
            <pc:docMk/>
            <pc:sldMk cId="2933514334" sldId="300"/>
            <ac:spMk id="2" creationId="{75AC86D3-8FD1-4F47-A319-7D0542E48B2F}"/>
          </ac:spMkLst>
        </pc:spChg>
        <pc:spChg chg="del mod">
          <ac:chgData name="Martina Luketina" userId="df838dfb3948b7e1" providerId="LiveId" clId="{FA119AF1-75DD-48B6-9272-596B50E4E643}" dt="2024-12-07T09:45:30.422" v="1518" actId="26606"/>
          <ac:spMkLst>
            <pc:docMk/>
            <pc:sldMk cId="2933514334" sldId="300"/>
            <ac:spMk id="5" creationId="{6A2AF6E5-3949-07F7-3601-028B482F654D}"/>
          </ac:spMkLst>
        </pc:spChg>
        <pc:spChg chg="add del mod">
          <ac:chgData name="Martina Luketina" userId="df838dfb3948b7e1" providerId="LiveId" clId="{FA119AF1-75DD-48B6-9272-596B50E4E643}" dt="2024-12-07T09:45:33.919" v="1519" actId="478"/>
          <ac:spMkLst>
            <pc:docMk/>
            <pc:sldMk cId="2933514334" sldId="300"/>
            <ac:spMk id="11" creationId="{971AFD5A-726C-3751-A42E-75748BA40EFD}"/>
          </ac:spMkLst>
        </pc:spChg>
        <pc:graphicFrameChg chg="add mod">
          <ac:chgData name="Martina Luketina" userId="df838dfb3948b7e1" providerId="LiveId" clId="{FA119AF1-75DD-48B6-9272-596B50E4E643}" dt="2024-12-07T11:35:40.867" v="3355" actId="20577"/>
          <ac:graphicFrameMkLst>
            <pc:docMk/>
            <pc:sldMk cId="2933514334" sldId="300"/>
            <ac:graphicFrameMk id="7" creationId="{729985BD-AFD7-AA9B-C792-C3528EBB499B}"/>
          </ac:graphicFrameMkLst>
        </pc:graphicFrameChg>
      </pc:sldChg>
      <pc:sldChg chg="modSp mod">
        <pc:chgData name="Martina Luketina" userId="df838dfb3948b7e1" providerId="LiveId" clId="{FA119AF1-75DD-48B6-9272-596B50E4E643}" dt="2024-12-07T11:24:28.382" v="3209" actId="20577"/>
        <pc:sldMkLst>
          <pc:docMk/>
          <pc:sldMk cId="426110858" sldId="301"/>
        </pc:sldMkLst>
        <pc:spChg chg="mod">
          <ac:chgData name="Martina Luketina" userId="df838dfb3948b7e1" providerId="LiveId" clId="{FA119AF1-75DD-48B6-9272-596B50E4E643}" dt="2024-12-07T11:24:28.382" v="3209" actId="20577"/>
          <ac:spMkLst>
            <pc:docMk/>
            <pc:sldMk cId="426110858" sldId="301"/>
            <ac:spMk id="2" creationId="{AF2F6DA1-6E1C-6138-37E0-F814C4B1C537}"/>
          </ac:spMkLst>
        </pc:spChg>
        <pc:spChg chg="mod">
          <ac:chgData name="Martina Luketina" userId="df838dfb3948b7e1" providerId="LiveId" clId="{FA119AF1-75DD-48B6-9272-596B50E4E643}" dt="2024-12-07T11:24:14.464" v="3206" actId="14100"/>
          <ac:spMkLst>
            <pc:docMk/>
            <pc:sldMk cId="426110858" sldId="301"/>
            <ac:spMk id="3" creationId="{C4080663-52B6-37AD-3713-7298B7473524}"/>
          </ac:spMkLst>
        </pc:spChg>
      </pc:sldChg>
      <pc:sldChg chg="modSp mod">
        <pc:chgData name="Martina Luketina" userId="df838dfb3948b7e1" providerId="LiveId" clId="{FA119AF1-75DD-48B6-9272-596B50E4E643}" dt="2024-12-07T11:25:47.654" v="3223" actId="255"/>
        <pc:sldMkLst>
          <pc:docMk/>
          <pc:sldMk cId="1055821376" sldId="304"/>
        </pc:sldMkLst>
        <pc:spChg chg="mod">
          <ac:chgData name="Martina Luketina" userId="df838dfb3948b7e1" providerId="LiveId" clId="{FA119AF1-75DD-48B6-9272-596B50E4E643}" dt="2024-12-07T11:24:37.015" v="3212" actId="20577"/>
          <ac:spMkLst>
            <pc:docMk/>
            <pc:sldMk cId="1055821376" sldId="304"/>
            <ac:spMk id="2" creationId="{5FA17F59-3620-3D64-8C7E-41E2F227ACBF}"/>
          </ac:spMkLst>
        </pc:spChg>
        <pc:spChg chg="mod">
          <ac:chgData name="Martina Luketina" userId="df838dfb3948b7e1" providerId="LiveId" clId="{FA119AF1-75DD-48B6-9272-596B50E4E643}" dt="2024-12-07T11:25:39.871" v="3222" actId="27636"/>
          <ac:spMkLst>
            <pc:docMk/>
            <pc:sldMk cId="1055821376" sldId="304"/>
            <ac:spMk id="3" creationId="{B39EE01E-5EB0-B7A0-4F6D-4E550A7D08BB}"/>
          </ac:spMkLst>
        </pc:spChg>
        <pc:spChg chg="mod">
          <ac:chgData name="Martina Luketina" userId="df838dfb3948b7e1" providerId="LiveId" clId="{FA119AF1-75DD-48B6-9272-596B50E4E643}" dt="2024-12-07T11:25:47.654" v="3223" actId="255"/>
          <ac:spMkLst>
            <pc:docMk/>
            <pc:sldMk cId="1055821376" sldId="304"/>
            <ac:spMk id="4" creationId="{C2FDD063-922F-9928-9F7A-34051F03D822}"/>
          </ac:spMkLst>
        </pc:spChg>
      </pc:sldChg>
      <pc:sldChg chg="modSp mod">
        <pc:chgData name="Martina Luketina" userId="df838dfb3948b7e1" providerId="LiveId" clId="{FA119AF1-75DD-48B6-9272-596B50E4E643}" dt="2024-12-07T11:26:05.026" v="3225" actId="255"/>
        <pc:sldMkLst>
          <pc:docMk/>
          <pc:sldMk cId="2083107460" sldId="305"/>
        </pc:sldMkLst>
        <pc:spChg chg="mod">
          <ac:chgData name="Martina Luketina" userId="df838dfb3948b7e1" providerId="LiveId" clId="{FA119AF1-75DD-48B6-9272-596B50E4E643}" dt="2024-12-07T11:24:55.140" v="3217" actId="20577"/>
          <ac:spMkLst>
            <pc:docMk/>
            <pc:sldMk cId="2083107460" sldId="305"/>
            <ac:spMk id="2" creationId="{6A2689AA-EF7F-5DF3-96DA-870EFC23ED25}"/>
          </ac:spMkLst>
        </pc:spChg>
        <pc:spChg chg="mod">
          <ac:chgData name="Martina Luketina" userId="df838dfb3948b7e1" providerId="LiveId" clId="{FA119AF1-75DD-48B6-9272-596B50E4E643}" dt="2024-12-07T11:25:57.179" v="3224" actId="255"/>
          <ac:spMkLst>
            <pc:docMk/>
            <pc:sldMk cId="2083107460" sldId="305"/>
            <ac:spMk id="3" creationId="{2A87AF63-AA9F-9EC9-DEAD-2C1083286991}"/>
          </ac:spMkLst>
        </pc:spChg>
        <pc:spChg chg="mod">
          <ac:chgData name="Martina Luketina" userId="df838dfb3948b7e1" providerId="LiveId" clId="{FA119AF1-75DD-48B6-9272-596B50E4E643}" dt="2024-12-07T11:26:05.026" v="3225" actId="255"/>
          <ac:spMkLst>
            <pc:docMk/>
            <pc:sldMk cId="2083107460" sldId="305"/>
            <ac:spMk id="4" creationId="{829C3ECC-4E46-5485-ED2F-EE4D322D1649}"/>
          </ac:spMkLst>
        </pc:spChg>
      </pc:sldChg>
      <pc:sldChg chg="modSp mod">
        <pc:chgData name="Martina Luketina" userId="df838dfb3948b7e1" providerId="LiveId" clId="{FA119AF1-75DD-48B6-9272-596B50E4E643}" dt="2024-12-07T11:25:23.566" v="3219" actId="2711"/>
        <pc:sldMkLst>
          <pc:docMk/>
          <pc:sldMk cId="2310575422" sldId="306"/>
        </pc:sldMkLst>
        <pc:spChg chg="mod">
          <ac:chgData name="Martina Luketina" userId="df838dfb3948b7e1" providerId="LiveId" clId="{FA119AF1-75DD-48B6-9272-596B50E4E643}" dt="2024-12-07T11:25:15.945" v="3218" actId="2711"/>
          <ac:spMkLst>
            <pc:docMk/>
            <pc:sldMk cId="2310575422" sldId="306"/>
            <ac:spMk id="18" creationId="{5A8B9F1F-AD2F-9CE9-CD63-91D2C63B334B}"/>
          </ac:spMkLst>
        </pc:spChg>
        <pc:spChg chg="mod">
          <ac:chgData name="Martina Luketina" userId="df838dfb3948b7e1" providerId="LiveId" clId="{FA119AF1-75DD-48B6-9272-596B50E4E643}" dt="2024-12-07T11:25:23.566" v="3219" actId="2711"/>
          <ac:spMkLst>
            <pc:docMk/>
            <pc:sldMk cId="2310575422" sldId="306"/>
            <ac:spMk id="20" creationId="{A8F93BA7-B048-3F92-F2E4-92D069279933}"/>
          </ac:spMkLst>
        </pc:spChg>
      </pc:sldChg>
      <pc:sldChg chg="modSp new mod">
        <pc:chgData name="Martina Luketina" userId="df838dfb3948b7e1" providerId="LiveId" clId="{FA119AF1-75DD-48B6-9272-596B50E4E643}" dt="2024-12-07T12:11:13.477" v="3368" actId="20577"/>
        <pc:sldMkLst>
          <pc:docMk/>
          <pc:sldMk cId="3650132071" sldId="307"/>
        </pc:sldMkLst>
        <pc:spChg chg="mod">
          <ac:chgData name="Martina Luketina" userId="df838dfb3948b7e1" providerId="LiveId" clId="{FA119AF1-75DD-48B6-9272-596B50E4E643}" dt="2024-12-07T11:26:30.599" v="3229" actId="2711"/>
          <ac:spMkLst>
            <pc:docMk/>
            <pc:sldMk cId="3650132071" sldId="307"/>
            <ac:spMk id="2" creationId="{757F4F0F-18D0-DFDD-F364-F453234BD164}"/>
          </ac:spMkLst>
        </pc:spChg>
        <pc:spChg chg="mod">
          <ac:chgData name="Martina Luketina" userId="df838dfb3948b7e1" providerId="LiveId" clId="{FA119AF1-75DD-48B6-9272-596B50E4E643}" dt="2024-12-07T12:11:13.477" v="3368" actId="20577"/>
          <ac:spMkLst>
            <pc:docMk/>
            <pc:sldMk cId="3650132071" sldId="307"/>
            <ac:spMk id="3" creationId="{988A0DCB-B4D9-C51B-29E8-F0BC27AA31F1}"/>
          </ac:spMkLst>
        </pc:spChg>
      </pc:sldChg>
      <pc:sldChg chg="modSp new mod">
        <pc:chgData name="Martina Luketina" userId="df838dfb3948b7e1" providerId="LiveId" clId="{FA119AF1-75DD-48B6-9272-596B50E4E643}" dt="2024-12-07T11:27:18.935" v="3241" actId="255"/>
        <pc:sldMkLst>
          <pc:docMk/>
          <pc:sldMk cId="1980577630" sldId="308"/>
        </pc:sldMkLst>
        <pc:spChg chg="mod">
          <ac:chgData name="Martina Luketina" userId="df838dfb3948b7e1" providerId="LiveId" clId="{FA119AF1-75DD-48B6-9272-596B50E4E643}" dt="2024-12-07T11:27:00.454" v="3237" actId="2711"/>
          <ac:spMkLst>
            <pc:docMk/>
            <pc:sldMk cId="1980577630" sldId="308"/>
            <ac:spMk id="2" creationId="{541138C9-FE07-4A55-C57B-4E66ABA61248}"/>
          </ac:spMkLst>
        </pc:spChg>
        <pc:spChg chg="mod">
          <ac:chgData name="Martina Luketina" userId="df838dfb3948b7e1" providerId="LiveId" clId="{FA119AF1-75DD-48B6-9272-596B50E4E643}" dt="2024-12-07T11:27:09.792" v="3239" actId="255"/>
          <ac:spMkLst>
            <pc:docMk/>
            <pc:sldMk cId="1980577630" sldId="308"/>
            <ac:spMk id="3" creationId="{831AB57C-B3E2-B414-BA40-86242EB5D46C}"/>
          </ac:spMkLst>
        </pc:spChg>
        <pc:spChg chg="mod">
          <ac:chgData name="Martina Luketina" userId="df838dfb3948b7e1" providerId="LiveId" clId="{FA119AF1-75DD-48B6-9272-596B50E4E643}" dt="2024-12-07T11:27:18.935" v="3241" actId="255"/>
          <ac:spMkLst>
            <pc:docMk/>
            <pc:sldMk cId="1980577630" sldId="308"/>
            <ac:spMk id="4" creationId="{A1861266-8F89-3B11-9D39-336441102CD3}"/>
          </ac:spMkLst>
        </pc:spChg>
      </pc:sldChg>
      <pc:sldChg chg="modSp new mod">
        <pc:chgData name="Martina Luketina" userId="df838dfb3948b7e1" providerId="LiveId" clId="{FA119AF1-75DD-48B6-9272-596B50E4E643}" dt="2024-12-07T11:27:53.229" v="3251" actId="2711"/>
        <pc:sldMkLst>
          <pc:docMk/>
          <pc:sldMk cId="2466975611" sldId="309"/>
        </pc:sldMkLst>
        <pc:spChg chg="mod">
          <ac:chgData name="Martina Luketina" userId="df838dfb3948b7e1" providerId="LiveId" clId="{FA119AF1-75DD-48B6-9272-596B50E4E643}" dt="2024-12-07T11:27:35.816" v="3247" actId="2711"/>
          <ac:spMkLst>
            <pc:docMk/>
            <pc:sldMk cId="2466975611" sldId="309"/>
            <ac:spMk id="2" creationId="{94137BAF-A79A-FCB6-0E2C-EA39C41930E4}"/>
          </ac:spMkLst>
        </pc:spChg>
        <pc:spChg chg="mod">
          <ac:chgData name="Martina Luketina" userId="df838dfb3948b7e1" providerId="LiveId" clId="{FA119AF1-75DD-48B6-9272-596B50E4E643}" dt="2024-12-07T11:27:43.944" v="3249" actId="255"/>
          <ac:spMkLst>
            <pc:docMk/>
            <pc:sldMk cId="2466975611" sldId="309"/>
            <ac:spMk id="3" creationId="{A558A706-82A3-3FA0-5F49-93432226E5A9}"/>
          </ac:spMkLst>
        </pc:spChg>
        <pc:spChg chg="mod">
          <ac:chgData name="Martina Luketina" userId="df838dfb3948b7e1" providerId="LiveId" clId="{FA119AF1-75DD-48B6-9272-596B50E4E643}" dt="2024-12-07T11:27:53.229" v="3251" actId="2711"/>
          <ac:spMkLst>
            <pc:docMk/>
            <pc:sldMk cId="2466975611" sldId="309"/>
            <ac:spMk id="4" creationId="{4EEC4C70-5100-FFEE-5D9A-267E6AC6593B}"/>
          </ac:spMkLst>
        </pc:spChg>
      </pc:sldChg>
      <pc:sldChg chg="new del">
        <pc:chgData name="Martina Luketina" userId="df838dfb3948b7e1" providerId="LiveId" clId="{FA119AF1-75DD-48B6-9272-596B50E4E643}" dt="2024-12-07T09:19:51.013" v="784" actId="680"/>
        <pc:sldMkLst>
          <pc:docMk/>
          <pc:sldMk cId="1759614687" sldId="310"/>
        </pc:sldMkLst>
      </pc:sldChg>
      <pc:sldChg chg="modSp new mod">
        <pc:chgData name="Martina Luketina" userId="df838dfb3948b7e1" providerId="LiveId" clId="{FA119AF1-75DD-48B6-9272-596B50E4E643}" dt="2024-12-07T11:28:24.761" v="3259" actId="255"/>
        <pc:sldMkLst>
          <pc:docMk/>
          <pc:sldMk cId="2980758504" sldId="310"/>
        </pc:sldMkLst>
        <pc:spChg chg="mod">
          <ac:chgData name="Martina Luketina" userId="df838dfb3948b7e1" providerId="LiveId" clId="{FA119AF1-75DD-48B6-9272-596B50E4E643}" dt="2024-12-07T11:28:16.045" v="3257" actId="2711"/>
          <ac:spMkLst>
            <pc:docMk/>
            <pc:sldMk cId="2980758504" sldId="310"/>
            <ac:spMk id="2" creationId="{EB84B06F-CE96-0255-E292-55A5FE6B07DD}"/>
          </ac:spMkLst>
        </pc:spChg>
        <pc:spChg chg="mod">
          <ac:chgData name="Martina Luketina" userId="df838dfb3948b7e1" providerId="LiveId" clId="{FA119AF1-75DD-48B6-9272-596B50E4E643}" dt="2024-12-07T11:28:24.761" v="3259" actId="255"/>
          <ac:spMkLst>
            <pc:docMk/>
            <pc:sldMk cId="2980758504" sldId="310"/>
            <ac:spMk id="3" creationId="{E15C089D-A89A-584E-DDF8-CC6BF77E0FB6}"/>
          </ac:spMkLst>
        </pc:spChg>
      </pc:sldChg>
      <pc:sldChg chg="addSp delSp modSp new mod modClrScheme chgLayout">
        <pc:chgData name="Martina Luketina" userId="df838dfb3948b7e1" providerId="LiveId" clId="{FA119AF1-75DD-48B6-9272-596B50E4E643}" dt="2024-12-07T11:29:08.313" v="3265" actId="255"/>
        <pc:sldMkLst>
          <pc:docMk/>
          <pc:sldMk cId="3511254303" sldId="311"/>
        </pc:sldMkLst>
        <pc:spChg chg="del">
          <ac:chgData name="Martina Luketina" userId="df838dfb3948b7e1" providerId="LiveId" clId="{FA119AF1-75DD-48B6-9272-596B50E4E643}" dt="2024-12-07T09:23:50.506" v="965" actId="931"/>
          <ac:spMkLst>
            <pc:docMk/>
            <pc:sldMk cId="3511254303" sldId="311"/>
            <ac:spMk id="2" creationId="{BFFC5ADD-828E-6DC3-48A4-01D3BEAF456B}"/>
          </ac:spMkLst>
        </pc:spChg>
        <pc:spChg chg="add del">
          <ac:chgData name="Martina Luketina" userId="df838dfb3948b7e1" providerId="LiveId" clId="{FA119AF1-75DD-48B6-9272-596B50E4E643}" dt="2024-12-07T09:24:10.086" v="974" actId="26606"/>
          <ac:spMkLst>
            <pc:docMk/>
            <pc:sldMk cId="3511254303" sldId="311"/>
            <ac:spMk id="3" creationId="{92092E95-147A-B933-F6BB-191C4FDABAFA}"/>
          </ac:spMkLst>
        </pc:spChg>
        <pc:spChg chg="add del">
          <ac:chgData name="Martina Luketina" userId="df838dfb3948b7e1" providerId="LiveId" clId="{FA119AF1-75DD-48B6-9272-596B50E4E643}" dt="2024-12-07T09:24:10.086" v="974" actId="26606"/>
          <ac:spMkLst>
            <pc:docMk/>
            <pc:sldMk cId="3511254303" sldId="311"/>
            <ac:spMk id="4" creationId="{D8455DCB-3FC8-F3F8-E022-ED998EB4863E}"/>
          </ac:spMkLst>
        </pc:spChg>
        <pc:spChg chg="add del mod">
          <ac:chgData name="Martina Luketina" userId="df838dfb3948b7e1" providerId="LiveId" clId="{FA119AF1-75DD-48B6-9272-596B50E4E643}" dt="2024-12-07T09:24:55.320" v="981" actId="26606"/>
          <ac:spMkLst>
            <pc:docMk/>
            <pc:sldMk cId="3511254303" sldId="311"/>
            <ac:spMk id="8" creationId="{7108A36B-A621-F432-E21D-016DBDB28118}"/>
          </ac:spMkLst>
        </pc:spChg>
        <pc:spChg chg="add del mod">
          <ac:chgData name="Martina Luketina" userId="df838dfb3948b7e1" providerId="LiveId" clId="{FA119AF1-75DD-48B6-9272-596B50E4E643}" dt="2024-12-07T09:24:06.178" v="969" actId="26606"/>
          <ac:spMkLst>
            <pc:docMk/>
            <pc:sldMk cId="3511254303" sldId="311"/>
            <ac:spMk id="11" creationId="{12F258E1-A051-81ED-9C26-FA94E501487E}"/>
          </ac:spMkLst>
        </pc:spChg>
        <pc:spChg chg="add del mod">
          <ac:chgData name="Martina Luketina" userId="df838dfb3948b7e1" providerId="LiveId" clId="{FA119AF1-75DD-48B6-9272-596B50E4E643}" dt="2024-12-07T09:24:06.178" v="969" actId="26606"/>
          <ac:spMkLst>
            <pc:docMk/>
            <pc:sldMk cId="3511254303" sldId="311"/>
            <ac:spMk id="13" creationId="{A9832C20-8E24-640A-C6D0-3C0A80CB5C68}"/>
          </ac:spMkLst>
        </pc:spChg>
        <pc:spChg chg="add del mod">
          <ac:chgData name="Martina Luketina" userId="df838dfb3948b7e1" providerId="LiveId" clId="{FA119AF1-75DD-48B6-9272-596B50E4E643}" dt="2024-12-07T09:24:08.088" v="971" actId="26606"/>
          <ac:spMkLst>
            <pc:docMk/>
            <pc:sldMk cId="3511254303" sldId="311"/>
            <ac:spMk id="15" creationId="{5B9C66D5-E73D-8B40-61DF-63CEDC9FE8CA}"/>
          </ac:spMkLst>
        </pc:spChg>
        <pc:spChg chg="add del mod">
          <ac:chgData name="Martina Luketina" userId="df838dfb3948b7e1" providerId="LiveId" clId="{FA119AF1-75DD-48B6-9272-596B50E4E643}" dt="2024-12-07T09:24:10.086" v="973" actId="26606"/>
          <ac:spMkLst>
            <pc:docMk/>
            <pc:sldMk cId="3511254303" sldId="311"/>
            <ac:spMk id="17" creationId="{A65279E3-1CD3-B502-F42E-F0DCDC2A3AD6}"/>
          </ac:spMkLst>
        </pc:spChg>
        <pc:spChg chg="add del">
          <ac:chgData name="Martina Luketina" userId="df838dfb3948b7e1" providerId="LiveId" clId="{FA119AF1-75DD-48B6-9272-596B50E4E643}" dt="2024-12-07T09:24:55.320" v="981" actId="26606"/>
          <ac:spMkLst>
            <pc:docMk/>
            <pc:sldMk cId="3511254303" sldId="311"/>
            <ac:spMk id="19" creationId="{67A3A116-520C-B7D2-8C76-E595F17D63A1}"/>
          </ac:spMkLst>
        </pc:spChg>
        <pc:spChg chg="add del">
          <ac:chgData name="Martina Luketina" userId="df838dfb3948b7e1" providerId="LiveId" clId="{FA119AF1-75DD-48B6-9272-596B50E4E643}" dt="2024-12-07T09:24:55.320" v="981" actId="26606"/>
          <ac:spMkLst>
            <pc:docMk/>
            <pc:sldMk cId="3511254303" sldId="311"/>
            <ac:spMk id="20" creationId="{AB41924B-1D5C-05AF-851A-ABAB30C5042A}"/>
          </ac:spMkLst>
        </pc:spChg>
        <pc:spChg chg="add del mod">
          <ac:chgData name="Martina Luketina" userId="df838dfb3948b7e1" providerId="LiveId" clId="{FA119AF1-75DD-48B6-9272-596B50E4E643}" dt="2024-12-07T09:25:47.712" v="989" actId="26606"/>
          <ac:spMkLst>
            <pc:docMk/>
            <pc:sldMk cId="3511254303" sldId="311"/>
            <ac:spMk id="25" creationId="{8AB639F3-2612-66C9-09EF-15431C61286D}"/>
          </ac:spMkLst>
        </pc:spChg>
        <pc:spChg chg="add del mod">
          <ac:chgData name="Martina Luketina" userId="df838dfb3948b7e1" providerId="LiveId" clId="{FA119AF1-75DD-48B6-9272-596B50E4E643}" dt="2024-12-07T09:25:04.143" v="982" actId="931"/>
          <ac:spMkLst>
            <pc:docMk/>
            <pc:sldMk cId="3511254303" sldId="311"/>
            <ac:spMk id="27" creationId="{0D37863C-E816-2102-459A-B77079B46888}"/>
          </ac:spMkLst>
        </pc:spChg>
        <pc:spChg chg="add del mod">
          <ac:chgData name="Martina Luketina" userId="df838dfb3948b7e1" providerId="LiveId" clId="{FA119AF1-75DD-48B6-9272-596B50E4E643}" dt="2024-12-07T09:25:47.712" v="989" actId="26606"/>
          <ac:spMkLst>
            <pc:docMk/>
            <pc:sldMk cId="3511254303" sldId="311"/>
            <ac:spMk id="29" creationId="{7D215FF8-6B2C-6E99-E706-76A222E3361D}"/>
          </ac:spMkLst>
        </pc:spChg>
        <pc:spChg chg="add del mod">
          <ac:chgData name="Martina Luketina" userId="df838dfb3948b7e1" providerId="LiveId" clId="{FA119AF1-75DD-48B6-9272-596B50E4E643}" dt="2024-12-07T09:25:47.712" v="988" actId="26606"/>
          <ac:spMkLst>
            <pc:docMk/>
            <pc:sldMk cId="3511254303" sldId="311"/>
            <ac:spMk id="34" creationId="{5FA7D489-2A92-2247-4DCE-0BA085A899C8}"/>
          </ac:spMkLst>
        </pc:spChg>
        <pc:spChg chg="add mod">
          <ac:chgData name="Martina Luketina" userId="df838dfb3948b7e1" providerId="LiveId" clId="{FA119AF1-75DD-48B6-9272-596B50E4E643}" dt="2024-12-07T11:29:08.313" v="3265" actId="255"/>
          <ac:spMkLst>
            <pc:docMk/>
            <pc:sldMk cId="3511254303" sldId="311"/>
            <ac:spMk id="36" creationId="{7E0E37DF-7233-64AA-151B-3A2D5A066B1B}"/>
          </ac:spMkLst>
        </pc:spChg>
        <pc:spChg chg="add mod">
          <ac:chgData name="Martina Luketina" userId="df838dfb3948b7e1" providerId="LiveId" clId="{FA119AF1-75DD-48B6-9272-596B50E4E643}" dt="2024-12-07T11:28:48.505" v="3263" actId="2711"/>
          <ac:spMkLst>
            <pc:docMk/>
            <pc:sldMk cId="3511254303" sldId="311"/>
            <ac:spMk id="37" creationId="{F2DEE756-8B86-3BE9-E44C-9C1BE477FFBE}"/>
          </ac:spMkLst>
        </pc:spChg>
        <pc:picChg chg="add del mod">
          <ac:chgData name="Martina Luketina" userId="df838dfb3948b7e1" providerId="LiveId" clId="{FA119AF1-75DD-48B6-9272-596B50E4E643}" dt="2024-12-07T09:24:51.428" v="980" actId="478"/>
          <ac:picMkLst>
            <pc:docMk/>
            <pc:sldMk cId="3511254303" sldId="311"/>
            <ac:picMk id="6" creationId="{70C973BC-C342-98BC-985C-3D87266DBBC4}"/>
          </ac:picMkLst>
        </pc:picChg>
        <pc:picChg chg="add mod">
          <ac:chgData name="Martina Luketina" userId="df838dfb3948b7e1" providerId="LiveId" clId="{FA119AF1-75DD-48B6-9272-596B50E4E643}" dt="2024-12-07T09:25:47.712" v="989" actId="26606"/>
          <ac:picMkLst>
            <pc:docMk/>
            <pc:sldMk cId="3511254303" sldId="311"/>
            <ac:picMk id="10" creationId="{3F6751B1-E7DC-F257-AB1D-73EDF5BC99D9}"/>
          </ac:picMkLst>
        </pc:picChg>
      </pc:sldChg>
      <pc:sldChg chg="addSp delSp modSp new mod">
        <pc:chgData name="Martina Luketina" userId="df838dfb3948b7e1" providerId="LiveId" clId="{FA119AF1-75DD-48B6-9272-596B50E4E643}" dt="2024-12-07T11:29:46.253" v="3271" actId="255"/>
        <pc:sldMkLst>
          <pc:docMk/>
          <pc:sldMk cId="4201506036" sldId="312"/>
        </pc:sldMkLst>
        <pc:spChg chg="del">
          <ac:chgData name="Martina Luketina" userId="df838dfb3948b7e1" providerId="LiveId" clId="{FA119AF1-75DD-48B6-9272-596B50E4E643}" dt="2024-12-07T09:42:02.905" v="1377" actId="931"/>
          <ac:spMkLst>
            <pc:docMk/>
            <pc:sldMk cId="4201506036" sldId="312"/>
            <ac:spMk id="2" creationId="{27B8E981-DF37-9A2F-0CCE-F8F5045AB6A4}"/>
          </ac:spMkLst>
        </pc:spChg>
        <pc:spChg chg="mod">
          <ac:chgData name="Martina Luketina" userId="df838dfb3948b7e1" providerId="LiveId" clId="{FA119AF1-75DD-48B6-9272-596B50E4E643}" dt="2024-12-07T11:29:31.267" v="3269" actId="2711"/>
          <ac:spMkLst>
            <pc:docMk/>
            <pc:sldMk cId="4201506036" sldId="312"/>
            <ac:spMk id="3" creationId="{07F8AB98-C3B0-BDB1-A082-ECDD792F5FC2}"/>
          </ac:spMkLst>
        </pc:spChg>
        <pc:spChg chg="mod">
          <ac:chgData name="Martina Luketina" userId="df838dfb3948b7e1" providerId="LiveId" clId="{FA119AF1-75DD-48B6-9272-596B50E4E643}" dt="2024-12-07T11:29:46.253" v="3271" actId="255"/>
          <ac:spMkLst>
            <pc:docMk/>
            <pc:sldMk cId="4201506036" sldId="312"/>
            <ac:spMk id="4" creationId="{07FE9864-9E3C-2D10-3DD5-15489AD60092}"/>
          </ac:spMkLst>
        </pc:spChg>
        <pc:picChg chg="add mod">
          <ac:chgData name="Martina Luketina" userId="df838dfb3948b7e1" providerId="LiveId" clId="{FA119AF1-75DD-48B6-9272-596B50E4E643}" dt="2024-12-07T09:42:03.538" v="1379" actId="962"/>
          <ac:picMkLst>
            <pc:docMk/>
            <pc:sldMk cId="4201506036" sldId="312"/>
            <ac:picMk id="6" creationId="{18F43B12-F1BD-AE0F-2548-63C57DBB205B}"/>
          </ac:picMkLst>
        </pc:picChg>
      </pc:sldChg>
      <pc:sldChg chg="modSp new mod">
        <pc:chgData name="Martina Luketina" userId="df838dfb3948b7e1" providerId="LiveId" clId="{FA119AF1-75DD-48B6-9272-596B50E4E643}" dt="2024-12-07T11:31:23.320" v="3286" actId="20577"/>
        <pc:sldMkLst>
          <pc:docMk/>
          <pc:sldMk cId="1528322196" sldId="313"/>
        </pc:sldMkLst>
        <pc:spChg chg="mod">
          <ac:chgData name="Martina Luketina" userId="df838dfb3948b7e1" providerId="LiveId" clId="{FA119AF1-75DD-48B6-9272-596B50E4E643}" dt="2024-12-07T11:31:23.320" v="3286" actId="20577"/>
          <ac:spMkLst>
            <pc:docMk/>
            <pc:sldMk cId="1528322196" sldId="313"/>
            <ac:spMk id="2" creationId="{6A4BF04C-868E-0FE9-A5E8-FF5DC2B18E9D}"/>
          </ac:spMkLst>
        </pc:spChg>
        <pc:spChg chg="mod">
          <ac:chgData name="Martina Luketina" userId="df838dfb3948b7e1" providerId="LiveId" clId="{FA119AF1-75DD-48B6-9272-596B50E4E643}" dt="2024-12-07T11:30:12.768" v="3274" actId="255"/>
          <ac:spMkLst>
            <pc:docMk/>
            <pc:sldMk cId="1528322196" sldId="313"/>
            <ac:spMk id="3" creationId="{6A429C4D-6AFD-C851-E991-D7BEAB130F74}"/>
          </ac:spMkLst>
        </pc:spChg>
      </pc:sldChg>
      <pc:sldChg chg="modSp new mod">
        <pc:chgData name="Martina Luketina" userId="df838dfb3948b7e1" providerId="LiveId" clId="{FA119AF1-75DD-48B6-9272-596B50E4E643}" dt="2024-12-07T11:31:30.760" v="3289" actId="20577"/>
        <pc:sldMkLst>
          <pc:docMk/>
          <pc:sldMk cId="2274771225" sldId="314"/>
        </pc:sldMkLst>
        <pc:spChg chg="mod">
          <ac:chgData name="Martina Luketina" userId="df838dfb3948b7e1" providerId="LiveId" clId="{FA119AF1-75DD-48B6-9272-596B50E4E643}" dt="2024-12-07T11:31:30.760" v="3289" actId="20577"/>
          <ac:spMkLst>
            <pc:docMk/>
            <pc:sldMk cId="2274771225" sldId="314"/>
            <ac:spMk id="2" creationId="{BE08F2A9-2F29-CFAD-048C-CF23D0D7A15A}"/>
          </ac:spMkLst>
        </pc:spChg>
        <pc:spChg chg="mod">
          <ac:chgData name="Martina Luketina" userId="df838dfb3948b7e1" providerId="LiveId" clId="{FA119AF1-75DD-48B6-9272-596B50E4E643}" dt="2024-12-07T11:31:04.748" v="3283" actId="255"/>
          <ac:spMkLst>
            <pc:docMk/>
            <pc:sldMk cId="2274771225" sldId="314"/>
            <ac:spMk id="3" creationId="{B8E5018A-C22C-F636-5D44-C5D35EE89E64}"/>
          </ac:spMkLst>
        </pc:spChg>
      </pc:sldChg>
      <pc:sldChg chg="modSp new mod">
        <pc:chgData name="Martina Luketina" userId="df838dfb3948b7e1" providerId="LiveId" clId="{FA119AF1-75DD-48B6-9272-596B50E4E643}" dt="2024-12-07T11:59:18.783" v="3367" actId="14100"/>
        <pc:sldMkLst>
          <pc:docMk/>
          <pc:sldMk cId="212777898" sldId="315"/>
        </pc:sldMkLst>
        <pc:spChg chg="mod">
          <ac:chgData name="Martina Luketina" userId="df838dfb3948b7e1" providerId="LiveId" clId="{FA119AF1-75DD-48B6-9272-596B50E4E643}" dt="2024-12-07T11:31:48.103" v="3293" actId="2711"/>
          <ac:spMkLst>
            <pc:docMk/>
            <pc:sldMk cId="212777898" sldId="315"/>
            <ac:spMk id="2" creationId="{B3EA94EB-2E7D-ABFA-305B-9630ED4A928E}"/>
          </ac:spMkLst>
        </pc:spChg>
        <pc:spChg chg="mod">
          <ac:chgData name="Martina Luketina" userId="df838dfb3948b7e1" providerId="LiveId" clId="{FA119AF1-75DD-48B6-9272-596B50E4E643}" dt="2024-12-07T11:59:18.783" v="3367" actId="14100"/>
          <ac:spMkLst>
            <pc:docMk/>
            <pc:sldMk cId="212777898" sldId="315"/>
            <ac:spMk id="3" creationId="{CE3B09FA-700E-3DD3-C9AF-31FC779417C0}"/>
          </ac:spMkLst>
        </pc:spChg>
      </pc:sldChg>
      <pc:sldChg chg="modSp new mod">
        <pc:chgData name="Martina Luketina" userId="df838dfb3948b7e1" providerId="LiveId" clId="{FA119AF1-75DD-48B6-9272-596B50E4E643}" dt="2024-12-07T11:35:03.575" v="3354" actId="1076"/>
        <pc:sldMkLst>
          <pc:docMk/>
          <pc:sldMk cId="3695738297" sldId="316"/>
        </pc:sldMkLst>
        <pc:spChg chg="mod">
          <ac:chgData name="Martina Luketina" userId="df838dfb3948b7e1" providerId="LiveId" clId="{FA119AF1-75DD-48B6-9272-596B50E4E643}" dt="2024-12-07T11:34:40.462" v="3346" actId="122"/>
          <ac:spMkLst>
            <pc:docMk/>
            <pc:sldMk cId="3695738297" sldId="316"/>
            <ac:spMk id="2" creationId="{D83312DC-BE86-933A-BD25-B6D5F083E2AC}"/>
          </ac:spMkLst>
        </pc:spChg>
        <pc:spChg chg="mod">
          <ac:chgData name="Martina Luketina" userId="df838dfb3948b7e1" providerId="LiveId" clId="{FA119AF1-75DD-48B6-9272-596B50E4E643}" dt="2024-12-07T11:35:03.575" v="3354" actId="1076"/>
          <ac:spMkLst>
            <pc:docMk/>
            <pc:sldMk cId="3695738297" sldId="316"/>
            <ac:spMk id="3" creationId="{EA549615-90B9-4AD2-DC77-CB6EC000808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0EE810-7289-4777-A1BC-248F79B6AB26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7AB3D6D-A9D8-4DCA-8093-2120D169406D}">
      <dgm:prSet/>
      <dgm:spPr/>
      <dgm:t>
        <a:bodyPr/>
        <a:lstStyle/>
        <a:p>
          <a:r>
            <a:rPr lang="de-DE" dirty="0"/>
            <a:t>1. Einführung</a:t>
          </a:r>
          <a:endParaRPr lang="en-US" dirty="0"/>
        </a:p>
      </dgm:t>
    </dgm:pt>
    <dgm:pt modelId="{B7D9E09A-1903-485E-BF86-94244D448302}" type="parTrans" cxnId="{00B92124-5BD4-4F21-B72B-5B969F052BD1}">
      <dgm:prSet/>
      <dgm:spPr/>
      <dgm:t>
        <a:bodyPr/>
        <a:lstStyle/>
        <a:p>
          <a:endParaRPr lang="en-US"/>
        </a:p>
      </dgm:t>
    </dgm:pt>
    <dgm:pt modelId="{F54A7B09-2617-48B5-AC8E-C4F0DA8D4CEC}" type="sibTrans" cxnId="{00B92124-5BD4-4F21-B72B-5B969F052BD1}">
      <dgm:prSet/>
      <dgm:spPr/>
      <dgm:t>
        <a:bodyPr/>
        <a:lstStyle/>
        <a:p>
          <a:endParaRPr lang="en-US"/>
        </a:p>
      </dgm:t>
    </dgm:pt>
    <dgm:pt modelId="{2BCBFCA9-6B6E-4762-90EC-C4F56C865A39}">
      <dgm:prSet/>
      <dgm:spPr/>
      <dgm:t>
        <a:bodyPr/>
        <a:lstStyle/>
        <a:p>
          <a:r>
            <a:rPr lang="de-DE" dirty="0"/>
            <a:t>2. Ausnahmen (</a:t>
          </a:r>
          <a:r>
            <a:rPr lang="de-DE" dirty="0" err="1"/>
            <a:t>Exceptions</a:t>
          </a:r>
          <a:r>
            <a:rPr lang="de-DE" dirty="0"/>
            <a:t>)</a:t>
          </a:r>
          <a:endParaRPr lang="en-US" dirty="0"/>
        </a:p>
      </dgm:t>
    </dgm:pt>
    <dgm:pt modelId="{7E894B53-C4E4-4966-8CFD-69B9F57A979A}" type="parTrans" cxnId="{EBCC583A-9B24-49C6-A367-E81F4FA160F7}">
      <dgm:prSet/>
      <dgm:spPr/>
      <dgm:t>
        <a:bodyPr/>
        <a:lstStyle/>
        <a:p>
          <a:endParaRPr lang="en-US"/>
        </a:p>
      </dgm:t>
    </dgm:pt>
    <dgm:pt modelId="{BE56695B-9BCF-485B-A4B2-0300DDEE35A1}" type="sibTrans" cxnId="{EBCC583A-9B24-49C6-A367-E81F4FA160F7}">
      <dgm:prSet/>
      <dgm:spPr/>
      <dgm:t>
        <a:bodyPr/>
        <a:lstStyle/>
        <a:p>
          <a:endParaRPr lang="en-US"/>
        </a:p>
      </dgm:t>
    </dgm:pt>
    <dgm:pt modelId="{45651722-55FE-4D69-BB51-D3292DF2CE97}">
      <dgm:prSet/>
      <dgm:spPr/>
      <dgm:t>
        <a:bodyPr/>
        <a:lstStyle/>
        <a:p>
          <a:r>
            <a:rPr lang="de-DE" dirty="0"/>
            <a:t>2.1. Arten von Ausnahmen</a:t>
          </a:r>
          <a:endParaRPr lang="en-US" dirty="0"/>
        </a:p>
      </dgm:t>
    </dgm:pt>
    <dgm:pt modelId="{8B56AFE0-082F-47E5-8E67-5448C4064B50}" type="parTrans" cxnId="{2027144B-A584-4F5F-8058-0F63AFC649D3}">
      <dgm:prSet/>
      <dgm:spPr/>
      <dgm:t>
        <a:bodyPr/>
        <a:lstStyle/>
        <a:p>
          <a:endParaRPr lang="en-US"/>
        </a:p>
      </dgm:t>
    </dgm:pt>
    <dgm:pt modelId="{C04F13B3-7E3B-4B54-B204-CAA48B354B8C}" type="sibTrans" cxnId="{2027144B-A584-4F5F-8058-0F63AFC649D3}">
      <dgm:prSet/>
      <dgm:spPr/>
      <dgm:t>
        <a:bodyPr/>
        <a:lstStyle/>
        <a:p>
          <a:endParaRPr lang="en-US"/>
        </a:p>
      </dgm:t>
    </dgm:pt>
    <dgm:pt modelId="{64F5BDB9-7D23-469D-ADC5-073DF25D4168}">
      <dgm:prSet/>
      <dgm:spPr/>
      <dgm:t>
        <a:bodyPr/>
        <a:lstStyle/>
        <a:p>
          <a:r>
            <a:rPr lang="de-DE" dirty="0"/>
            <a:t>3. </a:t>
          </a:r>
          <a:r>
            <a:rPr lang="de-DE" dirty="0" err="1"/>
            <a:t>ClassCastException</a:t>
          </a:r>
          <a:endParaRPr lang="en-US" dirty="0"/>
        </a:p>
      </dgm:t>
    </dgm:pt>
    <dgm:pt modelId="{46C7389D-746B-4442-A7C8-19572B79C7C2}" type="parTrans" cxnId="{E7DDA2D8-F44A-41A4-84B8-9CDC7C77808B}">
      <dgm:prSet/>
      <dgm:spPr/>
      <dgm:t>
        <a:bodyPr/>
        <a:lstStyle/>
        <a:p>
          <a:endParaRPr lang="en-US"/>
        </a:p>
      </dgm:t>
    </dgm:pt>
    <dgm:pt modelId="{5F23D269-2568-421B-993F-2133214728E6}" type="sibTrans" cxnId="{E7DDA2D8-F44A-41A4-84B8-9CDC7C77808B}">
      <dgm:prSet/>
      <dgm:spPr/>
      <dgm:t>
        <a:bodyPr/>
        <a:lstStyle/>
        <a:p>
          <a:endParaRPr lang="en-US"/>
        </a:p>
      </dgm:t>
    </dgm:pt>
    <dgm:pt modelId="{AA05B5B6-7CCD-49F7-98A0-7325973773C6}">
      <dgm:prSet/>
      <dgm:spPr/>
      <dgm:t>
        <a:bodyPr/>
        <a:lstStyle/>
        <a:p>
          <a:r>
            <a:rPr lang="de-DE"/>
            <a:t>3.1. Konstruktoren für ClassCastException</a:t>
          </a:r>
          <a:endParaRPr lang="en-US"/>
        </a:p>
      </dgm:t>
    </dgm:pt>
    <dgm:pt modelId="{C9D3A04B-D62B-49FD-BCAF-1B5862293CA4}" type="parTrans" cxnId="{0F6C452B-5C70-48F2-8DC0-E2AA1923FD5F}">
      <dgm:prSet/>
      <dgm:spPr/>
      <dgm:t>
        <a:bodyPr/>
        <a:lstStyle/>
        <a:p>
          <a:endParaRPr lang="en-US"/>
        </a:p>
      </dgm:t>
    </dgm:pt>
    <dgm:pt modelId="{BB43E3DD-B9C4-42CB-92B7-135096F709AE}" type="sibTrans" cxnId="{0F6C452B-5C70-48F2-8DC0-E2AA1923FD5F}">
      <dgm:prSet/>
      <dgm:spPr/>
      <dgm:t>
        <a:bodyPr/>
        <a:lstStyle/>
        <a:p>
          <a:endParaRPr lang="en-US"/>
        </a:p>
      </dgm:t>
    </dgm:pt>
    <dgm:pt modelId="{37ACC2A1-5C34-4997-A0F1-24664CE2B147}">
      <dgm:prSet/>
      <dgm:spPr/>
      <dgm:t>
        <a:bodyPr/>
        <a:lstStyle/>
        <a:p>
          <a:r>
            <a:rPr lang="de-DE" dirty="0"/>
            <a:t>3.2. Geerbte Methoden</a:t>
          </a:r>
          <a:endParaRPr lang="en-US" dirty="0"/>
        </a:p>
      </dgm:t>
    </dgm:pt>
    <dgm:pt modelId="{75434E63-428A-4D7D-9F2B-4D12A561992C}" type="parTrans" cxnId="{D767952D-F2F7-43FD-A15E-EE353D957257}">
      <dgm:prSet/>
      <dgm:spPr/>
      <dgm:t>
        <a:bodyPr/>
        <a:lstStyle/>
        <a:p>
          <a:endParaRPr lang="en-US"/>
        </a:p>
      </dgm:t>
    </dgm:pt>
    <dgm:pt modelId="{6AAB1E2E-F264-4D4E-8663-8AB93E328433}" type="sibTrans" cxnId="{D767952D-F2F7-43FD-A15E-EE353D957257}">
      <dgm:prSet/>
      <dgm:spPr/>
      <dgm:t>
        <a:bodyPr/>
        <a:lstStyle/>
        <a:p>
          <a:endParaRPr lang="en-US"/>
        </a:p>
      </dgm:t>
    </dgm:pt>
    <dgm:pt modelId="{AE37DDD3-B635-453D-B1A4-AD7FAE5256BB}">
      <dgm:prSet/>
      <dgm:spPr/>
      <dgm:t>
        <a:bodyPr/>
        <a:lstStyle/>
        <a:p>
          <a:r>
            <a:rPr lang="de-DE"/>
            <a:t>3.3. Wichtige Merkmale</a:t>
          </a:r>
          <a:endParaRPr lang="en-US"/>
        </a:p>
      </dgm:t>
    </dgm:pt>
    <dgm:pt modelId="{B7947E96-B8D2-4195-B708-0C68E86374E2}" type="parTrans" cxnId="{7A76C53D-FC90-4242-AB90-059A66960FEB}">
      <dgm:prSet/>
      <dgm:spPr/>
      <dgm:t>
        <a:bodyPr/>
        <a:lstStyle/>
        <a:p>
          <a:endParaRPr lang="en-US"/>
        </a:p>
      </dgm:t>
    </dgm:pt>
    <dgm:pt modelId="{AA67E925-62AB-472D-B740-BBC8566FA013}" type="sibTrans" cxnId="{7A76C53D-FC90-4242-AB90-059A66960FEB}">
      <dgm:prSet/>
      <dgm:spPr/>
      <dgm:t>
        <a:bodyPr/>
        <a:lstStyle/>
        <a:p>
          <a:endParaRPr lang="en-US"/>
        </a:p>
      </dgm:t>
    </dgm:pt>
    <dgm:pt modelId="{3D826560-4D7E-447F-A543-96A7AAA9BB0E}">
      <dgm:prSet/>
      <dgm:spPr/>
      <dgm:t>
        <a:bodyPr/>
        <a:lstStyle/>
        <a:p>
          <a:r>
            <a:rPr lang="de-DE"/>
            <a:t>4. Beispiele</a:t>
          </a:r>
          <a:endParaRPr lang="en-US"/>
        </a:p>
      </dgm:t>
    </dgm:pt>
    <dgm:pt modelId="{4DC338F3-8094-4780-8CF9-7DA9F37B8977}" type="parTrans" cxnId="{97AABB9C-07AF-435C-B61D-342162B7C255}">
      <dgm:prSet/>
      <dgm:spPr/>
      <dgm:t>
        <a:bodyPr/>
        <a:lstStyle/>
        <a:p>
          <a:endParaRPr lang="en-US"/>
        </a:p>
      </dgm:t>
    </dgm:pt>
    <dgm:pt modelId="{4F08DF83-C0F9-4BCF-84AD-452553931352}" type="sibTrans" cxnId="{97AABB9C-07AF-435C-B61D-342162B7C255}">
      <dgm:prSet/>
      <dgm:spPr/>
      <dgm:t>
        <a:bodyPr/>
        <a:lstStyle/>
        <a:p>
          <a:endParaRPr lang="en-US"/>
        </a:p>
      </dgm:t>
    </dgm:pt>
    <dgm:pt modelId="{0308F348-6279-4367-B61C-75C69BA4B386}">
      <dgm:prSet/>
      <dgm:spPr/>
      <dgm:t>
        <a:bodyPr/>
        <a:lstStyle/>
        <a:p>
          <a:r>
            <a:rPr lang="de-DE"/>
            <a:t>5. Quiz </a:t>
          </a:r>
          <a:endParaRPr lang="en-US"/>
        </a:p>
      </dgm:t>
    </dgm:pt>
    <dgm:pt modelId="{4251BF15-7739-45E1-9B1A-73921ACE6B85}" type="parTrans" cxnId="{6B38E2F1-D0EC-4946-AEF6-CC31683112D5}">
      <dgm:prSet/>
      <dgm:spPr/>
      <dgm:t>
        <a:bodyPr/>
        <a:lstStyle/>
        <a:p>
          <a:endParaRPr lang="en-US"/>
        </a:p>
      </dgm:t>
    </dgm:pt>
    <dgm:pt modelId="{CE076CBF-B347-4B09-868D-E42EF1D5F8FE}" type="sibTrans" cxnId="{6B38E2F1-D0EC-4946-AEF6-CC31683112D5}">
      <dgm:prSet/>
      <dgm:spPr/>
      <dgm:t>
        <a:bodyPr/>
        <a:lstStyle/>
        <a:p>
          <a:endParaRPr lang="en-US"/>
        </a:p>
      </dgm:t>
    </dgm:pt>
    <dgm:pt modelId="{0AF7E472-422D-4EC8-AB98-9ADFDBEBDB7F}">
      <dgm:prSet/>
      <dgm:spPr/>
      <dgm:t>
        <a:bodyPr/>
        <a:lstStyle/>
        <a:p>
          <a:r>
            <a:rPr lang="de-DE" dirty="0"/>
            <a:t>6. Zusammenfassung</a:t>
          </a:r>
          <a:endParaRPr lang="en-US" dirty="0"/>
        </a:p>
      </dgm:t>
    </dgm:pt>
    <dgm:pt modelId="{B78FC78C-5CE8-4BA6-9FB7-B54F323916DE}" type="parTrans" cxnId="{4CA4A503-184A-4394-824F-A1389EB1A1E1}">
      <dgm:prSet/>
      <dgm:spPr/>
      <dgm:t>
        <a:bodyPr/>
        <a:lstStyle/>
        <a:p>
          <a:endParaRPr lang="en-US"/>
        </a:p>
      </dgm:t>
    </dgm:pt>
    <dgm:pt modelId="{6FCD65AC-285A-4609-A72B-01DC0A6453C5}" type="sibTrans" cxnId="{4CA4A503-184A-4394-824F-A1389EB1A1E1}">
      <dgm:prSet/>
      <dgm:spPr/>
      <dgm:t>
        <a:bodyPr/>
        <a:lstStyle/>
        <a:p>
          <a:endParaRPr lang="en-US"/>
        </a:p>
      </dgm:t>
    </dgm:pt>
    <dgm:pt modelId="{B844299A-5DAB-40E3-84D6-9A2056F027A8}">
      <dgm:prSet/>
      <dgm:spPr/>
      <dgm:t>
        <a:bodyPr/>
        <a:lstStyle/>
        <a:p>
          <a:r>
            <a:rPr lang="de-DE"/>
            <a:t>7. Quellen </a:t>
          </a:r>
          <a:endParaRPr lang="en-US"/>
        </a:p>
      </dgm:t>
    </dgm:pt>
    <dgm:pt modelId="{CB8B241F-0A9E-4B68-9779-92A85622AD09}" type="parTrans" cxnId="{03BF405F-E266-4BE1-A350-501E9489EE77}">
      <dgm:prSet/>
      <dgm:spPr/>
      <dgm:t>
        <a:bodyPr/>
        <a:lstStyle/>
        <a:p>
          <a:endParaRPr lang="en-US"/>
        </a:p>
      </dgm:t>
    </dgm:pt>
    <dgm:pt modelId="{C94C8DEC-953E-41BF-ADEA-9952BCEFD457}" type="sibTrans" cxnId="{03BF405F-E266-4BE1-A350-501E9489EE77}">
      <dgm:prSet/>
      <dgm:spPr/>
      <dgm:t>
        <a:bodyPr/>
        <a:lstStyle/>
        <a:p>
          <a:endParaRPr lang="en-US"/>
        </a:p>
      </dgm:t>
    </dgm:pt>
    <dgm:pt modelId="{14B99DBE-8FFD-4FC7-88E8-342F2E16598B}" type="pres">
      <dgm:prSet presAssocID="{AA0EE810-7289-4777-A1BC-248F79B6AB26}" presName="vert0" presStyleCnt="0">
        <dgm:presLayoutVars>
          <dgm:dir/>
          <dgm:animOne val="branch"/>
          <dgm:animLvl val="lvl"/>
        </dgm:presLayoutVars>
      </dgm:prSet>
      <dgm:spPr/>
    </dgm:pt>
    <dgm:pt modelId="{C717FE38-5EA5-4CF9-BB16-5778996A1A2D}" type="pres">
      <dgm:prSet presAssocID="{E7AB3D6D-A9D8-4DCA-8093-2120D169406D}" presName="thickLine" presStyleLbl="alignNode1" presStyleIdx="0" presStyleCnt="11"/>
      <dgm:spPr/>
    </dgm:pt>
    <dgm:pt modelId="{C011B0F6-75F8-4F5E-9C9F-9B2F2776B81C}" type="pres">
      <dgm:prSet presAssocID="{E7AB3D6D-A9D8-4DCA-8093-2120D169406D}" presName="horz1" presStyleCnt="0"/>
      <dgm:spPr/>
    </dgm:pt>
    <dgm:pt modelId="{9EE5E2C8-7515-48BD-9F48-2C69DC64E8C5}" type="pres">
      <dgm:prSet presAssocID="{E7AB3D6D-A9D8-4DCA-8093-2120D169406D}" presName="tx1" presStyleLbl="revTx" presStyleIdx="0" presStyleCnt="11"/>
      <dgm:spPr/>
    </dgm:pt>
    <dgm:pt modelId="{33704192-27F1-4476-930A-E86EE7F2A902}" type="pres">
      <dgm:prSet presAssocID="{E7AB3D6D-A9D8-4DCA-8093-2120D169406D}" presName="vert1" presStyleCnt="0"/>
      <dgm:spPr/>
    </dgm:pt>
    <dgm:pt modelId="{4DC10606-D150-4074-8484-B3D9C6D54DD0}" type="pres">
      <dgm:prSet presAssocID="{2BCBFCA9-6B6E-4762-90EC-C4F56C865A39}" presName="thickLine" presStyleLbl="alignNode1" presStyleIdx="1" presStyleCnt="11"/>
      <dgm:spPr/>
    </dgm:pt>
    <dgm:pt modelId="{06CFED5A-F7C3-45CB-BCD8-8B3A25947954}" type="pres">
      <dgm:prSet presAssocID="{2BCBFCA9-6B6E-4762-90EC-C4F56C865A39}" presName="horz1" presStyleCnt="0"/>
      <dgm:spPr/>
    </dgm:pt>
    <dgm:pt modelId="{876C38EC-760B-48AE-AAE8-E4AD41D1E107}" type="pres">
      <dgm:prSet presAssocID="{2BCBFCA9-6B6E-4762-90EC-C4F56C865A39}" presName="tx1" presStyleLbl="revTx" presStyleIdx="1" presStyleCnt="11"/>
      <dgm:spPr/>
    </dgm:pt>
    <dgm:pt modelId="{A68D515B-6D58-4BF1-997C-9CB8FF6B76F0}" type="pres">
      <dgm:prSet presAssocID="{2BCBFCA9-6B6E-4762-90EC-C4F56C865A39}" presName="vert1" presStyleCnt="0"/>
      <dgm:spPr/>
    </dgm:pt>
    <dgm:pt modelId="{EBE02B17-245E-4CBD-954D-5932AB611B1B}" type="pres">
      <dgm:prSet presAssocID="{45651722-55FE-4D69-BB51-D3292DF2CE97}" presName="thickLine" presStyleLbl="alignNode1" presStyleIdx="2" presStyleCnt="11"/>
      <dgm:spPr/>
    </dgm:pt>
    <dgm:pt modelId="{8E2D9309-EF1E-4664-832B-0B5BEC60A078}" type="pres">
      <dgm:prSet presAssocID="{45651722-55FE-4D69-BB51-D3292DF2CE97}" presName="horz1" presStyleCnt="0"/>
      <dgm:spPr/>
    </dgm:pt>
    <dgm:pt modelId="{EA5F9627-5D81-432B-8DE2-4E0E50CA3F76}" type="pres">
      <dgm:prSet presAssocID="{45651722-55FE-4D69-BB51-D3292DF2CE97}" presName="tx1" presStyleLbl="revTx" presStyleIdx="2" presStyleCnt="11"/>
      <dgm:spPr/>
    </dgm:pt>
    <dgm:pt modelId="{4E59A101-D292-4D27-8638-5A9266072A3E}" type="pres">
      <dgm:prSet presAssocID="{45651722-55FE-4D69-BB51-D3292DF2CE97}" presName="vert1" presStyleCnt="0"/>
      <dgm:spPr/>
    </dgm:pt>
    <dgm:pt modelId="{7FD9636E-214A-4BDF-81CC-4B83ADDD2319}" type="pres">
      <dgm:prSet presAssocID="{64F5BDB9-7D23-469D-ADC5-073DF25D4168}" presName="thickLine" presStyleLbl="alignNode1" presStyleIdx="3" presStyleCnt="11"/>
      <dgm:spPr/>
    </dgm:pt>
    <dgm:pt modelId="{E82068C8-587B-4250-8CF9-47E827323741}" type="pres">
      <dgm:prSet presAssocID="{64F5BDB9-7D23-469D-ADC5-073DF25D4168}" presName="horz1" presStyleCnt="0"/>
      <dgm:spPr/>
    </dgm:pt>
    <dgm:pt modelId="{0769EA8D-E62C-4562-8BD1-3716D9B9C327}" type="pres">
      <dgm:prSet presAssocID="{64F5BDB9-7D23-469D-ADC5-073DF25D4168}" presName="tx1" presStyleLbl="revTx" presStyleIdx="3" presStyleCnt="11"/>
      <dgm:spPr/>
    </dgm:pt>
    <dgm:pt modelId="{742BDACC-E01A-4784-B2D9-CD53C80B3569}" type="pres">
      <dgm:prSet presAssocID="{64F5BDB9-7D23-469D-ADC5-073DF25D4168}" presName="vert1" presStyleCnt="0"/>
      <dgm:spPr/>
    </dgm:pt>
    <dgm:pt modelId="{EF1D12F0-1918-4D6D-8DBF-938015167F73}" type="pres">
      <dgm:prSet presAssocID="{AA05B5B6-7CCD-49F7-98A0-7325973773C6}" presName="thickLine" presStyleLbl="alignNode1" presStyleIdx="4" presStyleCnt="11"/>
      <dgm:spPr/>
    </dgm:pt>
    <dgm:pt modelId="{610579AA-B60A-4B8C-9C24-8DEA32383688}" type="pres">
      <dgm:prSet presAssocID="{AA05B5B6-7CCD-49F7-98A0-7325973773C6}" presName="horz1" presStyleCnt="0"/>
      <dgm:spPr/>
    </dgm:pt>
    <dgm:pt modelId="{C884CA61-8028-42DA-9AC2-242A51FF34CA}" type="pres">
      <dgm:prSet presAssocID="{AA05B5B6-7CCD-49F7-98A0-7325973773C6}" presName="tx1" presStyleLbl="revTx" presStyleIdx="4" presStyleCnt="11"/>
      <dgm:spPr/>
    </dgm:pt>
    <dgm:pt modelId="{12E1AFFE-3199-44B9-8B40-213BB02DF406}" type="pres">
      <dgm:prSet presAssocID="{AA05B5B6-7CCD-49F7-98A0-7325973773C6}" presName="vert1" presStyleCnt="0"/>
      <dgm:spPr/>
    </dgm:pt>
    <dgm:pt modelId="{7C545100-D884-47FF-9BF9-5C0C083A737B}" type="pres">
      <dgm:prSet presAssocID="{37ACC2A1-5C34-4997-A0F1-24664CE2B147}" presName="thickLine" presStyleLbl="alignNode1" presStyleIdx="5" presStyleCnt="11"/>
      <dgm:spPr/>
    </dgm:pt>
    <dgm:pt modelId="{E68A716E-3389-4F80-9E52-0CCB6D303D41}" type="pres">
      <dgm:prSet presAssocID="{37ACC2A1-5C34-4997-A0F1-24664CE2B147}" presName="horz1" presStyleCnt="0"/>
      <dgm:spPr/>
    </dgm:pt>
    <dgm:pt modelId="{37B50278-271A-451A-AE05-DA4DE02C179E}" type="pres">
      <dgm:prSet presAssocID="{37ACC2A1-5C34-4997-A0F1-24664CE2B147}" presName="tx1" presStyleLbl="revTx" presStyleIdx="5" presStyleCnt="11"/>
      <dgm:spPr/>
    </dgm:pt>
    <dgm:pt modelId="{B101C8EF-EF3A-4FA9-BB1D-0BD16F744B70}" type="pres">
      <dgm:prSet presAssocID="{37ACC2A1-5C34-4997-A0F1-24664CE2B147}" presName="vert1" presStyleCnt="0"/>
      <dgm:spPr/>
    </dgm:pt>
    <dgm:pt modelId="{0F3ABF41-B854-4BDB-80FC-4B51995EE199}" type="pres">
      <dgm:prSet presAssocID="{AE37DDD3-B635-453D-B1A4-AD7FAE5256BB}" presName="thickLine" presStyleLbl="alignNode1" presStyleIdx="6" presStyleCnt="11"/>
      <dgm:spPr/>
    </dgm:pt>
    <dgm:pt modelId="{CE7BB03F-3F0F-4D08-813B-88498BBC1ED4}" type="pres">
      <dgm:prSet presAssocID="{AE37DDD3-B635-453D-B1A4-AD7FAE5256BB}" presName="horz1" presStyleCnt="0"/>
      <dgm:spPr/>
    </dgm:pt>
    <dgm:pt modelId="{D9925397-2E77-46CB-B768-D197AA5D0FC4}" type="pres">
      <dgm:prSet presAssocID="{AE37DDD3-B635-453D-B1A4-AD7FAE5256BB}" presName="tx1" presStyleLbl="revTx" presStyleIdx="6" presStyleCnt="11"/>
      <dgm:spPr/>
    </dgm:pt>
    <dgm:pt modelId="{EB69313A-A2E5-4BDF-90DD-9901BFABF30E}" type="pres">
      <dgm:prSet presAssocID="{AE37DDD3-B635-453D-B1A4-AD7FAE5256BB}" presName="vert1" presStyleCnt="0"/>
      <dgm:spPr/>
    </dgm:pt>
    <dgm:pt modelId="{B6B16F9B-6619-43CD-9C3A-819A2C107DFC}" type="pres">
      <dgm:prSet presAssocID="{3D826560-4D7E-447F-A543-96A7AAA9BB0E}" presName="thickLine" presStyleLbl="alignNode1" presStyleIdx="7" presStyleCnt="11"/>
      <dgm:spPr/>
    </dgm:pt>
    <dgm:pt modelId="{6A5A4BA8-FFE5-4948-A29E-3D1C8E5C642E}" type="pres">
      <dgm:prSet presAssocID="{3D826560-4D7E-447F-A543-96A7AAA9BB0E}" presName="horz1" presStyleCnt="0"/>
      <dgm:spPr/>
    </dgm:pt>
    <dgm:pt modelId="{E584DC62-97DE-4AC5-8057-711976668806}" type="pres">
      <dgm:prSet presAssocID="{3D826560-4D7E-447F-A543-96A7AAA9BB0E}" presName="tx1" presStyleLbl="revTx" presStyleIdx="7" presStyleCnt="11"/>
      <dgm:spPr/>
    </dgm:pt>
    <dgm:pt modelId="{53ABFA79-68B8-43C0-8480-84B17C122E45}" type="pres">
      <dgm:prSet presAssocID="{3D826560-4D7E-447F-A543-96A7AAA9BB0E}" presName="vert1" presStyleCnt="0"/>
      <dgm:spPr/>
    </dgm:pt>
    <dgm:pt modelId="{A2E82413-127B-43A6-8306-BF7BA2C2DB74}" type="pres">
      <dgm:prSet presAssocID="{0308F348-6279-4367-B61C-75C69BA4B386}" presName="thickLine" presStyleLbl="alignNode1" presStyleIdx="8" presStyleCnt="11"/>
      <dgm:spPr/>
    </dgm:pt>
    <dgm:pt modelId="{36E17EC8-98C1-4140-8C82-1857295D9E55}" type="pres">
      <dgm:prSet presAssocID="{0308F348-6279-4367-B61C-75C69BA4B386}" presName="horz1" presStyleCnt="0"/>
      <dgm:spPr/>
    </dgm:pt>
    <dgm:pt modelId="{3EE9F176-C770-4C6C-9549-15E6C9FC498E}" type="pres">
      <dgm:prSet presAssocID="{0308F348-6279-4367-B61C-75C69BA4B386}" presName="tx1" presStyleLbl="revTx" presStyleIdx="8" presStyleCnt="11"/>
      <dgm:spPr/>
    </dgm:pt>
    <dgm:pt modelId="{3929844D-BA00-4879-8DF2-FB07AAD40D23}" type="pres">
      <dgm:prSet presAssocID="{0308F348-6279-4367-B61C-75C69BA4B386}" presName="vert1" presStyleCnt="0"/>
      <dgm:spPr/>
    </dgm:pt>
    <dgm:pt modelId="{216D5588-AD3A-44CC-9425-98A4588DD444}" type="pres">
      <dgm:prSet presAssocID="{0AF7E472-422D-4EC8-AB98-9ADFDBEBDB7F}" presName="thickLine" presStyleLbl="alignNode1" presStyleIdx="9" presStyleCnt="11"/>
      <dgm:spPr/>
    </dgm:pt>
    <dgm:pt modelId="{67F85895-2EE0-4C2E-AAEC-4FCC039E15F3}" type="pres">
      <dgm:prSet presAssocID="{0AF7E472-422D-4EC8-AB98-9ADFDBEBDB7F}" presName="horz1" presStyleCnt="0"/>
      <dgm:spPr/>
    </dgm:pt>
    <dgm:pt modelId="{B1FC05EC-F169-4503-903A-487D4E53298D}" type="pres">
      <dgm:prSet presAssocID="{0AF7E472-422D-4EC8-AB98-9ADFDBEBDB7F}" presName="tx1" presStyleLbl="revTx" presStyleIdx="9" presStyleCnt="11"/>
      <dgm:spPr/>
    </dgm:pt>
    <dgm:pt modelId="{A2B72CB9-BF19-4FB1-A65F-140308013CE0}" type="pres">
      <dgm:prSet presAssocID="{0AF7E472-422D-4EC8-AB98-9ADFDBEBDB7F}" presName="vert1" presStyleCnt="0"/>
      <dgm:spPr/>
    </dgm:pt>
    <dgm:pt modelId="{CFE764E4-1034-467A-AAFC-67F2A1314575}" type="pres">
      <dgm:prSet presAssocID="{B844299A-5DAB-40E3-84D6-9A2056F027A8}" presName="thickLine" presStyleLbl="alignNode1" presStyleIdx="10" presStyleCnt="11"/>
      <dgm:spPr/>
    </dgm:pt>
    <dgm:pt modelId="{43735720-BDF2-4D32-90E2-1CDF004686E8}" type="pres">
      <dgm:prSet presAssocID="{B844299A-5DAB-40E3-84D6-9A2056F027A8}" presName="horz1" presStyleCnt="0"/>
      <dgm:spPr/>
    </dgm:pt>
    <dgm:pt modelId="{0B885BD3-645C-492F-9A92-5EF04B58A8BF}" type="pres">
      <dgm:prSet presAssocID="{B844299A-5DAB-40E3-84D6-9A2056F027A8}" presName="tx1" presStyleLbl="revTx" presStyleIdx="10" presStyleCnt="11"/>
      <dgm:spPr/>
    </dgm:pt>
    <dgm:pt modelId="{0EAD67F6-AF3D-46F7-909F-A1C72D798A12}" type="pres">
      <dgm:prSet presAssocID="{B844299A-5DAB-40E3-84D6-9A2056F027A8}" presName="vert1" presStyleCnt="0"/>
      <dgm:spPr/>
    </dgm:pt>
  </dgm:ptLst>
  <dgm:cxnLst>
    <dgm:cxn modelId="{4CA4A503-184A-4394-824F-A1389EB1A1E1}" srcId="{AA0EE810-7289-4777-A1BC-248F79B6AB26}" destId="{0AF7E472-422D-4EC8-AB98-9ADFDBEBDB7F}" srcOrd="9" destOrd="0" parTransId="{B78FC78C-5CE8-4BA6-9FB7-B54F323916DE}" sibTransId="{6FCD65AC-285A-4609-A72B-01DC0A6453C5}"/>
    <dgm:cxn modelId="{BE76701F-9D47-4F49-A235-8DECE139A1BA}" type="presOf" srcId="{2BCBFCA9-6B6E-4762-90EC-C4F56C865A39}" destId="{876C38EC-760B-48AE-AAE8-E4AD41D1E107}" srcOrd="0" destOrd="0" presId="urn:microsoft.com/office/officeart/2008/layout/LinedList"/>
    <dgm:cxn modelId="{ABD3FA1F-8C79-48F5-8AB3-BFD8D2783B45}" type="presOf" srcId="{64F5BDB9-7D23-469D-ADC5-073DF25D4168}" destId="{0769EA8D-E62C-4562-8BD1-3716D9B9C327}" srcOrd="0" destOrd="0" presId="urn:microsoft.com/office/officeart/2008/layout/LinedList"/>
    <dgm:cxn modelId="{00B92124-5BD4-4F21-B72B-5B969F052BD1}" srcId="{AA0EE810-7289-4777-A1BC-248F79B6AB26}" destId="{E7AB3D6D-A9D8-4DCA-8093-2120D169406D}" srcOrd="0" destOrd="0" parTransId="{B7D9E09A-1903-485E-BF86-94244D448302}" sibTransId="{F54A7B09-2617-48B5-AC8E-C4F0DA8D4CEC}"/>
    <dgm:cxn modelId="{0F6C452B-5C70-48F2-8DC0-E2AA1923FD5F}" srcId="{AA0EE810-7289-4777-A1BC-248F79B6AB26}" destId="{AA05B5B6-7CCD-49F7-98A0-7325973773C6}" srcOrd="4" destOrd="0" parTransId="{C9D3A04B-D62B-49FD-BCAF-1B5862293CA4}" sibTransId="{BB43E3DD-B9C4-42CB-92B7-135096F709AE}"/>
    <dgm:cxn modelId="{D767952D-F2F7-43FD-A15E-EE353D957257}" srcId="{AA0EE810-7289-4777-A1BC-248F79B6AB26}" destId="{37ACC2A1-5C34-4997-A0F1-24664CE2B147}" srcOrd="5" destOrd="0" parTransId="{75434E63-428A-4D7D-9F2B-4D12A561992C}" sibTransId="{6AAB1E2E-F264-4D4E-8663-8AB93E328433}"/>
    <dgm:cxn modelId="{EBCC583A-9B24-49C6-A367-E81F4FA160F7}" srcId="{AA0EE810-7289-4777-A1BC-248F79B6AB26}" destId="{2BCBFCA9-6B6E-4762-90EC-C4F56C865A39}" srcOrd="1" destOrd="0" parTransId="{7E894B53-C4E4-4966-8CFD-69B9F57A979A}" sibTransId="{BE56695B-9BCF-485B-A4B2-0300DDEE35A1}"/>
    <dgm:cxn modelId="{7A76C53D-FC90-4242-AB90-059A66960FEB}" srcId="{AA0EE810-7289-4777-A1BC-248F79B6AB26}" destId="{AE37DDD3-B635-453D-B1A4-AD7FAE5256BB}" srcOrd="6" destOrd="0" parTransId="{B7947E96-B8D2-4195-B708-0C68E86374E2}" sibTransId="{AA67E925-62AB-472D-B740-BBC8566FA013}"/>
    <dgm:cxn modelId="{03BF405F-E266-4BE1-A350-501E9489EE77}" srcId="{AA0EE810-7289-4777-A1BC-248F79B6AB26}" destId="{B844299A-5DAB-40E3-84D6-9A2056F027A8}" srcOrd="10" destOrd="0" parTransId="{CB8B241F-0A9E-4B68-9779-92A85622AD09}" sibTransId="{C94C8DEC-953E-41BF-ADEA-9952BCEFD457}"/>
    <dgm:cxn modelId="{5F55C445-F5D8-4B49-AD47-EB8FE5A50C91}" type="presOf" srcId="{0AF7E472-422D-4EC8-AB98-9ADFDBEBDB7F}" destId="{B1FC05EC-F169-4503-903A-487D4E53298D}" srcOrd="0" destOrd="0" presId="urn:microsoft.com/office/officeart/2008/layout/LinedList"/>
    <dgm:cxn modelId="{2027144B-A584-4F5F-8058-0F63AFC649D3}" srcId="{AA0EE810-7289-4777-A1BC-248F79B6AB26}" destId="{45651722-55FE-4D69-BB51-D3292DF2CE97}" srcOrd="2" destOrd="0" parTransId="{8B56AFE0-082F-47E5-8E67-5448C4064B50}" sibTransId="{C04F13B3-7E3B-4B54-B204-CAA48B354B8C}"/>
    <dgm:cxn modelId="{DB96B04D-96E5-441F-99DE-C5AA5A7363A0}" type="presOf" srcId="{0308F348-6279-4367-B61C-75C69BA4B386}" destId="{3EE9F176-C770-4C6C-9549-15E6C9FC498E}" srcOrd="0" destOrd="0" presId="urn:microsoft.com/office/officeart/2008/layout/LinedList"/>
    <dgm:cxn modelId="{37739173-4818-4C82-B6D2-A81B9835F53E}" type="presOf" srcId="{B844299A-5DAB-40E3-84D6-9A2056F027A8}" destId="{0B885BD3-645C-492F-9A92-5EF04B58A8BF}" srcOrd="0" destOrd="0" presId="urn:microsoft.com/office/officeart/2008/layout/LinedList"/>
    <dgm:cxn modelId="{B080E276-2BE3-4A75-975B-101A7E5970A8}" type="presOf" srcId="{45651722-55FE-4D69-BB51-D3292DF2CE97}" destId="{EA5F9627-5D81-432B-8DE2-4E0E50CA3F76}" srcOrd="0" destOrd="0" presId="urn:microsoft.com/office/officeart/2008/layout/LinedList"/>
    <dgm:cxn modelId="{5F8F4658-7FF5-425D-9313-F5248FDA42FC}" type="presOf" srcId="{AE37DDD3-B635-453D-B1A4-AD7FAE5256BB}" destId="{D9925397-2E77-46CB-B768-D197AA5D0FC4}" srcOrd="0" destOrd="0" presId="urn:microsoft.com/office/officeart/2008/layout/LinedList"/>
    <dgm:cxn modelId="{B7E9759A-F92D-42D8-9C61-C3EB8798F456}" type="presOf" srcId="{3D826560-4D7E-447F-A543-96A7AAA9BB0E}" destId="{E584DC62-97DE-4AC5-8057-711976668806}" srcOrd="0" destOrd="0" presId="urn:microsoft.com/office/officeart/2008/layout/LinedList"/>
    <dgm:cxn modelId="{97AABB9C-07AF-435C-B61D-342162B7C255}" srcId="{AA0EE810-7289-4777-A1BC-248F79B6AB26}" destId="{3D826560-4D7E-447F-A543-96A7AAA9BB0E}" srcOrd="7" destOrd="0" parTransId="{4DC338F3-8094-4780-8CF9-7DA9F37B8977}" sibTransId="{4F08DF83-C0F9-4BCF-84AD-452553931352}"/>
    <dgm:cxn modelId="{EE1C9DBB-CA32-4300-AF30-F7F13144BA93}" type="presOf" srcId="{AA0EE810-7289-4777-A1BC-248F79B6AB26}" destId="{14B99DBE-8FFD-4FC7-88E8-342F2E16598B}" srcOrd="0" destOrd="0" presId="urn:microsoft.com/office/officeart/2008/layout/LinedList"/>
    <dgm:cxn modelId="{E7DDA2D8-F44A-41A4-84B8-9CDC7C77808B}" srcId="{AA0EE810-7289-4777-A1BC-248F79B6AB26}" destId="{64F5BDB9-7D23-469D-ADC5-073DF25D4168}" srcOrd="3" destOrd="0" parTransId="{46C7389D-746B-4442-A7C8-19572B79C7C2}" sibTransId="{5F23D269-2568-421B-993F-2133214728E6}"/>
    <dgm:cxn modelId="{2017E0E4-2E5A-45C4-A9D8-F2419D86E791}" type="presOf" srcId="{37ACC2A1-5C34-4997-A0F1-24664CE2B147}" destId="{37B50278-271A-451A-AE05-DA4DE02C179E}" srcOrd="0" destOrd="0" presId="urn:microsoft.com/office/officeart/2008/layout/LinedList"/>
    <dgm:cxn modelId="{6B38E2F1-D0EC-4946-AEF6-CC31683112D5}" srcId="{AA0EE810-7289-4777-A1BC-248F79B6AB26}" destId="{0308F348-6279-4367-B61C-75C69BA4B386}" srcOrd="8" destOrd="0" parTransId="{4251BF15-7739-45E1-9B1A-73921ACE6B85}" sibTransId="{CE076CBF-B347-4B09-868D-E42EF1D5F8FE}"/>
    <dgm:cxn modelId="{1C89D3FA-1D94-4DC8-9FD2-1E8D87B8B259}" type="presOf" srcId="{AA05B5B6-7CCD-49F7-98A0-7325973773C6}" destId="{C884CA61-8028-42DA-9AC2-242A51FF34CA}" srcOrd="0" destOrd="0" presId="urn:microsoft.com/office/officeart/2008/layout/LinedList"/>
    <dgm:cxn modelId="{30A50DFE-120B-4E10-8983-1FC7B9FB4135}" type="presOf" srcId="{E7AB3D6D-A9D8-4DCA-8093-2120D169406D}" destId="{9EE5E2C8-7515-48BD-9F48-2C69DC64E8C5}" srcOrd="0" destOrd="0" presId="urn:microsoft.com/office/officeart/2008/layout/LinedList"/>
    <dgm:cxn modelId="{D3CB7A0F-1A8F-4241-B0B9-0F9686A6F0A2}" type="presParOf" srcId="{14B99DBE-8FFD-4FC7-88E8-342F2E16598B}" destId="{C717FE38-5EA5-4CF9-BB16-5778996A1A2D}" srcOrd="0" destOrd="0" presId="urn:microsoft.com/office/officeart/2008/layout/LinedList"/>
    <dgm:cxn modelId="{DE1AA034-D86B-4500-8578-39D1CC5D0179}" type="presParOf" srcId="{14B99DBE-8FFD-4FC7-88E8-342F2E16598B}" destId="{C011B0F6-75F8-4F5E-9C9F-9B2F2776B81C}" srcOrd="1" destOrd="0" presId="urn:microsoft.com/office/officeart/2008/layout/LinedList"/>
    <dgm:cxn modelId="{266F6480-9629-4186-8609-7A5628074885}" type="presParOf" srcId="{C011B0F6-75F8-4F5E-9C9F-9B2F2776B81C}" destId="{9EE5E2C8-7515-48BD-9F48-2C69DC64E8C5}" srcOrd="0" destOrd="0" presId="urn:microsoft.com/office/officeart/2008/layout/LinedList"/>
    <dgm:cxn modelId="{8EADFFA8-D34C-4377-9B1E-51FA70D62C6D}" type="presParOf" srcId="{C011B0F6-75F8-4F5E-9C9F-9B2F2776B81C}" destId="{33704192-27F1-4476-930A-E86EE7F2A902}" srcOrd="1" destOrd="0" presId="urn:microsoft.com/office/officeart/2008/layout/LinedList"/>
    <dgm:cxn modelId="{36865E62-BE67-4C85-8016-4563E410C794}" type="presParOf" srcId="{14B99DBE-8FFD-4FC7-88E8-342F2E16598B}" destId="{4DC10606-D150-4074-8484-B3D9C6D54DD0}" srcOrd="2" destOrd="0" presId="urn:microsoft.com/office/officeart/2008/layout/LinedList"/>
    <dgm:cxn modelId="{E4690AC8-4710-4D72-BD2C-2B5E11E22687}" type="presParOf" srcId="{14B99DBE-8FFD-4FC7-88E8-342F2E16598B}" destId="{06CFED5A-F7C3-45CB-BCD8-8B3A25947954}" srcOrd="3" destOrd="0" presId="urn:microsoft.com/office/officeart/2008/layout/LinedList"/>
    <dgm:cxn modelId="{98FD7631-BF8F-4C37-BB80-D455DA177CF0}" type="presParOf" srcId="{06CFED5A-F7C3-45CB-BCD8-8B3A25947954}" destId="{876C38EC-760B-48AE-AAE8-E4AD41D1E107}" srcOrd="0" destOrd="0" presId="urn:microsoft.com/office/officeart/2008/layout/LinedList"/>
    <dgm:cxn modelId="{52083BE1-40C8-45C9-BB45-06884BF67C96}" type="presParOf" srcId="{06CFED5A-F7C3-45CB-BCD8-8B3A25947954}" destId="{A68D515B-6D58-4BF1-997C-9CB8FF6B76F0}" srcOrd="1" destOrd="0" presId="urn:microsoft.com/office/officeart/2008/layout/LinedList"/>
    <dgm:cxn modelId="{4DFD5491-516B-49A8-A7FA-75AA5E5A8FD7}" type="presParOf" srcId="{14B99DBE-8FFD-4FC7-88E8-342F2E16598B}" destId="{EBE02B17-245E-4CBD-954D-5932AB611B1B}" srcOrd="4" destOrd="0" presId="urn:microsoft.com/office/officeart/2008/layout/LinedList"/>
    <dgm:cxn modelId="{B3774BBD-7F13-486A-B14E-0F9E32B3BE9A}" type="presParOf" srcId="{14B99DBE-8FFD-4FC7-88E8-342F2E16598B}" destId="{8E2D9309-EF1E-4664-832B-0B5BEC60A078}" srcOrd="5" destOrd="0" presId="urn:microsoft.com/office/officeart/2008/layout/LinedList"/>
    <dgm:cxn modelId="{C923B0D6-176A-42BB-82EB-D4BFFAE8B173}" type="presParOf" srcId="{8E2D9309-EF1E-4664-832B-0B5BEC60A078}" destId="{EA5F9627-5D81-432B-8DE2-4E0E50CA3F76}" srcOrd="0" destOrd="0" presId="urn:microsoft.com/office/officeart/2008/layout/LinedList"/>
    <dgm:cxn modelId="{332F23D2-F390-4398-BD31-AFB7D22E7582}" type="presParOf" srcId="{8E2D9309-EF1E-4664-832B-0B5BEC60A078}" destId="{4E59A101-D292-4D27-8638-5A9266072A3E}" srcOrd="1" destOrd="0" presId="urn:microsoft.com/office/officeart/2008/layout/LinedList"/>
    <dgm:cxn modelId="{B7C419BA-4331-458D-9219-420F5C475EC9}" type="presParOf" srcId="{14B99DBE-8FFD-4FC7-88E8-342F2E16598B}" destId="{7FD9636E-214A-4BDF-81CC-4B83ADDD2319}" srcOrd="6" destOrd="0" presId="urn:microsoft.com/office/officeart/2008/layout/LinedList"/>
    <dgm:cxn modelId="{9E8E46B4-E11D-4E84-AB25-F4DB4489CCAD}" type="presParOf" srcId="{14B99DBE-8FFD-4FC7-88E8-342F2E16598B}" destId="{E82068C8-587B-4250-8CF9-47E827323741}" srcOrd="7" destOrd="0" presId="urn:microsoft.com/office/officeart/2008/layout/LinedList"/>
    <dgm:cxn modelId="{8DF2450D-1413-430B-89C3-BD6A0CD3B3E7}" type="presParOf" srcId="{E82068C8-587B-4250-8CF9-47E827323741}" destId="{0769EA8D-E62C-4562-8BD1-3716D9B9C327}" srcOrd="0" destOrd="0" presId="urn:microsoft.com/office/officeart/2008/layout/LinedList"/>
    <dgm:cxn modelId="{98552FB3-9A45-4235-8637-A36C635B502C}" type="presParOf" srcId="{E82068C8-587B-4250-8CF9-47E827323741}" destId="{742BDACC-E01A-4784-B2D9-CD53C80B3569}" srcOrd="1" destOrd="0" presId="urn:microsoft.com/office/officeart/2008/layout/LinedList"/>
    <dgm:cxn modelId="{FD6DF731-033A-4CA6-8584-E9B59B6757D9}" type="presParOf" srcId="{14B99DBE-8FFD-4FC7-88E8-342F2E16598B}" destId="{EF1D12F0-1918-4D6D-8DBF-938015167F73}" srcOrd="8" destOrd="0" presId="urn:microsoft.com/office/officeart/2008/layout/LinedList"/>
    <dgm:cxn modelId="{5DA9E50D-5EBE-4A1F-BA67-5984F4E330EA}" type="presParOf" srcId="{14B99DBE-8FFD-4FC7-88E8-342F2E16598B}" destId="{610579AA-B60A-4B8C-9C24-8DEA32383688}" srcOrd="9" destOrd="0" presId="urn:microsoft.com/office/officeart/2008/layout/LinedList"/>
    <dgm:cxn modelId="{5AE99084-0B39-4289-8BE2-6B4AB151FC62}" type="presParOf" srcId="{610579AA-B60A-4B8C-9C24-8DEA32383688}" destId="{C884CA61-8028-42DA-9AC2-242A51FF34CA}" srcOrd="0" destOrd="0" presId="urn:microsoft.com/office/officeart/2008/layout/LinedList"/>
    <dgm:cxn modelId="{8004B857-7C82-4F38-8170-21163ECBE589}" type="presParOf" srcId="{610579AA-B60A-4B8C-9C24-8DEA32383688}" destId="{12E1AFFE-3199-44B9-8B40-213BB02DF406}" srcOrd="1" destOrd="0" presId="urn:microsoft.com/office/officeart/2008/layout/LinedList"/>
    <dgm:cxn modelId="{BD273B8B-CAD5-4789-8645-1D179A29CF12}" type="presParOf" srcId="{14B99DBE-8FFD-4FC7-88E8-342F2E16598B}" destId="{7C545100-D884-47FF-9BF9-5C0C083A737B}" srcOrd="10" destOrd="0" presId="urn:microsoft.com/office/officeart/2008/layout/LinedList"/>
    <dgm:cxn modelId="{1D09DC48-A80F-42A4-B692-CEC146617627}" type="presParOf" srcId="{14B99DBE-8FFD-4FC7-88E8-342F2E16598B}" destId="{E68A716E-3389-4F80-9E52-0CCB6D303D41}" srcOrd="11" destOrd="0" presId="urn:microsoft.com/office/officeart/2008/layout/LinedList"/>
    <dgm:cxn modelId="{67312A83-6C0A-4E55-B974-0F0DBB9F0680}" type="presParOf" srcId="{E68A716E-3389-4F80-9E52-0CCB6D303D41}" destId="{37B50278-271A-451A-AE05-DA4DE02C179E}" srcOrd="0" destOrd="0" presId="urn:microsoft.com/office/officeart/2008/layout/LinedList"/>
    <dgm:cxn modelId="{6FAD5462-1B0F-42A9-B27F-2E1E2FDA1AC1}" type="presParOf" srcId="{E68A716E-3389-4F80-9E52-0CCB6D303D41}" destId="{B101C8EF-EF3A-4FA9-BB1D-0BD16F744B70}" srcOrd="1" destOrd="0" presId="urn:microsoft.com/office/officeart/2008/layout/LinedList"/>
    <dgm:cxn modelId="{3705B016-4173-4A23-ADF3-704DBEC0F0BF}" type="presParOf" srcId="{14B99DBE-8FFD-4FC7-88E8-342F2E16598B}" destId="{0F3ABF41-B854-4BDB-80FC-4B51995EE199}" srcOrd="12" destOrd="0" presId="urn:microsoft.com/office/officeart/2008/layout/LinedList"/>
    <dgm:cxn modelId="{AE701833-4C75-459B-B6A9-8823CA391332}" type="presParOf" srcId="{14B99DBE-8FFD-4FC7-88E8-342F2E16598B}" destId="{CE7BB03F-3F0F-4D08-813B-88498BBC1ED4}" srcOrd="13" destOrd="0" presId="urn:microsoft.com/office/officeart/2008/layout/LinedList"/>
    <dgm:cxn modelId="{CA1A2A87-45C5-4507-897D-6215E158E899}" type="presParOf" srcId="{CE7BB03F-3F0F-4D08-813B-88498BBC1ED4}" destId="{D9925397-2E77-46CB-B768-D197AA5D0FC4}" srcOrd="0" destOrd="0" presId="urn:microsoft.com/office/officeart/2008/layout/LinedList"/>
    <dgm:cxn modelId="{5F5868D7-E914-4EF0-9AFF-C1C0A41C86F2}" type="presParOf" srcId="{CE7BB03F-3F0F-4D08-813B-88498BBC1ED4}" destId="{EB69313A-A2E5-4BDF-90DD-9901BFABF30E}" srcOrd="1" destOrd="0" presId="urn:microsoft.com/office/officeart/2008/layout/LinedList"/>
    <dgm:cxn modelId="{EF2EE99E-0DA0-447F-A14D-3B1F51E13559}" type="presParOf" srcId="{14B99DBE-8FFD-4FC7-88E8-342F2E16598B}" destId="{B6B16F9B-6619-43CD-9C3A-819A2C107DFC}" srcOrd="14" destOrd="0" presId="urn:microsoft.com/office/officeart/2008/layout/LinedList"/>
    <dgm:cxn modelId="{7B706F2F-0447-4AD0-82E3-DFF71DDD1051}" type="presParOf" srcId="{14B99DBE-8FFD-4FC7-88E8-342F2E16598B}" destId="{6A5A4BA8-FFE5-4948-A29E-3D1C8E5C642E}" srcOrd="15" destOrd="0" presId="urn:microsoft.com/office/officeart/2008/layout/LinedList"/>
    <dgm:cxn modelId="{21D918C2-4065-453C-AF90-A3732C0F65F6}" type="presParOf" srcId="{6A5A4BA8-FFE5-4948-A29E-3D1C8E5C642E}" destId="{E584DC62-97DE-4AC5-8057-711976668806}" srcOrd="0" destOrd="0" presId="urn:microsoft.com/office/officeart/2008/layout/LinedList"/>
    <dgm:cxn modelId="{93E84F71-3B5F-492D-B694-5FDEA9844099}" type="presParOf" srcId="{6A5A4BA8-FFE5-4948-A29E-3D1C8E5C642E}" destId="{53ABFA79-68B8-43C0-8480-84B17C122E45}" srcOrd="1" destOrd="0" presId="urn:microsoft.com/office/officeart/2008/layout/LinedList"/>
    <dgm:cxn modelId="{E05ADBC0-C357-4E01-9A5D-F22B28B79CCE}" type="presParOf" srcId="{14B99DBE-8FFD-4FC7-88E8-342F2E16598B}" destId="{A2E82413-127B-43A6-8306-BF7BA2C2DB74}" srcOrd="16" destOrd="0" presId="urn:microsoft.com/office/officeart/2008/layout/LinedList"/>
    <dgm:cxn modelId="{B0AAC7F0-7890-48FF-926B-64557AE6F649}" type="presParOf" srcId="{14B99DBE-8FFD-4FC7-88E8-342F2E16598B}" destId="{36E17EC8-98C1-4140-8C82-1857295D9E55}" srcOrd="17" destOrd="0" presId="urn:microsoft.com/office/officeart/2008/layout/LinedList"/>
    <dgm:cxn modelId="{62F17665-15AA-413C-9E89-641207B8D2AD}" type="presParOf" srcId="{36E17EC8-98C1-4140-8C82-1857295D9E55}" destId="{3EE9F176-C770-4C6C-9549-15E6C9FC498E}" srcOrd="0" destOrd="0" presId="urn:microsoft.com/office/officeart/2008/layout/LinedList"/>
    <dgm:cxn modelId="{7EFB935C-3E64-49D5-B132-EA438E548C59}" type="presParOf" srcId="{36E17EC8-98C1-4140-8C82-1857295D9E55}" destId="{3929844D-BA00-4879-8DF2-FB07AAD40D23}" srcOrd="1" destOrd="0" presId="urn:microsoft.com/office/officeart/2008/layout/LinedList"/>
    <dgm:cxn modelId="{3D31E5AE-A6EF-4296-99D8-20760D04321C}" type="presParOf" srcId="{14B99DBE-8FFD-4FC7-88E8-342F2E16598B}" destId="{216D5588-AD3A-44CC-9425-98A4588DD444}" srcOrd="18" destOrd="0" presId="urn:microsoft.com/office/officeart/2008/layout/LinedList"/>
    <dgm:cxn modelId="{723866EB-8931-482F-A99D-5190B13793F6}" type="presParOf" srcId="{14B99DBE-8FFD-4FC7-88E8-342F2E16598B}" destId="{67F85895-2EE0-4C2E-AAEC-4FCC039E15F3}" srcOrd="19" destOrd="0" presId="urn:microsoft.com/office/officeart/2008/layout/LinedList"/>
    <dgm:cxn modelId="{54B0497B-25D5-4E05-AB53-44FDAA580F3F}" type="presParOf" srcId="{67F85895-2EE0-4C2E-AAEC-4FCC039E15F3}" destId="{B1FC05EC-F169-4503-903A-487D4E53298D}" srcOrd="0" destOrd="0" presId="urn:microsoft.com/office/officeart/2008/layout/LinedList"/>
    <dgm:cxn modelId="{50961E8E-88B5-4ED6-A459-0B99B7D0060F}" type="presParOf" srcId="{67F85895-2EE0-4C2E-AAEC-4FCC039E15F3}" destId="{A2B72CB9-BF19-4FB1-A65F-140308013CE0}" srcOrd="1" destOrd="0" presId="urn:microsoft.com/office/officeart/2008/layout/LinedList"/>
    <dgm:cxn modelId="{C95E7558-FE34-48B0-B69B-B5A167D7AAC8}" type="presParOf" srcId="{14B99DBE-8FFD-4FC7-88E8-342F2E16598B}" destId="{CFE764E4-1034-467A-AAFC-67F2A1314575}" srcOrd="20" destOrd="0" presId="urn:microsoft.com/office/officeart/2008/layout/LinedList"/>
    <dgm:cxn modelId="{913BB426-EC82-41F1-8E17-882ECDC3CCD2}" type="presParOf" srcId="{14B99DBE-8FFD-4FC7-88E8-342F2E16598B}" destId="{43735720-BDF2-4D32-90E2-1CDF004686E8}" srcOrd="21" destOrd="0" presId="urn:microsoft.com/office/officeart/2008/layout/LinedList"/>
    <dgm:cxn modelId="{76D69AF0-47AF-452B-8749-562E2B34A9DE}" type="presParOf" srcId="{43735720-BDF2-4D32-90E2-1CDF004686E8}" destId="{0B885BD3-645C-492F-9A92-5EF04B58A8BF}" srcOrd="0" destOrd="0" presId="urn:microsoft.com/office/officeart/2008/layout/LinedList"/>
    <dgm:cxn modelId="{9AC9D37B-E0A3-4F43-B187-BC4FA413F36D}" type="presParOf" srcId="{43735720-BDF2-4D32-90E2-1CDF004686E8}" destId="{0EAD67F6-AF3D-46F7-909F-A1C72D798A1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7FE38-5EA5-4CF9-BB16-5778996A1A2D}">
      <dsp:nvSpPr>
        <dsp:cNvPr id="0" name=""/>
        <dsp:cNvSpPr/>
      </dsp:nvSpPr>
      <dsp:spPr>
        <a:xfrm>
          <a:off x="0" y="2585"/>
          <a:ext cx="59283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5E2C8-7515-48BD-9F48-2C69DC64E8C5}">
      <dsp:nvSpPr>
        <dsp:cNvPr id="0" name=""/>
        <dsp:cNvSpPr/>
      </dsp:nvSpPr>
      <dsp:spPr>
        <a:xfrm>
          <a:off x="0" y="2585"/>
          <a:ext cx="5928344" cy="480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1. Einführung</a:t>
          </a:r>
          <a:endParaRPr lang="en-US" sz="2300" kern="1200" dirty="0"/>
        </a:p>
      </dsp:txBody>
      <dsp:txXfrm>
        <a:off x="0" y="2585"/>
        <a:ext cx="5928344" cy="480871"/>
      </dsp:txXfrm>
    </dsp:sp>
    <dsp:sp modelId="{4DC10606-D150-4074-8484-B3D9C6D54DD0}">
      <dsp:nvSpPr>
        <dsp:cNvPr id="0" name=""/>
        <dsp:cNvSpPr/>
      </dsp:nvSpPr>
      <dsp:spPr>
        <a:xfrm>
          <a:off x="0" y="483456"/>
          <a:ext cx="59283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C38EC-760B-48AE-AAE8-E4AD41D1E107}">
      <dsp:nvSpPr>
        <dsp:cNvPr id="0" name=""/>
        <dsp:cNvSpPr/>
      </dsp:nvSpPr>
      <dsp:spPr>
        <a:xfrm>
          <a:off x="0" y="483456"/>
          <a:ext cx="5928344" cy="480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2. Ausnahmen (</a:t>
          </a:r>
          <a:r>
            <a:rPr lang="de-DE" sz="2300" kern="1200" dirty="0" err="1"/>
            <a:t>Exceptions</a:t>
          </a:r>
          <a:r>
            <a:rPr lang="de-DE" sz="2300" kern="1200" dirty="0"/>
            <a:t>)</a:t>
          </a:r>
          <a:endParaRPr lang="en-US" sz="2300" kern="1200" dirty="0"/>
        </a:p>
      </dsp:txBody>
      <dsp:txXfrm>
        <a:off x="0" y="483456"/>
        <a:ext cx="5928344" cy="480871"/>
      </dsp:txXfrm>
    </dsp:sp>
    <dsp:sp modelId="{EBE02B17-245E-4CBD-954D-5932AB611B1B}">
      <dsp:nvSpPr>
        <dsp:cNvPr id="0" name=""/>
        <dsp:cNvSpPr/>
      </dsp:nvSpPr>
      <dsp:spPr>
        <a:xfrm>
          <a:off x="0" y="964328"/>
          <a:ext cx="59283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F9627-5D81-432B-8DE2-4E0E50CA3F76}">
      <dsp:nvSpPr>
        <dsp:cNvPr id="0" name=""/>
        <dsp:cNvSpPr/>
      </dsp:nvSpPr>
      <dsp:spPr>
        <a:xfrm>
          <a:off x="0" y="964328"/>
          <a:ext cx="5928344" cy="480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2.1. Arten von Ausnahmen</a:t>
          </a:r>
          <a:endParaRPr lang="en-US" sz="2300" kern="1200" dirty="0"/>
        </a:p>
      </dsp:txBody>
      <dsp:txXfrm>
        <a:off x="0" y="964328"/>
        <a:ext cx="5928344" cy="480871"/>
      </dsp:txXfrm>
    </dsp:sp>
    <dsp:sp modelId="{7FD9636E-214A-4BDF-81CC-4B83ADDD2319}">
      <dsp:nvSpPr>
        <dsp:cNvPr id="0" name=""/>
        <dsp:cNvSpPr/>
      </dsp:nvSpPr>
      <dsp:spPr>
        <a:xfrm>
          <a:off x="0" y="1445199"/>
          <a:ext cx="59283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9EA8D-E62C-4562-8BD1-3716D9B9C327}">
      <dsp:nvSpPr>
        <dsp:cNvPr id="0" name=""/>
        <dsp:cNvSpPr/>
      </dsp:nvSpPr>
      <dsp:spPr>
        <a:xfrm>
          <a:off x="0" y="1445199"/>
          <a:ext cx="5928344" cy="480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3. </a:t>
          </a:r>
          <a:r>
            <a:rPr lang="de-DE" sz="2300" kern="1200" dirty="0" err="1"/>
            <a:t>ClassCastException</a:t>
          </a:r>
          <a:endParaRPr lang="en-US" sz="2300" kern="1200" dirty="0"/>
        </a:p>
      </dsp:txBody>
      <dsp:txXfrm>
        <a:off x="0" y="1445199"/>
        <a:ext cx="5928344" cy="480871"/>
      </dsp:txXfrm>
    </dsp:sp>
    <dsp:sp modelId="{EF1D12F0-1918-4D6D-8DBF-938015167F73}">
      <dsp:nvSpPr>
        <dsp:cNvPr id="0" name=""/>
        <dsp:cNvSpPr/>
      </dsp:nvSpPr>
      <dsp:spPr>
        <a:xfrm>
          <a:off x="0" y="1926071"/>
          <a:ext cx="59283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4CA61-8028-42DA-9AC2-242A51FF34CA}">
      <dsp:nvSpPr>
        <dsp:cNvPr id="0" name=""/>
        <dsp:cNvSpPr/>
      </dsp:nvSpPr>
      <dsp:spPr>
        <a:xfrm>
          <a:off x="0" y="1926071"/>
          <a:ext cx="5928344" cy="480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3.1. Konstruktoren für ClassCastException</a:t>
          </a:r>
          <a:endParaRPr lang="en-US" sz="2300" kern="1200"/>
        </a:p>
      </dsp:txBody>
      <dsp:txXfrm>
        <a:off x="0" y="1926071"/>
        <a:ext cx="5928344" cy="480871"/>
      </dsp:txXfrm>
    </dsp:sp>
    <dsp:sp modelId="{7C545100-D884-47FF-9BF9-5C0C083A737B}">
      <dsp:nvSpPr>
        <dsp:cNvPr id="0" name=""/>
        <dsp:cNvSpPr/>
      </dsp:nvSpPr>
      <dsp:spPr>
        <a:xfrm>
          <a:off x="0" y="2406942"/>
          <a:ext cx="59283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50278-271A-451A-AE05-DA4DE02C179E}">
      <dsp:nvSpPr>
        <dsp:cNvPr id="0" name=""/>
        <dsp:cNvSpPr/>
      </dsp:nvSpPr>
      <dsp:spPr>
        <a:xfrm>
          <a:off x="0" y="2406942"/>
          <a:ext cx="5928344" cy="480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3.2. Geerbte Methoden</a:t>
          </a:r>
          <a:endParaRPr lang="en-US" sz="2300" kern="1200" dirty="0"/>
        </a:p>
      </dsp:txBody>
      <dsp:txXfrm>
        <a:off x="0" y="2406942"/>
        <a:ext cx="5928344" cy="480871"/>
      </dsp:txXfrm>
    </dsp:sp>
    <dsp:sp modelId="{0F3ABF41-B854-4BDB-80FC-4B51995EE199}">
      <dsp:nvSpPr>
        <dsp:cNvPr id="0" name=""/>
        <dsp:cNvSpPr/>
      </dsp:nvSpPr>
      <dsp:spPr>
        <a:xfrm>
          <a:off x="0" y="2887814"/>
          <a:ext cx="59283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25397-2E77-46CB-B768-D197AA5D0FC4}">
      <dsp:nvSpPr>
        <dsp:cNvPr id="0" name=""/>
        <dsp:cNvSpPr/>
      </dsp:nvSpPr>
      <dsp:spPr>
        <a:xfrm>
          <a:off x="0" y="2887814"/>
          <a:ext cx="5928344" cy="480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3.3. Wichtige Merkmale</a:t>
          </a:r>
          <a:endParaRPr lang="en-US" sz="2300" kern="1200"/>
        </a:p>
      </dsp:txBody>
      <dsp:txXfrm>
        <a:off x="0" y="2887814"/>
        <a:ext cx="5928344" cy="480871"/>
      </dsp:txXfrm>
    </dsp:sp>
    <dsp:sp modelId="{B6B16F9B-6619-43CD-9C3A-819A2C107DFC}">
      <dsp:nvSpPr>
        <dsp:cNvPr id="0" name=""/>
        <dsp:cNvSpPr/>
      </dsp:nvSpPr>
      <dsp:spPr>
        <a:xfrm>
          <a:off x="0" y="3368685"/>
          <a:ext cx="59283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4DC62-97DE-4AC5-8057-711976668806}">
      <dsp:nvSpPr>
        <dsp:cNvPr id="0" name=""/>
        <dsp:cNvSpPr/>
      </dsp:nvSpPr>
      <dsp:spPr>
        <a:xfrm>
          <a:off x="0" y="3368685"/>
          <a:ext cx="5928344" cy="480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4. Beispiele</a:t>
          </a:r>
          <a:endParaRPr lang="en-US" sz="2300" kern="1200"/>
        </a:p>
      </dsp:txBody>
      <dsp:txXfrm>
        <a:off x="0" y="3368685"/>
        <a:ext cx="5928344" cy="480871"/>
      </dsp:txXfrm>
    </dsp:sp>
    <dsp:sp modelId="{A2E82413-127B-43A6-8306-BF7BA2C2DB74}">
      <dsp:nvSpPr>
        <dsp:cNvPr id="0" name=""/>
        <dsp:cNvSpPr/>
      </dsp:nvSpPr>
      <dsp:spPr>
        <a:xfrm>
          <a:off x="0" y="3849557"/>
          <a:ext cx="59283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9F176-C770-4C6C-9549-15E6C9FC498E}">
      <dsp:nvSpPr>
        <dsp:cNvPr id="0" name=""/>
        <dsp:cNvSpPr/>
      </dsp:nvSpPr>
      <dsp:spPr>
        <a:xfrm>
          <a:off x="0" y="3849557"/>
          <a:ext cx="5928344" cy="480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5. Quiz </a:t>
          </a:r>
          <a:endParaRPr lang="en-US" sz="2300" kern="1200"/>
        </a:p>
      </dsp:txBody>
      <dsp:txXfrm>
        <a:off x="0" y="3849557"/>
        <a:ext cx="5928344" cy="480871"/>
      </dsp:txXfrm>
    </dsp:sp>
    <dsp:sp modelId="{216D5588-AD3A-44CC-9425-98A4588DD444}">
      <dsp:nvSpPr>
        <dsp:cNvPr id="0" name=""/>
        <dsp:cNvSpPr/>
      </dsp:nvSpPr>
      <dsp:spPr>
        <a:xfrm>
          <a:off x="0" y="4330428"/>
          <a:ext cx="59283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C05EC-F169-4503-903A-487D4E53298D}">
      <dsp:nvSpPr>
        <dsp:cNvPr id="0" name=""/>
        <dsp:cNvSpPr/>
      </dsp:nvSpPr>
      <dsp:spPr>
        <a:xfrm>
          <a:off x="0" y="4330428"/>
          <a:ext cx="5928344" cy="480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6. Zusammenfassung</a:t>
          </a:r>
          <a:endParaRPr lang="en-US" sz="2300" kern="1200" dirty="0"/>
        </a:p>
      </dsp:txBody>
      <dsp:txXfrm>
        <a:off x="0" y="4330428"/>
        <a:ext cx="5928344" cy="480871"/>
      </dsp:txXfrm>
    </dsp:sp>
    <dsp:sp modelId="{CFE764E4-1034-467A-AAFC-67F2A1314575}">
      <dsp:nvSpPr>
        <dsp:cNvPr id="0" name=""/>
        <dsp:cNvSpPr/>
      </dsp:nvSpPr>
      <dsp:spPr>
        <a:xfrm>
          <a:off x="0" y="4811300"/>
          <a:ext cx="59283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885BD3-645C-492F-9A92-5EF04B58A8BF}">
      <dsp:nvSpPr>
        <dsp:cNvPr id="0" name=""/>
        <dsp:cNvSpPr/>
      </dsp:nvSpPr>
      <dsp:spPr>
        <a:xfrm>
          <a:off x="0" y="4811300"/>
          <a:ext cx="5928344" cy="480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7. Quellen </a:t>
          </a:r>
          <a:endParaRPr lang="en-US" sz="2300" kern="1200"/>
        </a:p>
      </dsp:txBody>
      <dsp:txXfrm>
        <a:off x="0" y="4811300"/>
        <a:ext cx="5928344" cy="480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22D0-69DB-4AD2-BFDB-B6B0697DB30B}" type="datetimeFigureOut">
              <a:rPr lang="de-DE" smtClean="0"/>
              <a:t>07.12.2024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2C47E-A6F7-498A-BC00-873284D75D5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6854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0A2B6-884F-47F1-97D4-56FF4241B1BC}" type="datetimeFigureOut">
              <a:rPr lang="de-DE" smtClean="0"/>
              <a:t>07.12.2024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F654A-7554-4E4B-9F02-6F44B6EE535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48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F654A-7554-4E4B-9F02-6F44B6EE535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02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F654A-7554-4E4B-9F02-6F44B6EE535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838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3FAFE-A8FF-49BF-8B95-C1A5C14FF84D}" type="datetime1">
              <a:rPr lang="de-DE" noProof="0" smtClean="0"/>
              <a:t>07.12.2024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DA952A-262B-4C09-82C5-587247F1B81B}" type="datetime1">
              <a:rPr lang="de-DE" noProof="0" smtClean="0"/>
              <a:t>07.12.2024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005D64-4B99-448C-A713-09FA5439052A}" type="datetime1">
              <a:rPr lang="de-DE" noProof="0" smtClean="0"/>
              <a:t>07.12.2024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29FE05-7231-43BE-B847-3AFA4A19CBAA}" type="datetime1">
              <a:rPr lang="de-DE" noProof="0" smtClean="0"/>
              <a:t>07.12.2024</a:t>
            </a:fld>
            <a:endParaRPr lang="de-DE" noProof="0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53D26F-6680-425F-97AB-0E8697BD65E2}" type="datetime1">
              <a:rPr lang="de-DE" noProof="0" smtClean="0"/>
              <a:t>07.12.2024</a:t>
            </a:fld>
            <a:endParaRPr lang="de-DE" noProof="0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A3ECD2-F655-4F1D-98E0-52599BF52BCA}" type="datetime1">
              <a:rPr lang="de-DE" noProof="0" smtClean="0"/>
              <a:t>07.12.2024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8DB74F-2903-429A-9E94-EB396A414E9D}" type="datetime1">
              <a:rPr lang="de-DE" noProof="0" smtClean="0"/>
              <a:t>07.12.2024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CFA574F0-4503-424B-A28D-924B84ECEA2A}" type="datetime1">
              <a:rPr lang="de-DE" noProof="0" smtClean="0"/>
              <a:t>07.12.2024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3B6CE1F-19FD-43AD-A3FC-53284371392B}" type="datetime1">
              <a:rPr lang="de-DE" noProof="0" smtClean="0"/>
              <a:t>07.12.2024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5F6FD458-B8F2-4748-BB72-410F5C7102C5}" type="datetime1">
              <a:rPr lang="de-DE" noProof="0" smtClean="0"/>
              <a:t>07.12.2024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eARxYjdF61I&amp;list=PLIv13UfD325-MXh39THuWTv_bDaaZWNGa&amp;index=4" TargetMode="External"/><Relationship Id="rId3" Type="http://schemas.openxmlformats.org/officeDocument/2006/relationships/hyperlink" Target="https://docs.oracle.com/javase/8/docs/api/java/lang/RuntimeException.html" TargetMode="External"/><Relationship Id="rId7" Type="http://schemas.openxmlformats.org/officeDocument/2006/relationships/hyperlink" Target="https://www.youtube.com/watch?v=Di4vUWQApxo&amp;list=PLIv13UfD325-MXh39THuWTv_bDaaZWNGa&amp;index=3" TargetMode="External"/><Relationship Id="rId2" Type="http://schemas.openxmlformats.org/officeDocument/2006/relationships/hyperlink" Target="https://www.geeksforgeeks.org/exceptions-in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qYpmE7Lxcys" TargetMode="External"/><Relationship Id="rId5" Type="http://schemas.openxmlformats.org/officeDocument/2006/relationships/hyperlink" Target="https://docs.oracle.com/javase/8/docs/api/java/lang/Exception.html" TargetMode="External"/><Relationship Id="rId4" Type="http://schemas.openxmlformats.org/officeDocument/2006/relationships/hyperlink" Target="https://docs.oracle.com/javase/specs/jls/se13/html/jls-11.html#jls-11.1.1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exceptions-in-java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Bild 3" descr="Nahaufnahme eines Blatts Papier mit einem Bleistift darauf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2256" y="1575708"/>
            <a:ext cx="3022793" cy="2743200"/>
          </a:xfrm>
        </p:spPr>
        <p:txBody>
          <a:bodyPr rtlCol="0" anchor="b">
            <a:normAutofit/>
          </a:bodyPr>
          <a:lstStyle/>
          <a:p>
            <a:r>
              <a:rPr lang="de-DE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ClassCastException</a:t>
            </a:r>
            <a:endParaRPr lang="de-DE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75D9819-1089-F57C-02B8-0AB6445D0EA3}"/>
              </a:ext>
            </a:extLst>
          </p:cNvPr>
          <p:cNvSpPr txBox="1"/>
          <p:nvPr/>
        </p:nvSpPr>
        <p:spPr>
          <a:xfrm>
            <a:off x="204107" y="644473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Martina Luketina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163B3D2-7D0D-8932-A425-16E9C489CCD2}"/>
              </a:ext>
            </a:extLst>
          </p:cNvPr>
          <p:cNvSpPr txBox="1"/>
          <p:nvPr/>
        </p:nvSpPr>
        <p:spPr>
          <a:xfrm>
            <a:off x="10017938" y="64560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07.12.2024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4B06F-CE96-0255-E292-55A5FE6B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3.3. Wichtige Merkmale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5C089D-A89A-584E-DDF8-CC6BF77E0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8152856" cy="3321049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Implementiert das Interface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Serializable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Häufig verwendet für Debugging und zur Verfolgung von Fehlern im Zusammenhang mit falschen Typkonvertierung</a:t>
            </a:r>
          </a:p>
        </p:txBody>
      </p:sp>
    </p:spTree>
    <p:extLst>
      <p:ext uri="{BB962C8B-B14F-4D97-AF65-F5344CB8AC3E}">
        <p14:creationId xmlns:p14="http://schemas.microsoft.com/office/powerpoint/2010/main" val="2980758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3F6751B1-E7DC-F257-AB1D-73EDF5BC99D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06" r="16177" b="1"/>
          <a:stretch/>
        </p:blipFill>
        <p:spPr>
          <a:xfrm>
            <a:off x="15" y="10"/>
            <a:ext cx="12191985" cy="4578340"/>
          </a:xfrm>
          <a:noFill/>
        </p:spPr>
      </p:pic>
      <p:sp>
        <p:nvSpPr>
          <p:cNvPr id="37" name="Title 2">
            <a:extLst>
              <a:ext uri="{FF2B5EF4-FFF2-40B4-BE49-F238E27FC236}">
                <a16:creationId xmlns:a16="http://schemas.microsoft.com/office/drawing/2014/main" id="{F2DEE756-8B86-3BE9-E44C-9C1BE477F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578" y="4578350"/>
            <a:ext cx="8671727" cy="48601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Beispiel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7E0E37DF-7233-64AA-151B-3A2D5A066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578" y="5251589"/>
            <a:ext cx="11012993" cy="134647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Eine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ClassCastException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tritt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auf,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wenn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Java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eine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Typumwandlung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zwischen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Klassen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versucht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wird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aber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die in der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Klassenhierarchie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nicht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kompatibel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.. 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Objekt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enthält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eine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Instanz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von Integer, die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nicht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String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kompatibel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1254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 descr="Ein Bild, das Screenshot, Tex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18F43B12-F1BD-AE0F-2548-63C57DBB20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393" b="5393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07F8AB98-C3B0-BDB1-A082-ECDD792F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799362"/>
            <a:ext cx="8971168" cy="415733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4. Beispiel 2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FE9864-9E3C-2D10-3DD5-15489AD60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8" y="5436107"/>
            <a:ext cx="10377939" cy="123599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Eine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ClassCastException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tritt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auf,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wenn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ich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versuche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Objekt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vom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Typ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String in den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Typ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Integer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casten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Dies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führt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einer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ClassCastException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da String und Integer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nicht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kompatibel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506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BF04C-868E-0FE9-A5E8-FF5DC2B1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5. Quiz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429C4D-6AFD-C851-E991-D7BEAB130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6732270" cy="3484335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In welchem der folgenden Fälle wird eine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ClassCastException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ausgelöst?</a:t>
            </a:r>
          </a:p>
          <a:p>
            <a:pPr marL="457200" indent="-457200">
              <a:buClrTx/>
              <a:buFont typeface="+mj-lt"/>
              <a:buAutoNum type="alphaLcParenR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Wenn versucht wird, ein Integer-Objekt in einen String umzuwandeln</a:t>
            </a:r>
          </a:p>
          <a:p>
            <a:pPr marL="457200" indent="-457200">
              <a:buClrTx/>
              <a:buFont typeface="+mj-lt"/>
              <a:buAutoNum type="alphaLcParenR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Wenn das Programm versucht eine nicht existierende Datei zu laden</a:t>
            </a:r>
          </a:p>
          <a:p>
            <a:pPr marL="457200" indent="-457200">
              <a:buClrTx/>
              <a:buFont typeface="+mj-lt"/>
              <a:buAutoNum type="alphaLcParenR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Wenn eine falsche Syntax für die Deklaration einer Variablen verwendet wird.</a:t>
            </a:r>
          </a:p>
        </p:txBody>
      </p:sp>
    </p:spTree>
    <p:extLst>
      <p:ext uri="{BB962C8B-B14F-4D97-AF65-F5344CB8AC3E}">
        <p14:creationId xmlns:p14="http://schemas.microsoft.com/office/powerpoint/2010/main" val="1528322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08F2A9-2F29-CFAD-048C-CF23D0D7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6. 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E5018A-C22C-F636-5D44-C5D35EE89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94164"/>
            <a:ext cx="8993777" cy="3574928"/>
          </a:xfrm>
        </p:spPr>
        <p:txBody>
          <a:bodyPr/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Ausnahmen in Java sind ein mächtiges Werkzeug, um unerwartete Fehler während der Programmausführung zu erkennen und kontrolliert zu behandeln.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Die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ClassCastException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ist ein spezifisches Beispiel, das zeigt, wie wichtig die richtige Typprüfung und der Einsatz von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Generics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sind, um solche Fehler zu vermeiden.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Wichtige Erkenntnisse: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Vermeidung von Fehlern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Bedeutung von Ausnahmebehandlung</a:t>
            </a:r>
          </a:p>
          <a:p>
            <a:pPr marL="0" indent="0">
              <a:buClr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4771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A94EB-2E7D-ABFA-305B-9630ED4A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7. 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B09FA-700E-3DD3-C9AF-31FC77941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6579"/>
            <a:ext cx="10332720" cy="4392385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https://www.geeksforgeeks.org/exceptions-in-java/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https://docs.oracle.com/javase/8/docs/api/java/lang/RuntimeException.html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https://docs.oracle.com/javase/specs/jls/se13/html/jls-11.html#jls-11.1.1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Exception (Java Platform SE 8 )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https://www.youtube.com/watch?v=qYpmE7Lxcys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09: Ausnahmebehandlung (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Exceptions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), GOTO,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Exception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-Hierarchie, Fail Fast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Themensprechstunde #9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Exceptions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Foundations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Exam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Fundamentals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Exam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Code 1Z0-811,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Hanumant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Deshmukh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, 20.05.2024</a:t>
            </a:r>
          </a:p>
        </p:txBody>
      </p:sp>
    </p:spTree>
    <p:extLst>
      <p:ext uri="{BB962C8B-B14F-4D97-AF65-F5344CB8AC3E}">
        <p14:creationId xmlns:p14="http://schemas.microsoft.com/office/powerpoint/2010/main" val="212777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312DC-BE86-933A-BD25-B6D5F083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Danke für Ihre Aufmerksamkeit!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549615-90B9-4AD2-DC77-CB6EC0008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4051" y="3212885"/>
            <a:ext cx="6021977" cy="839106"/>
          </a:xfrm>
        </p:spPr>
        <p:txBody>
          <a:bodyPr>
            <a:normAutofit/>
          </a:bodyPr>
          <a:lstStyle/>
          <a:p>
            <a:pPr algn="ctr"/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Haben Sie Fragen?</a:t>
            </a:r>
          </a:p>
        </p:txBody>
      </p:sp>
    </p:spTree>
    <p:extLst>
      <p:ext uri="{BB962C8B-B14F-4D97-AF65-F5344CB8AC3E}">
        <p14:creationId xmlns:p14="http://schemas.microsoft.com/office/powerpoint/2010/main" val="369573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graphicFrame>
        <p:nvGraphicFramePr>
          <p:cNvPr id="7" name="Inhaltsplatzhalter 4">
            <a:extLst>
              <a:ext uri="{FF2B5EF4-FFF2-40B4-BE49-F238E27FC236}">
                <a16:creationId xmlns:a16="http://schemas.microsoft.com/office/drawing/2014/main" id="{729985BD-AFD7-AA9B-C792-C3528EBB49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108227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F6DA1-6E1C-6138-37E0-F814C4B1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1. 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080663-52B6-37AD-3713-7298B7473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Das Thema meines Vortrags ist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ClassCastException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In diesem Vortrag befassen wir uns mit Java Ausnahmen, insbesondere mit der Ausnahme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ClassCastException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Ausnahmen sind ein essenzielles Konzept in der Programmiersprache Java, um unerwartete und unerwünschte Ereignisse während der Programmausführung zu handhaben.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Das Ziel ist zu erklären, was Ausnahme sind und warum sie auftreten, mit besonderem Fokus auf die Ausnahme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ClassCastException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11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17F59-3620-3D64-8C7E-41E2F227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2. Ausnahmen (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Exceptions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9EE01E-5EB0-B7A0-4F6D-4E550A7D08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Was sind Ausnahmen?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Unerwünschte und unerwartete Ereignisse, die während der Programmausführung auftreten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Sie stellen ein Objekt dar, das Informationen über den Fehler enthält: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Name der Ausnahme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Beschreibung des Programmzustands, als die Ausnahme auftrat</a:t>
            </a:r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FDD063-922F-9928-9F7A-34051F03D8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Ausnahmenbehandlung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Ein effektiver Mechanismus zur Behandlung von Fehlern während der Programmausführung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Ermöglicht die Aufrechterhaltung des normalen Programmflusses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582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689AA-EF7F-5DF3-96DA-870EFC23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2.1. Arten von Ausnahmen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87AF63-AA9F-9EC9-DEAD-2C10832869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In Java definierte Ausnahmen: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1. Geprüfte Ausnahmen (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Checked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Exceptions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Werden während der Kompilierung überprüft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2. Ungeprüfte Ausnahmen (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Unchecked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Exceptions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Werden während der Laufzeit überprüft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9C3ECC-4E46-5485-ED2F-EE4D322D16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Benutzerdefinierte Ausnahmen: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Werden für spezielle Situationen erstellt, die von den eingebauten Ausnahmen nicht abgedeckt werden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310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6884321E-0FEB-6F78-521F-2F212A3DD7D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/>
        </p:blipFill>
        <p:spPr>
          <a:xfrm>
            <a:off x="1540436" y="0"/>
            <a:ext cx="9111143" cy="4578350"/>
          </a:xfrm>
          <a:noFill/>
        </p:spPr>
      </p:pic>
      <p:sp>
        <p:nvSpPr>
          <p:cNvPr id="18" name="Title 2">
            <a:extLst>
              <a:ext uri="{FF2B5EF4-FFF2-40B4-BE49-F238E27FC236}">
                <a16:creationId xmlns:a16="http://schemas.microsoft.com/office/drawing/2014/main" id="{5A8B9F1F-AD2F-9CE9-CD63-91D2C63B3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Bild 1: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Arten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Ausnahmen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8F93BA7-B048-3F92-F2E4-92D069279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Quelle: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https://www.geeksforgeeks.org/exceptions-in-java/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57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F4F0F-18D0-DFDD-F364-F453234B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ClassCastException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8A0DCB-B4D9-C51B-29E8-F0BC27AA3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Teil der Ausnahmehierarchie in Java</a:t>
            </a:r>
          </a:p>
          <a:p>
            <a:pPr marL="0" indent="0">
              <a:buClr>
                <a:schemeClr val="tx1"/>
              </a:buClr>
              <a:buNone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Erbt von der Klasse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RuntimeException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Tritt auf, wenn der Code versucht, ein Objekt in eine Unterklasse zu konvertieren, die keine Instanz des Objekts ist.</a:t>
            </a:r>
          </a:p>
        </p:txBody>
      </p:sp>
    </p:spTree>
    <p:extLst>
      <p:ext uri="{BB962C8B-B14F-4D97-AF65-F5344CB8AC3E}">
        <p14:creationId xmlns:p14="http://schemas.microsoft.com/office/powerpoint/2010/main" val="365013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138C9-FE07-4A55-C57B-4E66ABA6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3.1. Konstruktoren für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ClassCastException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1AB57C-B3E2-B414-BA40-86242EB5D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620736"/>
            <a:ext cx="4511584" cy="3248357"/>
          </a:xfrm>
        </p:spPr>
        <p:txBody>
          <a:bodyPr>
            <a:normAutofit/>
          </a:bodyPr>
          <a:lstStyle/>
          <a:p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ClassCastException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Erstellt ein Ausnahmeobjekt ohne Details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861266-8F89-3B11-9D39-336441102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620736"/>
            <a:ext cx="4293570" cy="3248358"/>
          </a:xfrm>
        </p:spPr>
        <p:txBody>
          <a:bodyPr>
            <a:normAutofit/>
          </a:bodyPr>
          <a:lstStyle/>
          <a:p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ClassCastException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(String s)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Erstellt ein Ausnahmeobjekt mit einer detaillierten Fehlermeldung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Parameter: s – Textnachricht zur Beschreibung des Fehlers</a:t>
            </a:r>
          </a:p>
        </p:txBody>
      </p:sp>
    </p:spTree>
    <p:extLst>
      <p:ext uri="{BB962C8B-B14F-4D97-AF65-F5344CB8AC3E}">
        <p14:creationId xmlns:p14="http://schemas.microsoft.com/office/powerpoint/2010/main" val="1980577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37BAF-A79A-FCB6-0E2C-EA39C4193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3.2. Geerbte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58A706-82A3-3FA0-5F49-93432226E5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Von der Klasse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Throwable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getMessage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printStackTrace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getCause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EC4C70-5100-FFEE-5D9A-267E6AC659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Von der Klasse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equals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notify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wait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66975611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26_TF22712842.potx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b185f60f-d0a1-48c4-af80-954e2b28e9ea" xsi:nil="true"/>
    <TaxCatchAll xmlns="fdaae77f-62af-41c3-82a6-fd1e0c26816b" xsi:nil="true"/>
    <lcf76f155ced4ddcb4097134ff3c332f xmlns="b185f60f-d0a1-48c4-af80-954e2b28e9e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D9DA68D7B05840948CD1462555439B" ma:contentTypeVersion="12" ma:contentTypeDescription="Ein neues Dokument erstellen." ma:contentTypeScope="" ma:versionID="49ea431e8f5ae75fcad1f823c5d2ce4f">
  <xsd:schema xmlns:xsd="http://www.w3.org/2001/XMLSchema" xmlns:xs="http://www.w3.org/2001/XMLSchema" xmlns:p="http://schemas.microsoft.com/office/2006/metadata/properties" xmlns:ns2="b185f60f-d0a1-48c4-af80-954e2b28e9ea" xmlns:ns3="fdaae77f-62af-41c3-82a6-fd1e0c26816b" targetNamespace="http://schemas.microsoft.com/office/2006/metadata/properties" ma:root="true" ma:fieldsID="5dc84356c696c16375244084dd211ba5" ns2:_="" ns3:_="">
    <xsd:import namespace="b185f60f-d0a1-48c4-af80-954e2b28e9ea"/>
    <xsd:import namespace="fdaae77f-62af-41c3-82a6-fd1e0c26816b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5f60f-d0a1-48c4-af80-954e2b28e9e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96dccbf1-bb2b-402d-be31-4a4f6faffb5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aae77f-62af-41c3-82a6-fd1e0c26816b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8042b4f4-cbca-490c-b667-ba8822d0a614}" ma:internalName="TaxCatchAll" ma:showField="CatchAllData" ma:web="fdaae77f-62af-41c3-82a6-fd1e0c2681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C42EB0-BAF2-4A34-B8D9-DCB8F426EE2E}"/>
</file>

<file path=docProps/app.xml><?xml version="1.0" encoding="utf-8"?>
<Properties xmlns="http://schemas.openxmlformats.org/officeDocument/2006/extended-properties" xmlns:vt="http://schemas.openxmlformats.org/officeDocument/2006/docPropsVTypes">
  <Template>{F0E14291-34C1-4D7A-BDD9-DF0F54102C2C}tf22712842_win32</Template>
  <TotalTime>0</TotalTime>
  <Words>686</Words>
  <Application>Microsoft Office PowerPoint</Application>
  <PresentationFormat>Breitbild</PresentationFormat>
  <Paragraphs>100</Paragraphs>
  <Slides>16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Bookman Old Style</vt:lpstr>
      <vt:lpstr>Calibri</vt:lpstr>
      <vt:lpstr>Franklin Gothic Book</vt:lpstr>
      <vt:lpstr>Wingdings</vt:lpstr>
      <vt:lpstr>Benutzerdefiniert</vt:lpstr>
      <vt:lpstr> ClassCastException</vt:lpstr>
      <vt:lpstr>Inhalt</vt:lpstr>
      <vt:lpstr>1. Einführung</vt:lpstr>
      <vt:lpstr>2. Ausnahmen (Exceptions)</vt:lpstr>
      <vt:lpstr>2.1. Arten von Ausnahmen</vt:lpstr>
      <vt:lpstr>Bild 1: Arten von Ausnahmen</vt:lpstr>
      <vt:lpstr>3. ClassCastException</vt:lpstr>
      <vt:lpstr>3.1. Konstruktoren für ClassCastException</vt:lpstr>
      <vt:lpstr>3.2. Geerbte Methoden</vt:lpstr>
      <vt:lpstr>3.3. Wichtige Merkmale</vt:lpstr>
      <vt:lpstr>4. Beispiel 1</vt:lpstr>
      <vt:lpstr>4. Beispiel 2</vt:lpstr>
      <vt:lpstr>5. Quiz</vt:lpstr>
      <vt:lpstr>6. Zusammenfassung</vt:lpstr>
      <vt:lpstr>7. Quellen</vt:lpstr>
      <vt:lpstr>Danke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Martina Luketina</dc:creator>
  <cp:lastModifiedBy>Martina Luketina</cp:lastModifiedBy>
  <cp:revision>2</cp:revision>
  <dcterms:created xsi:type="dcterms:W3CDTF">2024-12-07T06:30:02Z</dcterms:created>
  <dcterms:modified xsi:type="dcterms:W3CDTF">2024-12-07T19:26:49Z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0x01010019D9DA68D7B05840948CD1462555439B</vt:lpwstr>
  </property>
</Properties>
</file>