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diagrams/data1.xml" ContentType="application/vnd.openxmlformats-officedocument.drawingml.diagramData+xml"/>
  <Override PartName="/ppt/diagrams/data2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layout1.xml" ContentType="application/vnd.openxmlformats-officedocument.drawingml.diagramLayout+xml"/>
  <Override PartName="/ppt/diagrams/drawing2.xml" ContentType="application/vnd.ms-office.drawingml.diagramDrawing+xml"/>
  <Override PartName="/ppt/diagrams/colors2.xml" ContentType="application/vnd.openxmlformats-officedocument.drawingml.diagramColors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65" r:id="rId3"/>
    <p:sldId id="259" r:id="rId4"/>
    <p:sldId id="261" r:id="rId5"/>
    <p:sldId id="260" r:id="rId6"/>
    <p:sldId id="262" r:id="rId7"/>
    <p:sldId id="266" r:id="rId8"/>
    <p:sldId id="263" r:id="rId9"/>
    <p:sldId id="264" r:id="rId10"/>
    <p:sldId id="267" r:id="rId11"/>
    <p:sldId id="257" r:id="rId12"/>
    <p:sldId id="25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6998" autoAdjust="0"/>
  </p:normalViewPr>
  <p:slideViewPr>
    <p:cSldViewPr snapToGrid="0">
      <p:cViewPr varScale="1">
        <p:scale>
          <a:sx n="85" d="100"/>
          <a:sy n="85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DAFD4E-C944-4D11-9AEE-4A58D2FF66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02AC3FD6-15AE-42AB-A97F-683CFFC537D8}">
      <dgm:prSet phldrT="[Text]"/>
      <dgm:spPr/>
      <dgm:t>
        <a:bodyPr/>
        <a:lstStyle/>
        <a:p>
          <a:r>
            <a:rPr lang="en-US" dirty="0"/>
            <a:t>Class Not Found Exception</a:t>
          </a:r>
          <a:endParaRPr lang="de-DE" dirty="0"/>
        </a:p>
      </dgm:t>
    </dgm:pt>
    <dgm:pt modelId="{C444D30C-C49B-4FB2-9066-CCF9D11FDCEB}" type="parTrans" cxnId="{C27CA570-C845-4FC3-A127-C31C2EEDC9BD}">
      <dgm:prSet/>
      <dgm:spPr/>
      <dgm:t>
        <a:bodyPr/>
        <a:lstStyle/>
        <a:p>
          <a:endParaRPr lang="de-DE"/>
        </a:p>
      </dgm:t>
    </dgm:pt>
    <dgm:pt modelId="{D645B679-3CA3-4355-AC13-ED1236C513E9}" type="sibTrans" cxnId="{C27CA570-C845-4FC3-A127-C31C2EEDC9BD}">
      <dgm:prSet/>
      <dgm:spPr/>
      <dgm:t>
        <a:bodyPr/>
        <a:lstStyle/>
        <a:p>
          <a:endParaRPr lang="de-DE"/>
        </a:p>
      </dgm:t>
    </dgm:pt>
    <dgm:pt modelId="{A466A1F6-001A-446E-92AE-2990E5938560}">
      <dgm:prSet phldrT="[Text]"/>
      <dgm:spPr/>
      <dgm:t>
        <a:bodyPr/>
        <a:lstStyle/>
        <a:p>
          <a:r>
            <a:rPr lang="de-DE" dirty="0"/>
            <a:t>Wann erhalten Sie den Fehler?</a:t>
          </a:r>
        </a:p>
      </dgm:t>
    </dgm:pt>
    <dgm:pt modelId="{2E6857E7-1AEF-4199-BEDF-6B6740CB4424}" type="parTrans" cxnId="{CEEC4A36-B38D-4399-8B62-E1AA4E569A04}">
      <dgm:prSet/>
      <dgm:spPr/>
      <dgm:t>
        <a:bodyPr/>
        <a:lstStyle/>
        <a:p>
          <a:endParaRPr lang="de-DE"/>
        </a:p>
      </dgm:t>
    </dgm:pt>
    <dgm:pt modelId="{1DB0F678-8E87-4DA0-BA2B-FA5920956399}" type="sibTrans" cxnId="{CEEC4A36-B38D-4399-8B62-E1AA4E569A04}">
      <dgm:prSet/>
      <dgm:spPr/>
      <dgm:t>
        <a:bodyPr/>
        <a:lstStyle/>
        <a:p>
          <a:endParaRPr lang="de-DE"/>
        </a:p>
      </dgm:t>
    </dgm:pt>
    <dgm:pt modelId="{8B457B1E-B42C-4267-B8AC-F69611135E51}">
      <dgm:prSet phldrT="[Text]"/>
      <dgm:spPr/>
      <dgm:t>
        <a:bodyPr/>
        <a:lstStyle/>
        <a:p>
          <a:r>
            <a:rPr lang="de-DE" dirty="0"/>
            <a:t>Beispiel</a:t>
          </a:r>
        </a:p>
      </dgm:t>
    </dgm:pt>
    <dgm:pt modelId="{2AEBC233-2488-44A2-8063-8466B99BF50C}" type="parTrans" cxnId="{867165BB-CA5B-48F8-BCD4-CCB424B5786A}">
      <dgm:prSet/>
      <dgm:spPr/>
      <dgm:t>
        <a:bodyPr/>
        <a:lstStyle/>
        <a:p>
          <a:endParaRPr lang="de-DE"/>
        </a:p>
      </dgm:t>
    </dgm:pt>
    <dgm:pt modelId="{86EA2682-7B83-4013-B5AC-3DF512078C08}" type="sibTrans" cxnId="{867165BB-CA5B-48F8-BCD4-CCB424B5786A}">
      <dgm:prSet/>
      <dgm:spPr/>
      <dgm:t>
        <a:bodyPr/>
        <a:lstStyle/>
        <a:p>
          <a:endParaRPr lang="de-DE"/>
        </a:p>
      </dgm:t>
    </dgm:pt>
    <dgm:pt modelId="{5F7C137A-58CE-4033-AD91-66AB8400193E}" type="pres">
      <dgm:prSet presAssocID="{D0DAFD4E-C944-4D11-9AEE-4A58D2FF66B3}" presName="Name0" presStyleCnt="0">
        <dgm:presLayoutVars>
          <dgm:dir/>
          <dgm:animLvl val="lvl"/>
          <dgm:resizeHandles val="exact"/>
        </dgm:presLayoutVars>
      </dgm:prSet>
      <dgm:spPr/>
    </dgm:pt>
    <dgm:pt modelId="{DE99A54A-F720-4A2C-AB8A-5DEEFB3C476F}" type="pres">
      <dgm:prSet presAssocID="{02AC3FD6-15AE-42AB-A97F-683CFFC537D8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B302ED9-31EC-42F5-85DD-FFA7D496D6F7}" type="pres">
      <dgm:prSet presAssocID="{D645B679-3CA3-4355-AC13-ED1236C513E9}" presName="parTxOnlySpace" presStyleCnt="0"/>
      <dgm:spPr/>
    </dgm:pt>
    <dgm:pt modelId="{4BABE0B7-EB13-4AAA-8425-11C8FC12D72B}" type="pres">
      <dgm:prSet presAssocID="{A466A1F6-001A-446E-92AE-2990E593856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29781B5-5020-494F-85A2-3454F195D270}" type="pres">
      <dgm:prSet presAssocID="{1DB0F678-8E87-4DA0-BA2B-FA5920956399}" presName="parTxOnlySpace" presStyleCnt="0"/>
      <dgm:spPr/>
    </dgm:pt>
    <dgm:pt modelId="{5DEE7A7D-BD2D-4797-BB59-BA3B9AFB50EF}" type="pres">
      <dgm:prSet presAssocID="{8B457B1E-B42C-4267-B8AC-F69611135E5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02AAD824-F1B2-4395-905F-563DB55A53A2}" type="presOf" srcId="{A466A1F6-001A-446E-92AE-2990E5938560}" destId="{4BABE0B7-EB13-4AAA-8425-11C8FC12D72B}" srcOrd="0" destOrd="0" presId="urn:microsoft.com/office/officeart/2005/8/layout/chevron1"/>
    <dgm:cxn modelId="{CEEC4A36-B38D-4399-8B62-E1AA4E569A04}" srcId="{D0DAFD4E-C944-4D11-9AEE-4A58D2FF66B3}" destId="{A466A1F6-001A-446E-92AE-2990E5938560}" srcOrd="1" destOrd="0" parTransId="{2E6857E7-1AEF-4199-BEDF-6B6740CB4424}" sibTransId="{1DB0F678-8E87-4DA0-BA2B-FA5920956399}"/>
    <dgm:cxn modelId="{C27CA570-C845-4FC3-A127-C31C2EEDC9BD}" srcId="{D0DAFD4E-C944-4D11-9AEE-4A58D2FF66B3}" destId="{02AC3FD6-15AE-42AB-A97F-683CFFC537D8}" srcOrd="0" destOrd="0" parTransId="{C444D30C-C49B-4FB2-9066-CCF9D11FDCEB}" sibTransId="{D645B679-3CA3-4355-AC13-ED1236C513E9}"/>
    <dgm:cxn modelId="{DD953373-5628-4DAB-8C77-4E3CB8F6E29C}" type="presOf" srcId="{8B457B1E-B42C-4267-B8AC-F69611135E51}" destId="{5DEE7A7D-BD2D-4797-BB59-BA3B9AFB50EF}" srcOrd="0" destOrd="0" presId="urn:microsoft.com/office/officeart/2005/8/layout/chevron1"/>
    <dgm:cxn modelId="{0813A68F-AB38-4FFE-A6AB-6BE2D0D168F3}" type="presOf" srcId="{D0DAFD4E-C944-4D11-9AEE-4A58D2FF66B3}" destId="{5F7C137A-58CE-4033-AD91-66AB8400193E}" srcOrd="0" destOrd="0" presId="urn:microsoft.com/office/officeart/2005/8/layout/chevron1"/>
    <dgm:cxn modelId="{B4255899-CE77-47D3-8E1B-4C9A12B4963D}" type="presOf" srcId="{02AC3FD6-15AE-42AB-A97F-683CFFC537D8}" destId="{DE99A54A-F720-4A2C-AB8A-5DEEFB3C476F}" srcOrd="0" destOrd="0" presId="urn:microsoft.com/office/officeart/2005/8/layout/chevron1"/>
    <dgm:cxn modelId="{867165BB-CA5B-48F8-BCD4-CCB424B5786A}" srcId="{D0DAFD4E-C944-4D11-9AEE-4A58D2FF66B3}" destId="{8B457B1E-B42C-4267-B8AC-F69611135E51}" srcOrd="2" destOrd="0" parTransId="{2AEBC233-2488-44A2-8063-8466B99BF50C}" sibTransId="{86EA2682-7B83-4013-B5AC-3DF512078C08}"/>
    <dgm:cxn modelId="{6CAC7221-B1A9-452B-95F1-467441C7D525}" type="presParOf" srcId="{5F7C137A-58CE-4033-AD91-66AB8400193E}" destId="{DE99A54A-F720-4A2C-AB8A-5DEEFB3C476F}" srcOrd="0" destOrd="0" presId="urn:microsoft.com/office/officeart/2005/8/layout/chevron1"/>
    <dgm:cxn modelId="{2D96611B-CEA0-4C32-8488-9D65FD310511}" type="presParOf" srcId="{5F7C137A-58CE-4033-AD91-66AB8400193E}" destId="{9B302ED9-31EC-42F5-85DD-FFA7D496D6F7}" srcOrd="1" destOrd="0" presId="urn:microsoft.com/office/officeart/2005/8/layout/chevron1"/>
    <dgm:cxn modelId="{9D1FF422-DB72-4894-B310-F165225C0D63}" type="presParOf" srcId="{5F7C137A-58CE-4033-AD91-66AB8400193E}" destId="{4BABE0B7-EB13-4AAA-8425-11C8FC12D72B}" srcOrd="2" destOrd="0" presId="urn:microsoft.com/office/officeart/2005/8/layout/chevron1"/>
    <dgm:cxn modelId="{E042B250-B75D-4ABD-8DA1-837CE10FFC1D}" type="presParOf" srcId="{5F7C137A-58CE-4033-AD91-66AB8400193E}" destId="{229781B5-5020-494F-85A2-3454F195D270}" srcOrd="3" destOrd="0" presId="urn:microsoft.com/office/officeart/2005/8/layout/chevron1"/>
    <dgm:cxn modelId="{F4B5863A-BB7E-4879-B479-2683ABAF6CE5}" type="presParOf" srcId="{5F7C137A-58CE-4033-AD91-66AB8400193E}" destId="{5DEE7A7D-BD2D-4797-BB59-BA3B9AFB50EF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DAFD4E-C944-4D11-9AEE-4A58D2FF66B3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718DEB2F-9B11-4E15-AF1E-C310EFB9B6C3}">
      <dgm:prSet phldrT="[Text]"/>
      <dgm:spPr/>
      <dgm:t>
        <a:bodyPr/>
        <a:lstStyle/>
        <a:p>
          <a:r>
            <a:rPr lang="de-DE" dirty="0"/>
            <a:t>Selber ausprobieren</a:t>
          </a:r>
        </a:p>
      </dgm:t>
    </dgm:pt>
    <dgm:pt modelId="{F13525AF-0029-4C37-9923-67A55E592621}" type="parTrans" cxnId="{7D618163-52C0-4A5B-A2F7-F525583CFD04}">
      <dgm:prSet/>
      <dgm:spPr/>
      <dgm:t>
        <a:bodyPr/>
        <a:lstStyle/>
        <a:p>
          <a:endParaRPr lang="de-DE"/>
        </a:p>
      </dgm:t>
    </dgm:pt>
    <dgm:pt modelId="{D3F854C5-13E5-490C-98B0-8CCB91C3586D}" type="sibTrans" cxnId="{7D618163-52C0-4A5B-A2F7-F525583CFD04}">
      <dgm:prSet/>
      <dgm:spPr/>
      <dgm:t>
        <a:bodyPr/>
        <a:lstStyle/>
        <a:p>
          <a:endParaRPr lang="de-DE"/>
        </a:p>
      </dgm:t>
    </dgm:pt>
    <dgm:pt modelId="{9EC13169-A4BB-4302-824E-E5E4C37A0FFE}">
      <dgm:prSet phldrT="[Text]"/>
      <dgm:spPr/>
      <dgm:t>
        <a:bodyPr/>
        <a:lstStyle/>
        <a:p>
          <a:r>
            <a:rPr lang="de-DE"/>
            <a:t>Fehlervermeidung</a:t>
          </a:r>
          <a:endParaRPr lang="de-DE" dirty="0"/>
        </a:p>
      </dgm:t>
    </dgm:pt>
    <dgm:pt modelId="{C0015643-4BBD-4BBD-A76E-F9D1CA9E9347}" type="parTrans" cxnId="{05B54593-39C0-4F03-B219-3639912D8721}">
      <dgm:prSet/>
      <dgm:spPr/>
      <dgm:t>
        <a:bodyPr/>
        <a:lstStyle/>
        <a:p>
          <a:endParaRPr lang="de-DE"/>
        </a:p>
      </dgm:t>
    </dgm:pt>
    <dgm:pt modelId="{88720EED-0CD1-4A56-B20D-0C0F061B260E}" type="sibTrans" cxnId="{05B54593-39C0-4F03-B219-3639912D8721}">
      <dgm:prSet/>
      <dgm:spPr/>
      <dgm:t>
        <a:bodyPr/>
        <a:lstStyle/>
        <a:p>
          <a:endParaRPr lang="de-DE"/>
        </a:p>
      </dgm:t>
    </dgm:pt>
    <dgm:pt modelId="{13DD2E1C-7FD8-4559-99BF-EA4775996A9B}">
      <dgm:prSet phldrT="[Text]"/>
      <dgm:spPr/>
      <dgm:t>
        <a:bodyPr/>
        <a:lstStyle/>
        <a:p>
          <a:r>
            <a:rPr lang="de-DE" dirty="0"/>
            <a:t>Fragen und Antworten</a:t>
          </a:r>
        </a:p>
      </dgm:t>
    </dgm:pt>
    <dgm:pt modelId="{CA7FFAB0-FB91-499E-AFDE-22B9851C414A}" type="parTrans" cxnId="{C5934F24-C778-4CBD-82C1-4F7DC4A16AC3}">
      <dgm:prSet/>
      <dgm:spPr/>
      <dgm:t>
        <a:bodyPr/>
        <a:lstStyle/>
        <a:p>
          <a:endParaRPr lang="de-DE"/>
        </a:p>
      </dgm:t>
    </dgm:pt>
    <dgm:pt modelId="{63194F57-06B4-4EFC-AA1A-F8BCFD447CBB}" type="sibTrans" cxnId="{C5934F24-C778-4CBD-82C1-4F7DC4A16AC3}">
      <dgm:prSet/>
      <dgm:spPr/>
      <dgm:t>
        <a:bodyPr/>
        <a:lstStyle/>
        <a:p>
          <a:endParaRPr lang="de-DE"/>
        </a:p>
      </dgm:t>
    </dgm:pt>
    <dgm:pt modelId="{5F7C137A-58CE-4033-AD91-66AB8400193E}" type="pres">
      <dgm:prSet presAssocID="{D0DAFD4E-C944-4D11-9AEE-4A58D2FF66B3}" presName="Name0" presStyleCnt="0">
        <dgm:presLayoutVars>
          <dgm:dir/>
          <dgm:animLvl val="lvl"/>
          <dgm:resizeHandles val="exact"/>
        </dgm:presLayoutVars>
      </dgm:prSet>
      <dgm:spPr/>
    </dgm:pt>
    <dgm:pt modelId="{4EC0CD0C-D113-43C5-9E8E-8CC9C7E9D749}" type="pres">
      <dgm:prSet presAssocID="{9EC13169-A4BB-4302-824E-E5E4C37A0FFE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AF15AAF4-34C8-4E95-A01E-F9309759D0B7}" type="pres">
      <dgm:prSet presAssocID="{88720EED-0CD1-4A56-B20D-0C0F061B260E}" presName="parTxOnlySpace" presStyleCnt="0"/>
      <dgm:spPr/>
    </dgm:pt>
    <dgm:pt modelId="{D6B5CE35-7750-4F23-A561-CA2B9F104D7D}" type="pres">
      <dgm:prSet presAssocID="{718DEB2F-9B11-4E15-AF1E-C310EFB9B6C3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4AE6AAE4-6008-41EF-AF3C-ACB1D80208E4}" type="pres">
      <dgm:prSet presAssocID="{D3F854C5-13E5-490C-98B0-8CCB91C3586D}" presName="parTxOnlySpace" presStyleCnt="0"/>
      <dgm:spPr/>
    </dgm:pt>
    <dgm:pt modelId="{C4245E75-98AE-45F2-B20F-511171A84402}" type="pres">
      <dgm:prSet presAssocID="{13DD2E1C-7FD8-4559-99BF-EA4775996A9B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26EAA915-ABC3-4996-B57E-EA28492EB1C3}" type="presOf" srcId="{718DEB2F-9B11-4E15-AF1E-C310EFB9B6C3}" destId="{D6B5CE35-7750-4F23-A561-CA2B9F104D7D}" srcOrd="0" destOrd="0" presId="urn:microsoft.com/office/officeart/2005/8/layout/chevron1"/>
    <dgm:cxn modelId="{C5934F24-C778-4CBD-82C1-4F7DC4A16AC3}" srcId="{D0DAFD4E-C944-4D11-9AEE-4A58D2FF66B3}" destId="{13DD2E1C-7FD8-4559-99BF-EA4775996A9B}" srcOrd="2" destOrd="0" parTransId="{CA7FFAB0-FB91-499E-AFDE-22B9851C414A}" sibTransId="{63194F57-06B4-4EFC-AA1A-F8BCFD447CBB}"/>
    <dgm:cxn modelId="{7D618163-52C0-4A5B-A2F7-F525583CFD04}" srcId="{D0DAFD4E-C944-4D11-9AEE-4A58D2FF66B3}" destId="{718DEB2F-9B11-4E15-AF1E-C310EFB9B6C3}" srcOrd="1" destOrd="0" parTransId="{F13525AF-0029-4C37-9923-67A55E592621}" sibTransId="{D3F854C5-13E5-490C-98B0-8CCB91C3586D}"/>
    <dgm:cxn modelId="{F1E4EB68-8D12-4669-86D1-5C293662B7C0}" type="presOf" srcId="{13DD2E1C-7FD8-4559-99BF-EA4775996A9B}" destId="{C4245E75-98AE-45F2-B20F-511171A84402}" srcOrd="0" destOrd="0" presId="urn:microsoft.com/office/officeart/2005/8/layout/chevron1"/>
    <dgm:cxn modelId="{0813A68F-AB38-4FFE-A6AB-6BE2D0D168F3}" type="presOf" srcId="{D0DAFD4E-C944-4D11-9AEE-4A58D2FF66B3}" destId="{5F7C137A-58CE-4033-AD91-66AB8400193E}" srcOrd="0" destOrd="0" presId="urn:microsoft.com/office/officeart/2005/8/layout/chevron1"/>
    <dgm:cxn modelId="{05B54593-39C0-4F03-B219-3639912D8721}" srcId="{D0DAFD4E-C944-4D11-9AEE-4A58D2FF66B3}" destId="{9EC13169-A4BB-4302-824E-E5E4C37A0FFE}" srcOrd="0" destOrd="0" parTransId="{C0015643-4BBD-4BBD-A76E-F9D1CA9E9347}" sibTransId="{88720EED-0CD1-4A56-B20D-0C0F061B260E}"/>
    <dgm:cxn modelId="{80917FE9-DEA9-458D-ACA5-0A9511D5F0FC}" type="presOf" srcId="{9EC13169-A4BB-4302-824E-E5E4C37A0FFE}" destId="{4EC0CD0C-D113-43C5-9E8E-8CC9C7E9D749}" srcOrd="0" destOrd="0" presId="urn:microsoft.com/office/officeart/2005/8/layout/chevron1"/>
    <dgm:cxn modelId="{F91D37C0-3656-4E88-B452-6E74C4A7C59E}" type="presParOf" srcId="{5F7C137A-58CE-4033-AD91-66AB8400193E}" destId="{4EC0CD0C-D113-43C5-9E8E-8CC9C7E9D749}" srcOrd="0" destOrd="0" presId="urn:microsoft.com/office/officeart/2005/8/layout/chevron1"/>
    <dgm:cxn modelId="{553AB05D-250E-41C5-856E-B542C14810AB}" type="presParOf" srcId="{5F7C137A-58CE-4033-AD91-66AB8400193E}" destId="{AF15AAF4-34C8-4E95-A01E-F9309759D0B7}" srcOrd="1" destOrd="0" presId="urn:microsoft.com/office/officeart/2005/8/layout/chevron1"/>
    <dgm:cxn modelId="{B8FBAA4F-8DCF-4F93-8FD3-482C7DABABE0}" type="presParOf" srcId="{5F7C137A-58CE-4033-AD91-66AB8400193E}" destId="{D6B5CE35-7750-4F23-A561-CA2B9F104D7D}" srcOrd="2" destOrd="0" presId="urn:microsoft.com/office/officeart/2005/8/layout/chevron1"/>
    <dgm:cxn modelId="{D2BB96F4-AE95-421E-B4E7-72D3879E105D}" type="presParOf" srcId="{5F7C137A-58CE-4033-AD91-66AB8400193E}" destId="{4AE6AAE4-6008-41EF-AF3C-ACB1D80208E4}" srcOrd="3" destOrd="0" presId="urn:microsoft.com/office/officeart/2005/8/layout/chevron1"/>
    <dgm:cxn modelId="{2063C41D-18B9-45E6-B786-8E283A1F917B}" type="presParOf" srcId="{5F7C137A-58CE-4033-AD91-66AB8400193E}" destId="{C4245E75-98AE-45F2-B20F-511171A84402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9A54A-F720-4A2C-AB8A-5DEEFB3C476F}">
      <dsp:nvSpPr>
        <dsp:cNvPr id="0" name=""/>
        <dsp:cNvSpPr/>
      </dsp:nvSpPr>
      <dsp:spPr>
        <a:xfrm>
          <a:off x="2935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Class Not Found Exception</a:t>
          </a:r>
          <a:endParaRPr lang="de-DE" sz="2400" kern="1200" dirty="0"/>
        </a:p>
      </dsp:txBody>
      <dsp:txXfrm>
        <a:off x="718138" y="161097"/>
        <a:ext cx="2145609" cy="1430405"/>
      </dsp:txXfrm>
    </dsp:sp>
    <dsp:sp modelId="{4BABE0B7-EB13-4AAA-8425-11C8FC12D72B}">
      <dsp:nvSpPr>
        <dsp:cNvPr id="0" name=""/>
        <dsp:cNvSpPr/>
      </dsp:nvSpPr>
      <dsp:spPr>
        <a:xfrm>
          <a:off x="3221348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Wann erhalten Sie den Fehler?</a:t>
          </a:r>
        </a:p>
      </dsp:txBody>
      <dsp:txXfrm>
        <a:off x="3936551" y="161097"/>
        <a:ext cx="2145609" cy="1430405"/>
      </dsp:txXfrm>
    </dsp:sp>
    <dsp:sp modelId="{5DEE7A7D-BD2D-4797-BB59-BA3B9AFB50EF}">
      <dsp:nvSpPr>
        <dsp:cNvPr id="0" name=""/>
        <dsp:cNvSpPr/>
      </dsp:nvSpPr>
      <dsp:spPr>
        <a:xfrm>
          <a:off x="6439761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/>
            <a:t>Beispiel</a:t>
          </a:r>
        </a:p>
      </dsp:txBody>
      <dsp:txXfrm>
        <a:off x="7154964" y="161097"/>
        <a:ext cx="2145609" cy="14304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C0CD0C-D113-43C5-9E8E-8CC9C7E9D749}">
      <dsp:nvSpPr>
        <dsp:cNvPr id="0" name=""/>
        <dsp:cNvSpPr/>
      </dsp:nvSpPr>
      <dsp:spPr>
        <a:xfrm>
          <a:off x="2935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Fehlervermeidung</a:t>
          </a:r>
          <a:endParaRPr lang="de-DE" sz="1700" kern="1200" dirty="0"/>
        </a:p>
      </dsp:txBody>
      <dsp:txXfrm>
        <a:off x="718138" y="161097"/>
        <a:ext cx="2145609" cy="1430405"/>
      </dsp:txXfrm>
    </dsp:sp>
    <dsp:sp modelId="{D6B5CE35-7750-4F23-A561-CA2B9F104D7D}">
      <dsp:nvSpPr>
        <dsp:cNvPr id="0" name=""/>
        <dsp:cNvSpPr/>
      </dsp:nvSpPr>
      <dsp:spPr>
        <a:xfrm>
          <a:off x="3221348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Selber ausprobieren</a:t>
          </a:r>
        </a:p>
      </dsp:txBody>
      <dsp:txXfrm>
        <a:off x="3936551" y="161097"/>
        <a:ext cx="2145609" cy="1430405"/>
      </dsp:txXfrm>
    </dsp:sp>
    <dsp:sp modelId="{C4245E75-98AE-45F2-B20F-511171A84402}">
      <dsp:nvSpPr>
        <dsp:cNvPr id="0" name=""/>
        <dsp:cNvSpPr/>
      </dsp:nvSpPr>
      <dsp:spPr>
        <a:xfrm>
          <a:off x="6439761" y="161097"/>
          <a:ext cx="3576014" cy="143040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009" tIns="22670" rIns="22670" bIns="226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/>
            <a:t>Fragen und Antworten</a:t>
          </a:r>
        </a:p>
      </dsp:txBody>
      <dsp:txXfrm>
        <a:off x="7154964" y="161097"/>
        <a:ext cx="2145609" cy="14304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72B40-6018-42D9-A2E8-6324979389E9}" type="datetimeFigureOut">
              <a:rPr lang="de-DE" smtClean="0"/>
              <a:t>05.12.2024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6F7D4-FA58-4130-9653-6F8638269D94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600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b="0" i="0" u="none" strike="noStrike" baseline="0" dirty="0">
                <a:solidFill>
                  <a:srgbClr val="000000"/>
                </a:solidFill>
              </a:rPr>
              <a:t>Titel Folie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451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93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45BE5-7386-AC71-E209-1863716B4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C8F2B4-0C72-C579-FBA1-76FCB7067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DE0CE6-1508-7DB8-E842-412548359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3DE8C-A16F-14A9-5683-B289BEEAE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318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7CD13-CE3B-4964-9EA1-0F757870F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93E8B4-348F-E059-9187-5A0C98ABC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E277B8-940A-08A7-1CEB-564136D19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7E5C0-7CB3-31C2-9B73-23909DD920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0347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386A1-3919-705B-DB71-B581EC756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22511-D235-141C-8960-2934A9108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150FB3-4BC1-4B13-14F3-B5650694A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15E6-9A17-E172-4CBC-217383D693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8455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9DFCA-71F2-CF0E-71DE-991B58ADF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88C54-0A0C-D731-09A2-F6132B148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33E13-D122-D916-3520-9AB5976CB1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0" i="0" u="none" strike="noStrike" baseline="0" dirty="0">
                <a:solidFill>
                  <a:srgbClr val="000000"/>
                </a:solidFill>
              </a:rPr>
              <a:t>Abschlussfolie:</a:t>
            </a:r>
          </a:p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r>
              <a:rPr lang="de-DE" sz="1800" b="0" i="0" u="none" strike="noStrike" baseline="0" dirty="0">
                <a:solidFill>
                  <a:srgbClr val="404040"/>
                </a:solidFill>
                <a:latin typeface="Franklin Gothic Book" panose="020B0503020102020204" pitchFamily="34" charset="0"/>
              </a:rPr>
              <a:t>Fragenstellen und für das Zuhören bedanken </a:t>
            </a:r>
          </a:p>
          <a:p>
            <a:endParaRPr lang="de-DE" sz="1800" b="0" i="0" u="none" strike="noStrike" baseline="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A0D2C-4BB9-13D6-9A4A-E446CB3C3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9791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5400" dirty="0"/>
              <a:t>Quellen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375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800" b="0" i="0" u="none" strike="noStrike" baseline="0" dirty="0">
                <a:solidFill>
                  <a:srgbClr val="000000"/>
                </a:solidFill>
              </a:rPr>
              <a:t>Abschlussfolie:</a:t>
            </a:r>
          </a:p>
          <a:p>
            <a:pPr algn="l"/>
            <a:endParaRPr lang="de-DE" sz="1800" b="0" i="0" u="none" strike="noStrike" baseline="0" dirty="0">
              <a:solidFill>
                <a:srgbClr val="000000"/>
              </a:solidFill>
              <a:latin typeface="Franklin Gothic Book" panose="020B0503020102020204" pitchFamily="34" charset="0"/>
            </a:endParaRPr>
          </a:p>
          <a:p>
            <a:r>
              <a:rPr lang="de-DE" sz="1800" b="0" i="0" u="none" strike="noStrike" baseline="0" dirty="0">
                <a:solidFill>
                  <a:srgbClr val="404040"/>
                </a:solidFill>
                <a:latin typeface="Franklin Gothic Book" panose="020B0503020102020204" pitchFamily="34" charset="0"/>
              </a:rPr>
              <a:t>Fragenstellen und für das Zuhören bedanken </a:t>
            </a:r>
          </a:p>
          <a:p>
            <a:endParaRPr lang="de-DE" sz="1800" b="0" i="0" u="none" strike="noStrike" baseline="0" dirty="0">
              <a:solidFill>
                <a:srgbClr val="404040"/>
              </a:solidFill>
              <a:latin typeface="Franklin Gothic Book" panose="020B0503020102020204" pitchFamily="34" charset="0"/>
            </a:endParaRPr>
          </a:p>
          <a:p>
            <a:endParaRPr lang="en-US" sz="18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6F7D4-FA58-4130-9653-6F8638269D94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15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3169BB-24AE-46A4-946C-2350F9987C1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05-Dec-24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17408769/how-do-i-resolve-classnotfoundexception?page=1&amp;tab=scoredesc#tab-top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free-vector/hand-drawn-no-data-illustration_49342678.ht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79B4651-E9ED-37B0-3C24-C809C0E5E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3785" y="1380068"/>
            <a:ext cx="497830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de-DE" sz="4200" b="1" i="0" noProof="1">
                <a:effectLst/>
                <a:latin typeface="DejaVu Sans"/>
              </a:rPr>
              <a:t>Class Not Found Exception</a:t>
            </a:r>
            <a:br>
              <a:rPr lang="de-DE" sz="4200" b="1" i="0" noProof="1">
                <a:effectLst/>
                <a:latin typeface="DejaVu Sans"/>
              </a:rPr>
            </a:br>
            <a:endParaRPr lang="de-DE" sz="4200" noProof="1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2B2C6-E236-9130-A8CE-B48BD35615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51575" y="3996267"/>
            <a:ext cx="4080514" cy="1139151"/>
          </a:xfrm>
        </p:spPr>
        <p:txBody>
          <a:bodyPr>
            <a:normAutofit/>
          </a:bodyPr>
          <a:lstStyle/>
          <a:p>
            <a:r>
              <a:rPr lang="en-US" noProof="1"/>
              <a:t>Mohammadreza Fathi</a:t>
            </a:r>
          </a:p>
        </p:txBody>
      </p:sp>
      <p:sp>
        <p:nvSpPr>
          <p:cNvPr id="50" name="Rounded Rectangle 4">
            <a:extLst>
              <a:ext uri="{FF2B5EF4-FFF2-40B4-BE49-F238E27FC236}">
                <a16:creationId xmlns:a16="http://schemas.microsoft.com/office/drawing/2014/main" id="{95DB57EE-F280-4C39-98FB-CD03D3A20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648931"/>
            <a:ext cx="3982086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standing on a ladder looking at a magnifying glass&#10;&#10;Description automatically generated">
            <a:extLst>
              <a:ext uri="{FF2B5EF4-FFF2-40B4-BE49-F238E27FC236}">
                <a16:creationId xmlns:a16="http://schemas.microsoft.com/office/drawing/2014/main" id="{49C7BECF-99A9-D617-AFB0-F6A5897638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927" r="10589" b="2"/>
          <a:stretch/>
        </p:blipFill>
        <p:spPr>
          <a:xfrm>
            <a:off x="7873801" y="1011765"/>
            <a:ext cx="3341190" cy="454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772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6AE8C-D878-3037-3940-1B49B4B36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AC281-FDA2-825F-2522-A04C25CBB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622" y="2941461"/>
            <a:ext cx="10018713" cy="97507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/>
            <a:r>
              <a:rPr lang="de-DE" sz="6000" dirty="0"/>
              <a:t>Fragen und Antworten</a:t>
            </a:r>
          </a:p>
        </p:txBody>
      </p:sp>
    </p:spTree>
    <p:extLst>
      <p:ext uri="{BB962C8B-B14F-4D97-AF65-F5344CB8AC3E}">
        <p14:creationId xmlns:p14="http://schemas.microsoft.com/office/powerpoint/2010/main" val="133846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DC8F8776-3617-B6A1-7DD6-5D03D2ED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B28D2A9-7C32-E0A1-90D9-62900ABE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>
                <a:hlinkClick r:id="rId3"/>
              </a:rPr>
              <a:t>https://docs.oracle.com/javase/8/docs</a:t>
            </a:r>
          </a:p>
          <a:p>
            <a:r>
              <a:rPr lang="de-DE" dirty="0">
                <a:hlinkClick r:id="rId3"/>
              </a:rPr>
              <a:t>https://stackoverflow.com</a:t>
            </a:r>
            <a:endParaRPr lang="de-DE" dirty="0"/>
          </a:p>
          <a:p>
            <a:r>
              <a:rPr lang="de-DE" dirty="0">
                <a:hlinkClick r:id="rId4"/>
              </a:rPr>
              <a:t>https://www.freepik.com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296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9D059B6-ADD8-488A-B346-63289E90D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F69B42B4-BC82-4495-A6F9-A28167B56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83CC168C-2AD4-4FFB-9F25-420ED6514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6C9F369A-6158-4AE8-BA04-138A9DFFA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FC7B1DF4-AD98-42A8-820F-667A3DCC4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61C58B74-3656-4FD5-AC47-EE3A59EBB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8B349A01-D803-4A18-B608-47BFCED43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5655827-B42D-4180-88D3-D83F25E4B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4ACCB06-563C-4ADE-B4D6-1FE9F723C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955594"/>
            <a:ext cx="1828958" cy="2902407"/>
          </a:xfrm>
          <a:custGeom>
            <a:avLst/>
            <a:gdLst>
              <a:gd name="connsiteX0" fmla="*/ 0 w 1828958"/>
              <a:gd name="connsiteY0" fmla="*/ 0 h 2902407"/>
              <a:gd name="connsiteX1" fmla="*/ 1828958 w 1828958"/>
              <a:gd name="connsiteY1" fmla="*/ 2902407 h 2902407"/>
              <a:gd name="connsiteX2" fmla="*/ 1709896 w 1828958"/>
              <a:gd name="connsiteY2" fmla="*/ 2902407 h 2902407"/>
              <a:gd name="connsiteX3" fmla="*/ 0 w 1828958"/>
              <a:gd name="connsiteY3" fmla="*/ 63474 h 2902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958" h="2902407">
                <a:moveTo>
                  <a:pt x="0" y="0"/>
                </a:moveTo>
                <a:lnTo>
                  <a:pt x="1828958" y="2902407"/>
                </a:lnTo>
                <a:lnTo>
                  <a:pt x="1709896" y="2902407"/>
                </a:lnTo>
                <a:lnTo>
                  <a:pt x="0" y="63474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0761ECD-D92B-46AE-82CA-640023D28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3220098"/>
            <a:ext cx="2910045" cy="3637903"/>
          </a:xfrm>
          <a:custGeom>
            <a:avLst/>
            <a:gdLst>
              <a:gd name="connsiteX0" fmla="*/ 0 w 2910045"/>
              <a:gd name="connsiteY0" fmla="*/ 0 h 3637903"/>
              <a:gd name="connsiteX1" fmla="*/ 2910045 w 2910045"/>
              <a:gd name="connsiteY1" fmla="*/ 3637903 h 3637903"/>
              <a:gd name="connsiteX2" fmla="*/ 2786220 w 2910045"/>
              <a:gd name="connsiteY2" fmla="*/ 3637903 h 3637903"/>
              <a:gd name="connsiteX3" fmla="*/ 0 w 2910045"/>
              <a:gd name="connsiteY3" fmla="*/ 20366 h 36379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0045" h="3637903">
                <a:moveTo>
                  <a:pt x="0" y="0"/>
                </a:moveTo>
                <a:lnTo>
                  <a:pt x="2910045" y="3637903"/>
                </a:lnTo>
                <a:lnTo>
                  <a:pt x="2786220" y="3637903"/>
                </a:lnTo>
                <a:lnTo>
                  <a:pt x="0" y="2036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928607-C55C-40FD-B2DF-6CD6A7226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" y="2845509"/>
            <a:ext cx="4149883" cy="4012491"/>
          </a:xfrm>
          <a:custGeom>
            <a:avLst/>
            <a:gdLst>
              <a:gd name="connsiteX0" fmla="*/ 0 w 4149883"/>
              <a:gd name="connsiteY0" fmla="*/ 0 h 4012491"/>
              <a:gd name="connsiteX1" fmla="*/ 4149883 w 4149883"/>
              <a:gd name="connsiteY1" fmla="*/ 4012491 h 4012491"/>
              <a:gd name="connsiteX2" fmla="*/ 2910046 w 4149883"/>
              <a:gd name="connsiteY2" fmla="*/ 4012491 h 4012491"/>
              <a:gd name="connsiteX3" fmla="*/ 0 w 4149883"/>
              <a:gd name="connsiteY3" fmla="*/ 374587 h 401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49883" h="4012491">
                <a:moveTo>
                  <a:pt x="0" y="0"/>
                </a:moveTo>
                <a:lnTo>
                  <a:pt x="4149883" y="4012491"/>
                </a:lnTo>
                <a:lnTo>
                  <a:pt x="2910046" y="4012491"/>
                </a:lnTo>
                <a:lnTo>
                  <a:pt x="0" y="37458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0A20C1-29A4-43E0-AB15-7931F76F8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3332410"/>
            <a:ext cx="2719546" cy="3525590"/>
          </a:xfrm>
          <a:custGeom>
            <a:avLst/>
            <a:gdLst>
              <a:gd name="connsiteX0" fmla="*/ 0 w 2719546"/>
              <a:gd name="connsiteY0" fmla="*/ 0 h 3525590"/>
              <a:gd name="connsiteX1" fmla="*/ 2719546 w 2719546"/>
              <a:gd name="connsiteY1" fmla="*/ 3525590 h 3525590"/>
              <a:gd name="connsiteX2" fmla="*/ 1828959 w 2719546"/>
              <a:gd name="connsiteY2" fmla="*/ 3525590 h 3525590"/>
              <a:gd name="connsiteX3" fmla="*/ 0 w 2719546"/>
              <a:gd name="connsiteY3" fmla="*/ 623183 h 3525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19546" h="3525590">
                <a:moveTo>
                  <a:pt x="0" y="0"/>
                </a:moveTo>
                <a:lnTo>
                  <a:pt x="2719546" y="3525590"/>
                </a:lnTo>
                <a:lnTo>
                  <a:pt x="1828959" y="3525590"/>
                </a:lnTo>
                <a:lnTo>
                  <a:pt x="0" y="623183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de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7A959-2E3A-A87D-5B7C-333C69E16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43468"/>
            <a:ext cx="9144000" cy="361889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 sz="6600" dirty="0"/>
              <a:t>Vielen</a:t>
            </a:r>
            <a:r>
              <a:rPr lang="en-US" sz="6600" dirty="0"/>
              <a:t> Dank </a:t>
            </a:r>
            <a:r>
              <a:rPr lang="de-DE" sz="6600" dirty="0"/>
              <a:t>für Ihre Aufmerksamkeit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7662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5A13-67F4-4B45-D327-E97E281F2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BD0285-1B90-28AF-49CB-72663C8C08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1347373"/>
              </p:ext>
            </p:extLst>
          </p:nvPr>
        </p:nvGraphicFramePr>
        <p:xfrm>
          <a:off x="1484312" y="2113845"/>
          <a:ext cx="10018712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5DC4398-BC2F-0A98-E768-F1BAA62D4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881017"/>
              </p:ext>
            </p:extLst>
          </p:nvPr>
        </p:nvGraphicFramePr>
        <p:xfrm>
          <a:off x="1484312" y="3993445"/>
          <a:ext cx="10018712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33747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FB27D-14A5-56B1-25FE-CAEAC8948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Not Found Exception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DFAA8B-A521-0302-5A0F-4014A75DC4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722" y="2438399"/>
            <a:ext cx="9251890" cy="268675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26466C-AA74-3117-05F9-25BB8A8B7703}"/>
              </a:ext>
            </a:extLst>
          </p:cNvPr>
          <p:cNvSpPr txBox="1"/>
          <p:nvPr/>
        </p:nvSpPr>
        <p:spPr>
          <a:xfrm>
            <a:off x="4156866" y="5429956"/>
            <a:ext cx="46736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Existiert seit: JDK1.0</a:t>
            </a:r>
          </a:p>
        </p:txBody>
      </p:sp>
    </p:spTree>
    <p:extLst>
      <p:ext uri="{BB962C8B-B14F-4D97-AF65-F5344CB8AC3E}">
        <p14:creationId xmlns:p14="http://schemas.microsoft.com/office/powerpoint/2010/main" val="351429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50484-1892-4FFB-0EC6-47DC75DD1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26D2-8F0E-229F-CD8F-136815222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Wann erhalten Sie den Fehler?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A65C1-9FAC-9561-BE2B-694826BA0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/>
              <a:t>Laden ein Klass durch folgende Methode:</a:t>
            </a:r>
          </a:p>
          <a:p>
            <a:r>
              <a:rPr lang="de-DE" sz="2000" dirty="0"/>
              <a:t>Die </a:t>
            </a:r>
            <a:r>
              <a:rPr lang="de-DE" sz="2000" b="1" dirty="0" err="1"/>
              <a:t>forName</a:t>
            </a:r>
            <a:r>
              <a:rPr lang="de-DE" sz="2000" b="1" dirty="0"/>
              <a:t>(</a:t>
            </a:r>
            <a:r>
              <a:rPr lang="de-DE" sz="2000" b="1" dirty="0" err="1"/>
              <a:t>className</a:t>
            </a:r>
            <a:r>
              <a:rPr lang="de-DE" sz="2000" b="1" dirty="0"/>
              <a:t>: …) </a:t>
            </a:r>
            <a:r>
              <a:rPr lang="de-DE" sz="2000" dirty="0"/>
              <a:t>in der Klasse </a:t>
            </a:r>
            <a:r>
              <a:rPr lang="de-DE" sz="2000" dirty="0">
                <a:highlight>
                  <a:srgbClr val="FFFF00"/>
                </a:highlight>
              </a:rPr>
              <a:t>Class</a:t>
            </a:r>
            <a:r>
              <a:rPr lang="de-DE" sz="2000" dirty="0"/>
              <a:t>.</a:t>
            </a:r>
          </a:p>
          <a:p>
            <a:r>
              <a:rPr lang="de-DE" sz="2000" dirty="0"/>
              <a:t>Die </a:t>
            </a:r>
            <a:r>
              <a:rPr lang="de-DE" sz="2000" b="1" dirty="0" err="1"/>
              <a:t>findSystemClass</a:t>
            </a:r>
            <a:r>
              <a:rPr lang="de-DE" sz="2000" b="1" dirty="0"/>
              <a:t>(</a:t>
            </a:r>
            <a:r>
              <a:rPr lang="de-DE" sz="2000" b="1" dirty="0" err="1"/>
              <a:t>className</a:t>
            </a:r>
            <a:r>
              <a:rPr lang="de-DE" sz="2000" b="1" dirty="0"/>
              <a:t>: …) </a:t>
            </a:r>
            <a:r>
              <a:rPr lang="de-DE" sz="2000" dirty="0"/>
              <a:t>in der Klasse </a:t>
            </a:r>
            <a:r>
              <a:rPr lang="de-DE" sz="2000" dirty="0" err="1">
                <a:highlight>
                  <a:srgbClr val="FFFF00"/>
                </a:highlight>
              </a:rPr>
              <a:t>ClassLoader</a:t>
            </a:r>
            <a:r>
              <a:rPr lang="de-DE" sz="2000" dirty="0"/>
              <a:t>.</a:t>
            </a:r>
          </a:p>
          <a:p>
            <a:r>
              <a:rPr lang="de-DE" sz="2000" dirty="0"/>
              <a:t>Die </a:t>
            </a:r>
            <a:r>
              <a:rPr lang="de-DE" sz="2000" b="1" dirty="0" err="1"/>
              <a:t>loadClass</a:t>
            </a:r>
            <a:r>
              <a:rPr lang="de-DE" sz="2000" b="1" dirty="0"/>
              <a:t>(</a:t>
            </a:r>
            <a:r>
              <a:rPr lang="de-DE" sz="2000" b="1" dirty="0" err="1"/>
              <a:t>className</a:t>
            </a:r>
            <a:r>
              <a:rPr lang="de-DE" sz="2000" b="1" dirty="0"/>
              <a:t>: …)</a:t>
            </a:r>
            <a:r>
              <a:rPr lang="de-DE" sz="2000" dirty="0"/>
              <a:t> in der Klasse </a:t>
            </a:r>
            <a:r>
              <a:rPr lang="de-DE" sz="2000" dirty="0" err="1">
                <a:highlight>
                  <a:srgbClr val="FFFF00"/>
                </a:highlight>
              </a:rPr>
              <a:t>ClassLoader</a:t>
            </a:r>
            <a:r>
              <a:rPr lang="de-DE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33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400F-974A-4A88-8936-90B659BEC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F4912-897C-4B68-5605-654BD6E3A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</a:t>
            </a:r>
          </a:p>
        </p:txBody>
      </p:sp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812B3253-E408-DF3C-00C8-BE7CBA50D2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29510" y="2983090"/>
            <a:ext cx="4451179" cy="3124200"/>
          </a:xfr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8D486AC-3E30-3950-1A3A-A97EF4859E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5824" y="2124127"/>
            <a:ext cx="5082220" cy="628544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A81562F1-480C-CC9A-ABC0-7AD2E75D41D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5"/>
          <a:stretch>
            <a:fillRect/>
          </a:stretch>
        </p:blipFill>
        <p:spPr>
          <a:xfrm>
            <a:off x="1757558" y="2983090"/>
            <a:ext cx="4372309" cy="3124200"/>
          </a:xfrm>
        </p:spPr>
      </p:pic>
    </p:spTree>
    <p:extLst>
      <p:ext uri="{BB962C8B-B14F-4D97-AF65-F5344CB8AC3E}">
        <p14:creationId xmlns:p14="http://schemas.microsoft.com/office/powerpoint/2010/main" val="3894899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79F5A-4B02-BEDE-8627-6D19BEDD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C38FF-1556-E7DA-48EE-63FAC4D03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Ergebens von flache </a:t>
            </a:r>
            <a:r>
              <a:rPr lang="de-DE" dirty="0" err="1"/>
              <a:t>className</a:t>
            </a:r>
            <a:endParaRPr lang="de-DE" dirty="0"/>
          </a:p>
        </p:txBody>
      </p:sp>
      <p:pic>
        <p:nvPicPr>
          <p:cNvPr id="21" name="Content Placeholder 20">
            <a:extLst>
              <a:ext uri="{FF2B5EF4-FFF2-40B4-BE49-F238E27FC236}">
                <a16:creationId xmlns:a16="http://schemas.microsoft.com/office/drawing/2014/main" id="{71E66558-5556-C27E-2D9B-C6582B9906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l="40748"/>
          <a:stretch/>
        </p:blipFill>
        <p:spPr>
          <a:xfrm>
            <a:off x="6681854" y="3111957"/>
            <a:ext cx="4821170" cy="2234284"/>
          </a:xfrm>
        </p:spPr>
      </p:pic>
      <p:pic>
        <p:nvPicPr>
          <p:cNvPr id="32" name="Content Placeholder 31">
            <a:extLst>
              <a:ext uri="{FF2B5EF4-FFF2-40B4-BE49-F238E27FC236}">
                <a16:creationId xmlns:a16="http://schemas.microsoft.com/office/drawing/2014/main" id="{0B8C796F-D17B-17EF-F375-CB03C4DA5CB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484313" y="3705140"/>
            <a:ext cx="4894262" cy="1047919"/>
          </a:xfrm>
        </p:spPr>
      </p:pic>
    </p:spTree>
    <p:extLst>
      <p:ext uri="{BB962C8B-B14F-4D97-AF65-F5344CB8AC3E}">
        <p14:creationId xmlns:p14="http://schemas.microsoft.com/office/powerpoint/2010/main" val="148665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5EB31-F3A3-D0E8-33FA-AF7537806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97B4F-7B68-B7D2-E5A1-D77E8A456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Ergebens von richtige </a:t>
            </a:r>
            <a:r>
              <a:rPr lang="de-DE" dirty="0" err="1"/>
              <a:t>className</a:t>
            </a:r>
            <a:endParaRPr lang="de-DE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AF42A58-C636-C884-E4B4-54D2C998490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313" y="3756530"/>
            <a:ext cx="4894262" cy="94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7E09F5B4-6928-1D3F-54C5-260942A0E4E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2236" y="2667000"/>
            <a:ext cx="4765728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9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44A75-C657-B380-5651-EA9A8B7DB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8D9C-1D01-02D5-7D35-0B7BDCD7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Fehlervermeidung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22638-4116-26A1-CEEA-63CBCA078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Geben Sie den richtigen </a:t>
            </a:r>
            <a:r>
              <a:rPr lang="en-US" dirty="0">
                <a:highlight>
                  <a:srgbClr val="FFFF00"/>
                </a:highlight>
              </a:rPr>
              <a:t>Package</a:t>
            </a:r>
            <a:r>
              <a:rPr lang="de-DE" dirty="0">
                <a:highlight>
                  <a:srgbClr val="FFFF00"/>
                </a:highlight>
              </a:rPr>
              <a:t> Adresse </a:t>
            </a:r>
            <a:r>
              <a:rPr lang="de-DE" dirty="0"/>
              <a:t>ein</a:t>
            </a:r>
          </a:p>
          <a:p>
            <a:r>
              <a:rPr lang="de-DE" dirty="0"/>
              <a:t>Geben Sie den richtigen </a:t>
            </a:r>
            <a:r>
              <a:rPr lang="de-DE" dirty="0">
                <a:highlight>
                  <a:srgbClr val="FFFF00"/>
                </a:highlight>
              </a:rPr>
              <a:t>Klassennamen</a:t>
            </a:r>
            <a:r>
              <a:rPr lang="de-DE" dirty="0"/>
              <a:t> ein</a:t>
            </a:r>
            <a:endParaRPr lang="fa-IR" dirty="0"/>
          </a:p>
          <a:p>
            <a:r>
              <a:rPr lang="de-DE" dirty="0"/>
              <a:t>Achten Sie auf </a:t>
            </a:r>
            <a:r>
              <a:rPr lang="de-DE" dirty="0">
                <a:highlight>
                  <a:srgbClr val="FFFF00"/>
                </a:highlight>
              </a:rPr>
              <a:t>Groß- und Kleinbuchstaben</a:t>
            </a:r>
          </a:p>
        </p:txBody>
      </p:sp>
    </p:spTree>
    <p:extLst>
      <p:ext uri="{BB962C8B-B14F-4D97-AF65-F5344CB8AC3E}">
        <p14:creationId xmlns:p14="http://schemas.microsoft.com/office/powerpoint/2010/main" val="72628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4BFA7B-849B-14D7-1D31-4BB56C90D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Selber ausprobieren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2C38DE-7BCD-9CF7-BEE7-BA423785E5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3667" y="3015602"/>
            <a:ext cx="6239999" cy="28080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5192FEA-A4E7-A40F-E3E3-9981F39395FC}"/>
              </a:ext>
            </a:extLst>
          </p:cNvPr>
          <p:cNvSpPr txBox="1"/>
          <p:nvPr/>
        </p:nvSpPr>
        <p:spPr>
          <a:xfrm>
            <a:off x="4273827" y="2326890"/>
            <a:ext cx="4439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Branch </a:t>
            </a:r>
            <a:r>
              <a:rPr lang="en-US" sz="2000" dirty="0"/>
              <a:t>&gt;&gt;</a:t>
            </a:r>
            <a:r>
              <a:rPr lang="de-DE" sz="2000" dirty="0"/>
              <a:t> Mohammadreza Fathi</a:t>
            </a:r>
          </a:p>
        </p:txBody>
      </p:sp>
    </p:spTree>
    <p:extLst>
      <p:ext uri="{BB962C8B-B14F-4D97-AF65-F5344CB8AC3E}">
        <p14:creationId xmlns:p14="http://schemas.microsoft.com/office/powerpoint/2010/main" val="31401021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Custom 2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b185f60f-d0a1-48c4-af80-954e2b28e9ea" xsi:nil="true"/>
    <TaxCatchAll xmlns="fdaae77f-62af-41c3-82a6-fd1e0c26816b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D0ADFC-4481-49ED-94F0-8F1B72B9BF4A}"/>
</file>

<file path=customXml/itemProps2.xml><?xml version="1.0" encoding="utf-8"?>
<ds:datastoreItem xmlns:ds="http://schemas.openxmlformats.org/officeDocument/2006/customXml" ds:itemID="{7ACE85A5-5D6E-404A-87D8-09C458503EBC}"/>
</file>

<file path=customXml/itemProps3.xml><?xml version="1.0" encoding="utf-8"?>
<ds:datastoreItem xmlns:ds="http://schemas.openxmlformats.org/officeDocument/2006/customXml" ds:itemID="{12AE20E2-08E4-4E74-AD36-BCA7FD6DAA51}"/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0</TotalTime>
  <Words>175</Words>
  <Application>Microsoft Office PowerPoint</Application>
  <PresentationFormat>Widescreen</PresentationFormat>
  <Paragraphs>47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DejaVu Sans</vt:lpstr>
      <vt:lpstr>Franklin Gothic Book</vt:lpstr>
      <vt:lpstr>Verdana</vt:lpstr>
      <vt:lpstr>Parallax</vt:lpstr>
      <vt:lpstr>Class Not Found Exception </vt:lpstr>
      <vt:lpstr>Inhalte</vt:lpstr>
      <vt:lpstr>Class Not Found Exception</vt:lpstr>
      <vt:lpstr>Wann erhalten Sie den Fehler?</vt:lpstr>
      <vt:lpstr>Beispiel</vt:lpstr>
      <vt:lpstr>Ergebens von flache className</vt:lpstr>
      <vt:lpstr>Ergebens von richtige className</vt:lpstr>
      <vt:lpstr>Fehlervermeidung</vt:lpstr>
      <vt:lpstr>Selber ausprobieren</vt:lpstr>
      <vt:lpstr>Fragen und Antworten</vt:lpstr>
      <vt:lpstr>Quellen</vt:lpstr>
      <vt:lpstr>Vielen Dank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Mohammadreza Fathi</dc:creator>
  <cp:lastModifiedBy>Mohammadreza Fathi</cp:lastModifiedBy>
  <cp:revision>12</cp:revision>
  <dcterms:created xsi:type="dcterms:W3CDTF">2024-12-03T09:15:36Z</dcterms:created>
  <dcterms:modified xsi:type="dcterms:W3CDTF">2024-12-05T13:48:18Z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</Properties>
</file>