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0"/>
  </p:notesMasterIdLst>
  <p:handoutMasterIdLst>
    <p:handoutMasterId r:id="rId21"/>
  </p:handoutMasterIdLst>
  <p:sldIdLst>
    <p:sldId id="342" r:id="rId5"/>
    <p:sldId id="359" r:id="rId6"/>
    <p:sldId id="373" r:id="rId7"/>
    <p:sldId id="374" r:id="rId8"/>
    <p:sldId id="375" r:id="rId9"/>
    <p:sldId id="365" r:id="rId10"/>
    <p:sldId id="376" r:id="rId11"/>
    <p:sldId id="377" r:id="rId12"/>
    <p:sldId id="378" r:id="rId13"/>
    <p:sldId id="382" r:id="rId14"/>
    <p:sldId id="379" r:id="rId15"/>
    <p:sldId id="380" r:id="rId16"/>
    <p:sldId id="381" r:id="rId17"/>
    <p:sldId id="383" r:id="rId18"/>
    <p:sldId id="372" r:id="rId19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E41A73-0A80-49AB-B12F-C980A00A7009}" v="18" dt="2024-12-06T10:12:31.021"/>
    <p1510:client id="{6E3D8121-A29A-4C81-9B77-4FB9FD4BFC61}" v="2" dt="2024-12-06T11:44:30.954"/>
  </p1510:revLst>
</p1510:revInfo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5388" autoAdjust="0"/>
  </p:normalViewPr>
  <p:slideViewPr>
    <p:cSldViewPr snapToGrid="0" snapToObjects="1" showGuides="1">
      <p:cViewPr>
        <p:scale>
          <a:sx n="288" d="100"/>
          <a:sy n="288" d="100"/>
        </p:scale>
        <p:origin x="-6306" y="-354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kan Cete" userId="f5323d08-410f-4280-be0d-6b3c00f701c2" providerId="ADAL" clId="{19E41A73-0A80-49AB-B12F-C980A00A7009}"/>
    <pc:docChg chg="custSel addSld delSld modSld">
      <pc:chgData name="Hakan Cete" userId="f5323d08-410f-4280-be0d-6b3c00f701c2" providerId="ADAL" clId="{19E41A73-0A80-49AB-B12F-C980A00A7009}" dt="2024-12-06T10:23:45.427" v="289" actId="1076"/>
      <pc:docMkLst>
        <pc:docMk/>
      </pc:docMkLst>
      <pc:sldChg chg="modSp mod">
        <pc:chgData name="Hakan Cete" userId="f5323d08-410f-4280-be0d-6b3c00f701c2" providerId="ADAL" clId="{19E41A73-0A80-49AB-B12F-C980A00A7009}" dt="2024-12-05T09:29:42.354" v="46"/>
        <pc:sldMkLst>
          <pc:docMk/>
          <pc:sldMk cId="2395464980" sldId="372"/>
        </pc:sldMkLst>
        <pc:spChg chg="mod">
          <ac:chgData name="Hakan Cete" userId="f5323d08-410f-4280-be0d-6b3c00f701c2" providerId="ADAL" clId="{19E41A73-0A80-49AB-B12F-C980A00A7009}" dt="2024-12-05T09:29:42.354" v="46"/>
          <ac:spMkLst>
            <pc:docMk/>
            <pc:sldMk cId="2395464980" sldId="372"/>
            <ac:spMk id="14" creationId="{AE5F2E56-9F77-E1C2-EC04-EA959822CA61}"/>
          </ac:spMkLst>
        </pc:spChg>
      </pc:sldChg>
      <pc:sldChg chg="addSp delSp modSp mod">
        <pc:chgData name="Hakan Cete" userId="f5323d08-410f-4280-be0d-6b3c00f701c2" providerId="ADAL" clId="{19E41A73-0A80-49AB-B12F-C980A00A7009}" dt="2024-12-06T10:13:54.894" v="286" actId="20577"/>
        <pc:sldMkLst>
          <pc:docMk/>
          <pc:sldMk cId="1397193754" sldId="373"/>
        </pc:sldMkLst>
        <pc:spChg chg="mod">
          <ac:chgData name="Hakan Cete" userId="f5323d08-410f-4280-be0d-6b3c00f701c2" providerId="ADAL" clId="{19E41A73-0A80-49AB-B12F-C980A00A7009}" dt="2024-12-06T10:03:01.110" v="181" actId="14100"/>
          <ac:spMkLst>
            <pc:docMk/>
            <pc:sldMk cId="1397193754" sldId="373"/>
            <ac:spMk id="2" creationId="{E117F7C5-CBA2-9823-0CBA-5BD773998046}"/>
          </ac:spMkLst>
        </pc:spChg>
        <pc:spChg chg="mod">
          <ac:chgData name="Hakan Cete" userId="f5323d08-410f-4280-be0d-6b3c00f701c2" providerId="ADAL" clId="{19E41A73-0A80-49AB-B12F-C980A00A7009}" dt="2024-12-06T10:03:07.388" v="183" actId="14100"/>
          <ac:spMkLst>
            <pc:docMk/>
            <pc:sldMk cId="1397193754" sldId="373"/>
            <ac:spMk id="4" creationId="{260D053B-A40A-3228-B6D5-3371B9EE2E56}"/>
          </ac:spMkLst>
        </pc:spChg>
        <pc:spChg chg="add mod">
          <ac:chgData name="Hakan Cete" userId="f5323d08-410f-4280-be0d-6b3c00f701c2" providerId="ADAL" clId="{19E41A73-0A80-49AB-B12F-C980A00A7009}" dt="2024-12-06T10:13:54.894" v="286" actId="20577"/>
          <ac:spMkLst>
            <pc:docMk/>
            <pc:sldMk cId="1397193754" sldId="373"/>
            <ac:spMk id="14" creationId="{18D3EE9C-B2BB-65DC-2772-7034AEA40F65}"/>
          </ac:spMkLst>
        </pc:spChg>
        <pc:graphicFrameChg chg="del mod">
          <ac:chgData name="Hakan Cete" userId="f5323d08-410f-4280-be0d-6b3c00f701c2" providerId="ADAL" clId="{19E41A73-0A80-49AB-B12F-C980A00A7009}" dt="2024-12-06T10:08:10.859" v="185" actId="478"/>
          <ac:graphicFrameMkLst>
            <pc:docMk/>
            <pc:sldMk cId="1397193754" sldId="373"/>
            <ac:graphicFrameMk id="5" creationId="{C6E8D52E-C90A-4BE3-1219-A7EE74BBD6AB}"/>
          </ac:graphicFrameMkLst>
        </pc:graphicFrameChg>
        <pc:graphicFrameChg chg="add del mod">
          <ac:chgData name="Hakan Cete" userId="f5323d08-410f-4280-be0d-6b3c00f701c2" providerId="ADAL" clId="{19E41A73-0A80-49AB-B12F-C980A00A7009}" dt="2024-12-06T10:12:08.570" v="199" actId="478"/>
          <ac:graphicFrameMkLst>
            <pc:docMk/>
            <pc:sldMk cId="1397193754" sldId="373"/>
            <ac:graphicFrameMk id="13" creationId="{4F4E7B22-822F-4EBC-5D37-EE9B72D1362F}"/>
          </ac:graphicFrameMkLst>
        </pc:graphicFrameChg>
        <pc:picChg chg="add del mod">
          <ac:chgData name="Hakan Cete" userId="f5323d08-410f-4280-be0d-6b3c00f701c2" providerId="ADAL" clId="{19E41A73-0A80-49AB-B12F-C980A00A7009}" dt="2024-12-06T10:11:48.678" v="197" actId="478"/>
          <ac:picMkLst>
            <pc:docMk/>
            <pc:sldMk cId="1397193754" sldId="373"/>
            <ac:picMk id="7" creationId="{AD45AF49-1B93-E7E7-30D2-43D3B2405CC1}"/>
          </ac:picMkLst>
        </pc:picChg>
        <pc:inkChg chg="add">
          <ac:chgData name="Hakan Cete" userId="f5323d08-410f-4280-be0d-6b3c00f701c2" providerId="ADAL" clId="{19E41A73-0A80-49AB-B12F-C980A00A7009}" dt="2024-12-06T10:10:45.414" v="192" actId="9405"/>
          <ac:inkMkLst>
            <pc:docMk/>
            <pc:sldMk cId="1397193754" sldId="373"/>
            <ac:inkMk id="8" creationId="{65F5FF7E-2B59-2D44-A6F7-F30F37AD51B6}"/>
          </ac:inkMkLst>
        </pc:inkChg>
        <pc:inkChg chg="add del">
          <ac:chgData name="Hakan Cete" userId="f5323d08-410f-4280-be0d-6b3c00f701c2" providerId="ADAL" clId="{19E41A73-0A80-49AB-B12F-C980A00A7009}" dt="2024-12-06T10:12:11.611" v="200" actId="478"/>
          <ac:inkMkLst>
            <pc:docMk/>
            <pc:sldMk cId="1397193754" sldId="373"/>
            <ac:inkMk id="9" creationId="{72020EF2-0EF1-6AF8-B741-D43B9D3A1707}"/>
          </ac:inkMkLst>
        </pc:inkChg>
        <pc:inkChg chg="add del">
          <ac:chgData name="Hakan Cete" userId="f5323d08-410f-4280-be0d-6b3c00f701c2" providerId="ADAL" clId="{19E41A73-0A80-49AB-B12F-C980A00A7009}" dt="2024-12-06T10:12:12.657" v="201" actId="478"/>
          <ac:inkMkLst>
            <pc:docMk/>
            <pc:sldMk cId="1397193754" sldId="373"/>
            <ac:inkMk id="10" creationId="{7EC247BA-98B9-3BB9-041E-1953626F0C51}"/>
          </ac:inkMkLst>
        </pc:inkChg>
        <pc:inkChg chg="add del">
          <ac:chgData name="Hakan Cete" userId="f5323d08-410f-4280-be0d-6b3c00f701c2" providerId="ADAL" clId="{19E41A73-0A80-49AB-B12F-C980A00A7009}" dt="2024-12-06T10:12:15.633" v="203" actId="478"/>
          <ac:inkMkLst>
            <pc:docMk/>
            <pc:sldMk cId="1397193754" sldId="373"/>
            <ac:inkMk id="11" creationId="{8DC8FE82-3885-9955-95C2-68CBF8731675}"/>
          </ac:inkMkLst>
        </pc:inkChg>
        <pc:inkChg chg="add del">
          <ac:chgData name="Hakan Cete" userId="f5323d08-410f-4280-be0d-6b3c00f701c2" providerId="ADAL" clId="{19E41A73-0A80-49AB-B12F-C980A00A7009}" dt="2024-12-06T10:12:13.831" v="202" actId="478"/>
          <ac:inkMkLst>
            <pc:docMk/>
            <pc:sldMk cId="1397193754" sldId="373"/>
            <ac:inkMk id="12" creationId="{B9A028D6-D29E-D269-5966-50D855A8F3D3}"/>
          </ac:inkMkLst>
        </pc:inkChg>
      </pc:sldChg>
      <pc:sldChg chg="addSp delSp modSp mod">
        <pc:chgData name="Hakan Cete" userId="f5323d08-410f-4280-be0d-6b3c00f701c2" providerId="ADAL" clId="{19E41A73-0A80-49AB-B12F-C980A00A7009}" dt="2024-12-06T10:23:45.427" v="289" actId="1076"/>
        <pc:sldMkLst>
          <pc:docMk/>
          <pc:sldMk cId="910315636" sldId="378"/>
        </pc:sldMkLst>
        <pc:spChg chg="del">
          <ac:chgData name="Hakan Cete" userId="f5323d08-410f-4280-be0d-6b3c00f701c2" providerId="ADAL" clId="{19E41A73-0A80-49AB-B12F-C980A00A7009}" dt="2024-12-05T09:30:18.401" v="47" actId="478"/>
          <ac:spMkLst>
            <pc:docMk/>
            <pc:sldMk cId="910315636" sldId="378"/>
            <ac:spMk id="3" creationId="{FB2F5F9A-B16D-CA49-7F40-A0142E41DC56}"/>
          </ac:spMkLst>
        </pc:spChg>
        <pc:spChg chg="add mod">
          <ac:chgData name="Hakan Cete" userId="f5323d08-410f-4280-be0d-6b3c00f701c2" providerId="ADAL" clId="{19E41A73-0A80-49AB-B12F-C980A00A7009}" dt="2024-12-05T09:49:34.655" v="164" actId="20577"/>
          <ac:spMkLst>
            <pc:docMk/>
            <pc:sldMk cId="910315636" sldId="378"/>
            <ac:spMk id="8" creationId="{78B5E8DE-DE5D-49EA-0A90-2D8E2950D62F}"/>
          </ac:spMkLst>
        </pc:spChg>
        <pc:picChg chg="add mod">
          <ac:chgData name="Hakan Cete" userId="f5323d08-410f-4280-be0d-6b3c00f701c2" providerId="ADAL" clId="{19E41A73-0A80-49AB-B12F-C980A00A7009}" dt="2024-12-06T10:23:45.427" v="289" actId="1076"/>
          <ac:picMkLst>
            <pc:docMk/>
            <pc:sldMk cId="910315636" sldId="378"/>
            <ac:picMk id="7" creationId="{AB73FA95-14BC-A447-D27B-0E7DB62790A4}"/>
          </ac:picMkLst>
        </pc:picChg>
      </pc:sldChg>
      <pc:sldChg chg="addSp delSp modSp mod">
        <pc:chgData name="Hakan Cete" userId="f5323d08-410f-4280-be0d-6b3c00f701c2" providerId="ADAL" clId="{19E41A73-0A80-49AB-B12F-C980A00A7009}" dt="2024-12-05T09:49:06.106" v="160" actId="20577"/>
        <pc:sldMkLst>
          <pc:docMk/>
          <pc:sldMk cId="3322055509" sldId="382"/>
        </pc:sldMkLst>
        <pc:spChg chg="add mod">
          <ac:chgData name="Hakan Cete" userId="f5323d08-410f-4280-be0d-6b3c00f701c2" providerId="ADAL" clId="{19E41A73-0A80-49AB-B12F-C980A00A7009}" dt="2024-12-05T09:49:06.106" v="160" actId="20577"/>
          <ac:spMkLst>
            <pc:docMk/>
            <pc:sldMk cId="3322055509" sldId="382"/>
            <ac:spMk id="8" creationId="{4572D36D-1D17-DE19-EFA2-5259EEE0CA2B}"/>
          </ac:spMkLst>
        </pc:spChg>
        <pc:picChg chg="add mod">
          <ac:chgData name="Hakan Cete" userId="f5323d08-410f-4280-be0d-6b3c00f701c2" providerId="ADAL" clId="{19E41A73-0A80-49AB-B12F-C980A00A7009}" dt="2024-12-05T09:47:08.025" v="62" actId="1076"/>
          <ac:picMkLst>
            <pc:docMk/>
            <pc:sldMk cId="3322055509" sldId="382"/>
            <ac:picMk id="5" creationId="{D5DFC717-F0B8-AF39-D820-20F79B33113A}"/>
          </ac:picMkLst>
        </pc:picChg>
        <pc:picChg chg="del">
          <ac:chgData name="Hakan Cete" userId="f5323d08-410f-4280-be0d-6b3c00f701c2" providerId="ADAL" clId="{19E41A73-0A80-49AB-B12F-C980A00A7009}" dt="2024-12-05T09:34:50.953" v="56" actId="478"/>
          <ac:picMkLst>
            <pc:docMk/>
            <pc:sldMk cId="3322055509" sldId="382"/>
            <ac:picMk id="7" creationId="{997C78A4-9ED5-1E29-DAD1-AE57C100E0DB}"/>
          </ac:picMkLst>
        </pc:picChg>
      </pc:sldChg>
      <pc:sldChg chg="addSp modSp add mod">
        <pc:chgData name="Hakan Cete" userId="f5323d08-410f-4280-be0d-6b3c00f701c2" providerId="ADAL" clId="{19E41A73-0A80-49AB-B12F-C980A00A7009}" dt="2024-12-06T10:02:29.849" v="180" actId="20577"/>
        <pc:sldMkLst>
          <pc:docMk/>
          <pc:sldMk cId="1464761" sldId="383"/>
        </pc:sldMkLst>
        <pc:spChg chg="add mod">
          <ac:chgData name="Hakan Cete" userId="f5323d08-410f-4280-be0d-6b3c00f701c2" providerId="ADAL" clId="{19E41A73-0A80-49AB-B12F-C980A00A7009}" dt="2024-12-06T10:02:05.196" v="175" actId="20578"/>
          <ac:spMkLst>
            <pc:docMk/>
            <pc:sldMk cId="1464761" sldId="383"/>
            <ac:spMk id="2" creationId="{C1611810-8863-A871-F7DB-6ABD87B3997A}"/>
          </ac:spMkLst>
        </pc:spChg>
        <pc:spChg chg="mod">
          <ac:chgData name="Hakan Cete" userId="f5323d08-410f-4280-be0d-6b3c00f701c2" providerId="ADAL" clId="{19E41A73-0A80-49AB-B12F-C980A00A7009}" dt="2024-12-06T10:01:06.430" v="169" actId="20577"/>
          <ac:spMkLst>
            <pc:docMk/>
            <pc:sldMk cId="1464761" sldId="383"/>
            <ac:spMk id="3" creationId="{46A16DD0-B510-B2EB-2950-C83FC40898B9}"/>
          </ac:spMkLst>
        </pc:spChg>
        <pc:spChg chg="mod">
          <ac:chgData name="Hakan Cete" userId="f5323d08-410f-4280-be0d-6b3c00f701c2" providerId="ADAL" clId="{19E41A73-0A80-49AB-B12F-C980A00A7009}" dt="2024-12-06T10:02:29.849" v="180" actId="20577"/>
          <ac:spMkLst>
            <pc:docMk/>
            <pc:sldMk cId="1464761" sldId="383"/>
            <ac:spMk id="7" creationId="{76188C45-3231-D2B9-44C0-BD19341B530B}"/>
          </ac:spMkLst>
        </pc:spChg>
      </pc:sldChg>
      <pc:sldChg chg="add del">
        <pc:chgData name="Hakan Cete" userId="f5323d08-410f-4280-be0d-6b3c00f701c2" providerId="ADAL" clId="{19E41A73-0A80-49AB-B12F-C980A00A7009}" dt="2024-12-06T10:01:28.833" v="173"/>
        <pc:sldMkLst>
          <pc:docMk/>
          <pc:sldMk cId="1279609870" sldId="384"/>
        </pc:sldMkLst>
      </pc:sldChg>
      <pc:sldChg chg="add del">
        <pc:chgData name="Hakan Cete" userId="f5323d08-410f-4280-be0d-6b3c00f701c2" providerId="ADAL" clId="{19E41A73-0A80-49AB-B12F-C980A00A7009}" dt="2024-12-06T10:01:17.952" v="171"/>
        <pc:sldMkLst>
          <pc:docMk/>
          <pc:sldMk cId="1902565141" sldId="384"/>
        </pc:sldMkLst>
      </pc:sldChg>
    </pc:docChg>
  </pc:docChgLst>
  <pc:docChgLst>
    <pc:chgData name="Alexandra Bobenhausen" userId="S::alexandra.bobenhausen@smartindustrycampus.de::e94de522-f047-45a1-8951-d270cb40ee65" providerId="AD" clId="Web-{6E3D8121-A29A-4C81-9B77-4FB9FD4BFC61}"/>
    <pc:docChg chg="modSld">
      <pc:chgData name="Alexandra Bobenhausen" userId="S::alexandra.bobenhausen@smartindustrycampus.de::e94de522-f047-45a1-8951-d270cb40ee65" providerId="AD" clId="Web-{6E3D8121-A29A-4C81-9B77-4FB9FD4BFC61}" dt="2024-12-06T11:44:30.954" v="1" actId="20577"/>
      <pc:docMkLst>
        <pc:docMk/>
      </pc:docMkLst>
      <pc:sldChg chg="modSp">
        <pc:chgData name="Alexandra Bobenhausen" userId="S::alexandra.bobenhausen@smartindustrycampus.de::e94de522-f047-45a1-8951-d270cb40ee65" providerId="AD" clId="Web-{6E3D8121-A29A-4C81-9B77-4FB9FD4BFC61}" dt="2024-12-06T11:44:30.954" v="1" actId="20577"/>
        <pc:sldMkLst>
          <pc:docMk/>
          <pc:sldMk cId="1460159330" sldId="359"/>
        </pc:sldMkLst>
        <pc:spChg chg="mod">
          <ac:chgData name="Alexandra Bobenhausen" userId="S::alexandra.bobenhausen@smartindustrycampus.de::e94de522-f047-45a1-8951-d270cb40ee65" providerId="AD" clId="Web-{6E3D8121-A29A-4C81-9B77-4FB9FD4BFC61}" dt="2024-12-06T11:44:30.954" v="1" actId="20577"/>
          <ac:spMkLst>
            <pc:docMk/>
            <pc:sldMk cId="1460159330" sldId="359"/>
            <ac:spMk id="31" creationId="{F1239C0E-3F39-787D-0FC3-6B7C9BA37E8F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2A009652-F7A5-451D-8F77-D0672A063C32}" type="datetime1">
              <a:rPr lang="de-DE" smtClean="0"/>
              <a:t>06.12.2024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9E9D61A1-75D9-49F7-83EB-F5872642613A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06T10:10:45.40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de-DE" sz="1200"/>
            </a:lvl1pPr>
          </a:lstStyle>
          <a:p>
            <a:pPr rtl="0"/>
            <a:fld id="{01569A20-D4F2-4F4E-917F-8C528307FB87}" type="datetime1">
              <a:rPr lang="de-DE" smtClean="0"/>
              <a:t>06.12.2024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de-DE"/>
            </a:defPPr>
          </a:lstStyle>
          <a:p>
            <a:pPr lvl="0" rtl="0"/>
            <a:r>
              <a:rPr lang="de-DE" dirty="0"/>
              <a:t>Textmasterformat durch Klicken bearbeiten</a:t>
            </a:r>
          </a:p>
          <a:p>
            <a:pPr lvl="1" rtl="0"/>
            <a:r>
              <a:rPr lang="de-DE" dirty="0"/>
              <a:t>Zweite Ebene</a:t>
            </a:r>
          </a:p>
          <a:p>
            <a:pPr lvl="2" rtl="0"/>
            <a:r>
              <a:rPr lang="de-DE" dirty="0"/>
              <a:t>Dritte Ebene</a:t>
            </a:r>
          </a:p>
          <a:p>
            <a:pPr lvl="3" rtl="0"/>
            <a:r>
              <a:rPr lang="de-DE" dirty="0"/>
              <a:t>Vierte Ebene</a:t>
            </a:r>
          </a:p>
          <a:p>
            <a:pPr lvl="4" rtl="0"/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de-DE" sz="1200"/>
            </a:lvl1pPr>
          </a:lstStyle>
          <a:p>
            <a:pPr rtl="0"/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de-DE" sz="1200"/>
            </a:lvl1pPr>
          </a:lstStyle>
          <a:p>
            <a:pPr rtl="0"/>
            <a:fld id="{DEF75CB5-5666-5049-9AE0-38EFD385C21E}" type="slidenum">
              <a:rPr lang="de-DE" smtClean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de-DE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EF75CB5-5666-5049-9AE0-38EFD385C21E}" type="slidenum">
              <a:rPr lang="de-DE" smtClean="0"/>
              <a:t>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CBAD6-5A6B-D5FD-E3A5-533EA9E9C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4A8CC687-1306-6E21-F7A0-17F6AFE01E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1071BD50-23E1-1DED-5E99-51B402CE5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8F3D266-C93A-F999-B662-84C5235990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5467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EF75CB5-5666-5049-9AE0-38EFD385C21E}" type="slidenum">
              <a:rPr lang="de-DE" smtClean="0"/>
              <a:t>11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EF75CB5-5666-5049-9AE0-38EFD385C21E}" type="slidenum">
              <a:rPr lang="de-DE" smtClean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EF75CB5-5666-5049-9AE0-38EFD385C21E}" type="slidenum">
              <a:rPr lang="de-DE" smtClean="0"/>
              <a:t>13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0AE47-C712-3BBA-14A0-7B84B6D57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04917580-39BD-CFDA-07ED-B1518D8ECE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EEF71C8-26AC-B4C2-011A-CA00BE3865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A5595AC-6F55-BC9F-2C39-FC44A7170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6316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EF75CB5-5666-5049-9AE0-38EFD385C21E}" type="slidenum">
              <a:rPr lang="de-DE" smtClean="0"/>
              <a:t>15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fld id="{DEF75CB5-5666-5049-9AE0-38EFD385C21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DE"/>
              </a:pPr>
              <a:t>2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EF75CB5-5666-5049-9AE0-38EFD385C21E}" type="slidenum">
              <a:rPr lang="de-DE" smtClean="0"/>
              <a:t>3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EF75CB5-5666-5049-9AE0-38EFD385C21E}" type="slidenum">
              <a:rPr lang="de-DE" smtClean="0"/>
              <a:t>4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EF75CB5-5666-5049-9AE0-38EFD385C21E}" type="slidenum">
              <a:rPr lang="de-DE" smtClean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fld id="{DEF75CB5-5666-5049-9AE0-38EFD385C21E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lang="de-DE"/>
              </a:pPr>
              <a:t>6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EF75CB5-5666-5049-9AE0-38EFD385C21E}" type="slidenum">
              <a:rPr lang="de-DE" smtClean="0"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EF75CB5-5666-5049-9AE0-38EFD385C21E}" type="slidenum">
              <a:rPr lang="de-DE" smtClean="0"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de-DE"/>
            </a:defPPr>
          </a:lstStyle>
          <a:p>
            <a:pPr rtl="0"/>
            <a:fld id="{DEF75CB5-5666-5049-9AE0-38EFD385C21E}" type="slidenum">
              <a:rPr lang="de-DE" smtClean="0"/>
              <a:t>9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Untertitel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de-DE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 und 2 Spalte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de-DE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e-DE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de-DE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de-DE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de-DE" sz="1800" spc="0"/>
            </a:lvl4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de-DE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de-DE" smtClean="0"/>
              <a:pPr rtl="0"/>
              <a:t>‹#›</a:t>
            </a:fld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el und 2 Spalte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de-DE"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24000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de-DE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de-DE"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de-DE"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de-DE"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de-DE" sz="1800" spc="0"/>
            </a:lvl4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12" name="Tabellenplatzhalt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de-DE" sz="2400">
                <a:latin typeface="+mn-lt"/>
              </a:defRPr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de-DE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2 Spalte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de-DE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de-DE"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de-DE"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de-DE"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de-DE" sz="1800" spc="0"/>
            </a:lvl4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10" name="Inhaltsplatzhalt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de-DE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de-DE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de-DE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de-DE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de-DE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Klicken Sie, um Text hinzuzufügen.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de-DE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de-DE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2 Spalte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de-DE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0" name="Tabellenplatzhalter 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de-DE" sz="2400">
                <a:latin typeface="+mn-lt"/>
              </a:defRPr>
            </a:lvl1pPr>
          </a:lstStyle>
          <a:p>
            <a:pPr rtl="0"/>
            <a:r>
              <a:rPr lang="de-DE"/>
              <a:t>Tabelle durch Klicken auf Symbol hinzufügen</a:t>
            </a:r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de-DE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de-DE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lussbemerku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18" name="Grafik 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</p:grpSp>
        <p:pic>
          <p:nvPicPr>
            <p:cNvPr id="4" name="Inhaltsplatzhalt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de-DE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de-DE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de-DE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de-DE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de-DE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de-DE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de-DE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 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6" name="Inhaltsplatzhalt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de-DE"/>
                </a:defPPr>
              </a:lstStyle>
              <a:p>
                <a:pPr algn="ctr" rtl="0"/>
                <a:endParaRPr lang="de-DE" dirty="0"/>
              </a:p>
            </p:txBody>
          </p:sp>
          <p:sp>
            <p:nvSpPr>
              <p:cNvPr id="9" name="Grafik 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de-DE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cxnSp>
        <p:nvCxnSpPr>
          <p:cNvPr id="5" name="Gerader Verbinde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de-DE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de-DE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de-DE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de-DE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de-DE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el und 2 Spalte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de-DE" sz="3200" cap="all" spc="300" baseline="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7" name="Untertitel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de-DE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de-DE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schnittstitel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de-DE" sz="2400" cap="all" spc="300" baseline="0"/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8" name="Untertitel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de-DE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de-DE" sz="2000"/>
            </a:lvl1pPr>
          </a:lstStyle>
          <a:p>
            <a:pPr rtl="0"/>
            <a:r>
              <a:rPr lang="de-DE"/>
              <a:t>Bild durch Klicken auf Symbol hinzufügen</a:t>
            </a:r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de-DE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de-DE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el und 2 Spalte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hteck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de-DE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de-DE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de-DE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de-DE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de-DE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de-DE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de-DE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de-DE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el und 2 Spalte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uppieren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3" name="Bild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uppieren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fik 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3" name="Grafik 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</p:grpSp>
        <p:grpSp>
          <p:nvGrpSpPr>
            <p:cNvPr id="14" name="Gruppieren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fik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7" name="Grafik 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</p:grp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de-DE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de-DE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de-DE" sz="2000"/>
            </a:lvl2pPr>
            <a:lvl3pPr marL="914400" indent="0" algn="ctr">
              <a:buNone/>
              <a:defRPr lang="de-DE" sz="1800"/>
            </a:lvl3pPr>
            <a:lvl4pPr marL="1371600" indent="0" algn="ctr">
              <a:buNone/>
              <a:defRPr lang="de-DE" sz="1600"/>
            </a:lvl4pPr>
            <a:lvl5pPr marL="1828800" indent="0" algn="ctr">
              <a:buNone/>
              <a:defRPr lang="de-DE" sz="1600"/>
            </a:lvl5pPr>
            <a:lvl6pPr marL="2286000" indent="0" algn="ctr">
              <a:buNone/>
              <a:defRPr lang="de-DE" sz="1600"/>
            </a:lvl6pPr>
            <a:lvl7pPr marL="2743200" indent="0" algn="ctr">
              <a:buNone/>
              <a:defRPr lang="de-DE" sz="1600"/>
            </a:lvl7pPr>
            <a:lvl8pPr marL="3200400" indent="0" algn="ctr">
              <a:buNone/>
              <a:defRPr lang="de-DE" sz="1600"/>
            </a:lvl8pPr>
            <a:lvl9pPr marL="3657600" indent="0" algn="ctr">
              <a:buNone/>
              <a:defRPr lang="de-DE" sz="1600"/>
            </a:lvl9pPr>
          </a:lstStyle>
          <a:p>
            <a:pPr rtl="0"/>
            <a:r>
              <a:rPr lang="de-DE"/>
              <a:t>Untertitel durch Klicken hinzufügen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el und 2 Spalte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uppieren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de-DE"/>
              </a:defPPr>
            </a:lstStyle>
            <a:p>
              <a:pPr algn="ctr" rtl="0"/>
              <a:endParaRPr lang="de-DE" dirty="0"/>
            </a:p>
          </p:txBody>
        </p:sp>
        <p:pic>
          <p:nvPicPr>
            <p:cNvPr id="6" name="Bild 5" descr="Eine blaue und lilafarbene Spirale&#10;&#10;Automatisch generierte Beschreibung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uppieren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fik 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2" name="Grafik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3" name="Grafik 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</p:grpSp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fik 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  <p:sp>
            <p:nvSpPr>
              <p:cNvPr id="10" name="Grafik 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de-DE"/>
                </a:defPPr>
              </a:lstStyle>
              <a:p>
                <a:pPr rtl="0"/>
                <a:endParaRPr lang="de-DE" dirty="0"/>
              </a:p>
            </p:txBody>
          </p:sp>
        </p:grpSp>
      </p:grp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el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de-DE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de-DE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de-DE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de-DE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de-DE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21" name="Inhaltsplatzhalt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de-DE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de-DE"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de-DE"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de-DE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de-DE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de-DE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el und 2 Spalte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fik 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1" name="Grafik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  <p:sp>
          <p:nvSpPr>
            <p:cNvPr id="12" name="Grafik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de-DE"/>
              </a:defPPr>
            </a:lstStyle>
            <a:p>
              <a:pPr rtl="0"/>
              <a:endParaRPr lang="de-DE" dirty="0"/>
            </a:p>
          </p:txBody>
        </p:sp>
      </p:grpSp>
      <p:sp>
        <p:nvSpPr>
          <p:cNvPr id="2" name="Titel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de-DE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de-DE"/>
              <a:t>Titel durch Klicken hinzufügen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de-DE"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de-DE"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de-DE"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de-DE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19" name="Inhaltsplatzhalt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de-DE"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de-DE"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de-DE"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de-DE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de-DE"/>
              <a:t>Klicken, um Inhalt hinzuzufügen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</p:txBody>
      </p:sp>
      <p:sp>
        <p:nvSpPr>
          <p:cNvPr id="15" name="Fußzeilenplatzhalt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de-DE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de-DE"/>
              <a:t>Präsentationstitel</a:t>
            </a:r>
          </a:p>
        </p:txBody>
      </p:sp>
      <p:sp>
        <p:nvSpPr>
          <p:cNvPr id="16" name="Foliennummernplatzhalt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de-DE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de-DE"/>
            </a:defPPr>
          </a:lstStyle>
          <a:p>
            <a:pPr rtl="0"/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de-DE"/>
            </a:defPPr>
          </a:lstStyle>
          <a:p>
            <a:pPr lvl="0" rtl="0"/>
            <a:r>
              <a:rPr lang="de-DE"/>
              <a:t>Textmasterformat durch Klicken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de-DE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de-DE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de-DE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de-DE"/>
              <a:t>Titel der Präsentation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de-DE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de-DE" smtClean="0"/>
              <a:pPr rtl="0"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de-DE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de-DE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de-DE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de-DE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de-DE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de-DE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de-DE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stockphoto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iconscout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de-DE"/>
            </a:defPPr>
          </a:lstStyle>
          <a:p>
            <a:pPr rtl="0"/>
            <a:r>
              <a:rPr lang="de-DE" dirty="0"/>
              <a:t>Java - Thema</a:t>
            </a:r>
          </a:p>
        </p:txBody>
      </p:sp>
      <p:sp>
        <p:nvSpPr>
          <p:cNvPr id="9" name="Untertitel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 err="1"/>
              <a:t>Exception</a:t>
            </a:r>
            <a:r>
              <a:rPr lang="de-DE" dirty="0"/>
              <a:t> Handling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8D826-9E4E-6151-FC40-A6665162B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D17BC8-12B5-B08B-BDCD-27FBB18D2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 noProof="0" dirty="0"/>
              <a:t>Beispiele:</a:t>
            </a:r>
          </a:p>
        </p:txBody>
      </p:sp>
      <p:pic>
        <p:nvPicPr>
          <p:cNvPr id="6" name="Bildplatzhalter 5" descr="Eine blaue und lilafarbene Spirale">
            <a:extLst>
              <a:ext uri="{FF2B5EF4-FFF2-40B4-BE49-F238E27FC236}">
                <a16:creationId xmlns:a16="http://schemas.microsoft.com/office/drawing/2014/main" id="{B655555E-C5EE-80AE-C8A8-D86AC0E14031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F532158-5BEC-F79C-1375-2FE98C815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de-DE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pic>
        <p:nvPicPr>
          <p:cNvPr id="5" name="Grafik 4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D5DFC717-F0B8-AF39-D820-20F79B3311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678" y="795129"/>
            <a:ext cx="4448026" cy="467934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4572D36D-1D17-DE19-EFA2-5259EEE0CA2B}"/>
              </a:ext>
            </a:extLst>
          </p:cNvPr>
          <p:cNvSpPr txBox="1"/>
          <p:nvPr/>
        </p:nvSpPr>
        <p:spPr>
          <a:xfrm>
            <a:off x="7052807" y="4047214"/>
            <a:ext cx="3959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Fehler da .TXT Datei nicht vorhanden</a:t>
            </a:r>
          </a:p>
        </p:txBody>
      </p:sp>
    </p:spTree>
    <p:extLst>
      <p:ext uri="{BB962C8B-B14F-4D97-AF65-F5344CB8AC3E}">
        <p14:creationId xmlns:p14="http://schemas.microsoft.com/office/powerpoint/2010/main" val="3322055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 noProof="0" dirty="0"/>
              <a:t>Weitere </a:t>
            </a:r>
            <a:r>
              <a:rPr lang="de-DE" noProof="0" dirty="0" err="1"/>
              <a:t>ursachen</a:t>
            </a:r>
            <a:endParaRPr lang="de-DE" noProof="0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273084" cy="3047997"/>
          </a:xfrm>
        </p:spPr>
        <p:txBody>
          <a:bodyPr rtlCol="0"/>
          <a:lstStyle>
            <a:defPPr>
              <a:defRPr lang="de-DE"/>
            </a:defPPr>
          </a:lstStyle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Netzwerkprobleme: Datei auf einem entfernten Server nicht erreichbar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0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Hardwarefehler: Festplatte nicht erreichbar</a:t>
            </a:r>
          </a:p>
        </p:txBody>
      </p:sp>
      <p:pic>
        <p:nvPicPr>
          <p:cNvPr id="8" name="Grafik 7" descr="Ein Bild, das Grafiken, Kreis, Clipart, Design enthält.&#10;&#10;Automatisch generierte Beschreibung">
            <a:extLst>
              <a:ext uri="{FF2B5EF4-FFF2-40B4-BE49-F238E27FC236}">
                <a16:creationId xmlns:a16="http://schemas.microsoft.com/office/drawing/2014/main" id="{26D711D6-8F6D-CE83-8BEC-0F2C1BC9F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5760" y="3175655"/>
            <a:ext cx="3446209" cy="3446209"/>
          </a:xfrm>
          <a:prstGeom prst="rect">
            <a:avLst/>
          </a:prstGeom>
        </p:spPr>
      </p:pic>
      <p:pic>
        <p:nvPicPr>
          <p:cNvPr id="10" name="Grafik 9" descr="Ein Bild, das Logo, Screenshot, Grafiken, Symbol enthält.&#10;&#10;Automatisch generierte Beschreibung">
            <a:extLst>
              <a:ext uri="{FF2B5EF4-FFF2-40B4-BE49-F238E27FC236}">
                <a16:creationId xmlns:a16="http://schemas.microsoft.com/office/drawing/2014/main" id="{AF2486C3-EE1C-0EDD-E087-D09F04FD0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486" y="627352"/>
            <a:ext cx="2138624" cy="2286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6600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Tipps</a:t>
            </a:r>
            <a:r>
              <a:rPr lang="de-DE" sz="66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zur Vermeidung</a:t>
            </a:r>
            <a:endParaRPr lang="de-DE" sz="660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090652" y="2690566"/>
            <a:ext cx="7303538" cy="2862509"/>
          </a:xfrm>
        </p:spPr>
        <p:txBody>
          <a:bodyPr rtlCol="0"/>
          <a:lstStyle>
            <a:defPPr>
              <a:defRPr lang="de-DE"/>
            </a:defPPr>
          </a:lstStyle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Sauberen und konsistenten Code schreiben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Pfade sorgfältig überprüfen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2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Rechte vor dem Zugriff prüfen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FE024F78-56A6-7740-B68D-8D4D026EDF3F}" type="slidenum">
              <a:rPr lang="de-DE" smtClean="0"/>
              <a:pPr rtl="0"/>
              <a:t>12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Zusammenfassung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FE024F78-56A6-7740-B68D-8D4D026EDF3F}" type="slidenum">
              <a:rPr lang="de-DE" smtClean="0"/>
              <a:pPr rtl="0"/>
              <a:t>13</a:t>
            </a:fld>
            <a:endParaRPr lang="de-DE" dirty="0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3D4133B7-F0C1-364C-DCBF-51E2A37A32B8}"/>
              </a:ext>
            </a:extLst>
          </p:cNvPr>
          <p:cNvSpPr txBox="1"/>
          <p:nvPr/>
        </p:nvSpPr>
        <p:spPr>
          <a:xfrm>
            <a:off x="1340195" y="2495550"/>
            <a:ext cx="4752975" cy="3399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3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Wichtige Punkte zusammengefasst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36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Ursachen, Lösungen, Beispiele</a:t>
            </a:r>
          </a:p>
          <a:p>
            <a:endParaRPr lang="de-DE" sz="3600" dirty="0">
              <a:solidFill>
                <a:schemeClr val="bg1"/>
              </a:solidFill>
            </a:endParaRPr>
          </a:p>
        </p:txBody>
      </p:sp>
      <p:pic>
        <p:nvPicPr>
          <p:cNvPr id="9" name="Grafik 8" descr="Ein Bild, das Symbol, Design enthält.&#10;&#10;Automatisch generierte Beschreibung">
            <a:extLst>
              <a:ext uri="{FF2B5EF4-FFF2-40B4-BE49-F238E27FC236}">
                <a16:creationId xmlns:a16="http://schemas.microsoft.com/office/drawing/2014/main" id="{84DD2648-6FE8-CE87-87C6-CB9B545360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255" y="2636989"/>
            <a:ext cx="3206550" cy="320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6E74A-1F16-26A3-CB5A-D697A7E25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46A16DD0-B510-B2EB-2950-C83FC4089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Quiz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829D745-1D41-612B-2B96-5D5F9C0A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de-DE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024F78-56A6-7740-B68D-8D4D026EDF3F}" type="slidenum">
              <a:rPr kumimoji="0" lang="de-DE" sz="1200" b="0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Biome"/>
                <a:ea typeface="+mn-ea"/>
                <a:cs typeface="Biome" panose="020B05030302040208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Biome"/>
              <a:ea typeface="+mn-ea"/>
              <a:cs typeface="Biome" panose="020B0503030204020804" pitchFamily="34" charset="0"/>
            </a:endParaRP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6188C45-3231-D2B9-44C0-BD19341B530B}"/>
              </a:ext>
            </a:extLst>
          </p:cNvPr>
          <p:cNvSpPr txBox="1"/>
          <p:nvPr/>
        </p:nvSpPr>
        <p:spPr>
          <a:xfrm>
            <a:off x="1340195" y="2495550"/>
            <a:ext cx="47529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Welche der folgenden Ursachen kann eine </a:t>
            </a:r>
            <a:r>
              <a:rPr lang="de-DE" altLang="de-DE" dirty="0" err="1">
                <a:solidFill>
                  <a:schemeClr val="bg1"/>
                </a:solidFill>
                <a:latin typeface="Arial Unicode MS"/>
                <a:cs typeface="Segoe UI" panose="020B0502040204020203" pitchFamily="34" charset="0"/>
              </a:rPr>
              <a:t>FileNotFoundException</a:t>
            </a:r>
            <a:r>
              <a:rPr lang="de-DE" altLang="de-D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 in Java auslösen?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dirty="0">
              <a:solidFill>
                <a:schemeClr val="bg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de-DE" altLang="de-DE" dirty="0">
              <a:solidFill>
                <a:schemeClr val="bg1"/>
              </a:solidFill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de-DE" altLang="de-D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A) Die Datei existiert nicht</a:t>
            </a:r>
            <a:br>
              <a:rPr lang="de-DE" altLang="de-D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altLang="de-D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B) Der Dateipfad ist falsch</a:t>
            </a:r>
            <a:br>
              <a:rPr lang="de-DE" altLang="de-D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altLang="de-D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C) Fehlende Zugriffsrechte</a:t>
            </a:r>
            <a:br>
              <a:rPr lang="de-DE" altLang="de-D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de-DE" altLang="de-DE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D) Alle oben genannten</a:t>
            </a:r>
            <a:endParaRPr lang="de-DE" altLang="de-DE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3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pic>
        <p:nvPicPr>
          <p:cNvPr id="9" name="Grafik 8" descr="Ein Bild, das Symbol, Design enthält.&#10;&#10;Automatisch generierte Beschreibung">
            <a:extLst>
              <a:ext uri="{FF2B5EF4-FFF2-40B4-BE49-F238E27FC236}">
                <a16:creationId xmlns:a16="http://schemas.microsoft.com/office/drawing/2014/main" id="{9CC7E446-A9DA-9CF0-A0F3-FEBDE9A1C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5255" y="2636989"/>
            <a:ext cx="3206550" cy="320655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1611810-8863-A871-F7DB-6ABD87B39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5489"/>
            <a:ext cx="846707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1000" b="1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Quizfrage:</a:t>
            </a:r>
            <a:r>
              <a:rPr kumimoji="0" lang="de-DE" altLang="de-DE" sz="1000" b="0" i="0" u="none" strike="noStrike" cap="none" normalizeH="0" baseline="0" dirty="0">
                <a:ln>
                  <a:noFill/>
                </a:ln>
                <a:solidFill>
                  <a:srgbClr val="242424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 </a:t>
            </a:r>
            <a:endParaRPr kumimoji="0" lang="de-DE" altLang="de-D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4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VIELEN DANK</a:t>
            </a:r>
          </a:p>
        </p:txBody>
      </p:sp>
      <p:sp>
        <p:nvSpPr>
          <p:cNvPr id="14" name="Textplatzhalt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Hakan Cete</a:t>
            </a:r>
          </a:p>
          <a:p>
            <a:pPr rtl="0"/>
            <a:r>
              <a:rPr lang="de-DE" dirty="0"/>
              <a:t>Quellen : </a:t>
            </a:r>
            <a:r>
              <a:rPr lang="de-DE" dirty="0" err="1"/>
              <a:t>fotos</a:t>
            </a:r>
            <a:r>
              <a:rPr lang="de-DE" dirty="0"/>
              <a:t>: </a:t>
            </a:r>
            <a:r>
              <a:rPr lang="de-DE" dirty="0">
                <a:hlinkClick r:id="rId3"/>
              </a:rPr>
              <a:t>https://www.istockphoto.com/</a:t>
            </a:r>
            <a:r>
              <a:rPr lang="de-DE" dirty="0"/>
              <a:t>; </a:t>
            </a:r>
            <a:r>
              <a:rPr lang="de-DE" dirty="0">
                <a:hlinkClick r:id="rId4"/>
              </a:rPr>
              <a:t>www.iconscout.com</a:t>
            </a:r>
            <a:r>
              <a:rPr lang="de-DE" dirty="0"/>
              <a:t>;</a:t>
            </a:r>
          </a:p>
          <a:p>
            <a:pPr rtl="0"/>
            <a:r>
              <a:rPr lang="de-DE" dirty="0"/>
              <a:t>Infos Offizielle Java-Dokumentation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File Not </a:t>
            </a:r>
            <a:r>
              <a:rPr lang="de-DE" dirty="0" err="1"/>
              <a:t>Found</a:t>
            </a:r>
            <a:r>
              <a:rPr lang="de-DE" dirty="0"/>
              <a:t>  </a:t>
            </a:r>
            <a:r>
              <a:rPr lang="de-DE" dirty="0" err="1"/>
              <a:t>Exception</a:t>
            </a:r>
            <a:endParaRPr lang="de-DE" dirty="0"/>
          </a:p>
        </p:txBody>
      </p:sp>
      <p:sp>
        <p:nvSpPr>
          <p:cNvPr id="31" name="Textplatzhalt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rtlCol="0" anchor="t"/>
          <a:lstStyle>
            <a:defPPr>
              <a:defRPr lang="de-DE"/>
            </a:defPPr>
          </a:lstStyle>
          <a:p>
            <a:pPr rtl="0"/>
            <a:r>
              <a:rPr lang="de-DE" b="1" dirty="0">
                <a:effectLst/>
                <a:ea typeface="Aptos" panose="020B0004020202020204" pitchFamily="34" charset="0"/>
                <a:cs typeface="Times New Roman"/>
              </a:rPr>
              <a:t>Ursachen </a:t>
            </a:r>
          </a:p>
          <a:p>
            <a:pPr rtl="0"/>
            <a:r>
              <a:rPr lang="de-DE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und </a:t>
            </a:r>
          </a:p>
          <a:p>
            <a:pPr rtl="0"/>
            <a:r>
              <a:rPr lang="de-DE" b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Lösungen:</a:t>
            </a:r>
          </a:p>
          <a:p>
            <a:pPr rtl="0"/>
            <a:endParaRPr lang="de-DE" b="1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rtl="0"/>
            <a:r>
              <a:rPr lang="de-DE" sz="1800" u="sng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Ein tiefer Einblick in eine häufige Ausnahme</a:t>
            </a:r>
            <a:endParaRPr lang="de-DE" u="sng" dirty="0"/>
          </a:p>
        </p:txBody>
      </p:sp>
      <p:pic>
        <p:nvPicPr>
          <p:cNvPr id="4" name="Grafik 3" descr="Ein Bild, das Text, Screenshot, Design enthält.&#10;&#10;Automatisch generierte Beschreibung">
            <a:extLst>
              <a:ext uri="{FF2B5EF4-FFF2-40B4-BE49-F238E27FC236}">
                <a16:creationId xmlns:a16="http://schemas.microsoft.com/office/drawing/2014/main" id="{A34CDA59-5A92-6AF7-5BFA-78F34D8A9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0864" y="1333558"/>
            <a:ext cx="3455101" cy="4151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869" y="579120"/>
            <a:ext cx="11548261" cy="1114508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Was ist eine 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910" y="1957964"/>
            <a:ext cx="11562303" cy="137363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5400" dirty="0" err="1"/>
              <a:t>Filenotfoundexception</a:t>
            </a:r>
            <a:endParaRPr lang="de-DE" sz="5400" dirty="0"/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FE024F78-56A6-7740-B68D-8D4D026EDF3F}" type="slidenum">
              <a:rPr lang="de-DE" smtClean="0"/>
              <a:pPr/>
              <a:t>3</a:t>
            </a:fld>
            <a:endParaRPr lang="de-DE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Freihand 7">
                <a:extLst>
                  <a:ext uri="{FF2B5EF4-FFF2-40B4-BE49-F238E27FC236}">
                    <a16:creationId xmlns:a16="http://schemas.microsoft.com/office/drawing/2014/main" id="{65F5FF7E-2B59-2D44-A6F7-F30F37AD51B6}"/>
                  </a:ext>
                </a:extLst>
              </p14:cNvPr>
              <p14:cNvContentPartPr/>
              <p14:nvPr/>
            </p14:nvContentPartPr>
            <p14:xfrm>
              <a:off x="3034693" y="3433642"/>
              <a:ext cx="360" cy="360"/>
            </p14:xfrm>
          </p:contentPart>
        </mc:Choice>
        <mc:Fallback xmlns="">
          <p:pic>
            <p:nvPicPr>
              <p:cNvPr id="8" name="Freihand 7">
                <a:extLst>
                  <a:ext uri="{FF2B5EF4-FFF2-40B4-BE49-F238E27FC236}">
                    <a16:creationId xmlns:a16="http://schemas.microsoft.com/office/drawing/2014/main" id="{65F5FF7E-2B59-2D44-A6F7-F30F37AD51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28573" y="3427522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extfeld 13">
            <a:extLst>
              <a:ext uri="{FF2B5EF4-FFF2-40B4-BE49-F238E27FC236}">
                <a16:creationId xmlns:a16="http://schemas.microsoft.com/office/drawing/2014/main" id="{18D3EE9C-B2BB-65DC-2772-7034AEA40F65}"/>
              </a:ext>
            </a:extLst>
          </p:cNvPr>
          <p:cNvSpPr txBox="1"/>
          <p:nvPr/>
        </p:nvSpPr>
        <p:spPr>
          <a:xfrm>
            <a:off x="1288111" y="3578087"/>
            <a:ext cx="7021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</a:rPr>
              <a:t>Throwable</a:t>
            </a:r>
            <a:r>
              <a:rPr lang="de-DE" dirty="0">
                <a:solidFill>
                  <a:schemeClr val="bg1"/>
                </a:solidFill>
              </a:rPr>
              <a:t> -&gt;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Exceptions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-&gt;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IOException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-&gt; </a:t>
            </a:r>
            <a:r>
              <a:rPr lang="de-DE" dirty="0" err="1">
                <a:solidFill>
                  <a:schemeClr val="bg1"/>
                </a:solidFill>
                <a:sym typeface="Wingdings" panose="05000000000000000000" pitchFamily="2" charset="2"/>
              </a:rPr>
              <a:t>FileNotFoundException</a:t>
            </a:r>
            <a:r>
              <a:rPr lang="de-DE" dirty="0">
                <a:solidFill>
                  <a:schemeClr val="bg1"/>
                </a:solidFill>
                <a:sym typeface="Wingdings" panose="05000000000000000000" pitchFamily="2" charset="2"/>
              </a:rPr>
              <a:t>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3FEFE388-CD0B-9671-4D4E-D6D8004C8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99" y="1664287"/>
            <a:ext cx="5172163" cy="1440863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1800" dirty="0"/>
              <a:t>1.Eine spezielle Ausnahme in              Java</a:t>
            </a:r>
            <a:br>
              <a:rPr lang="de-DE" sz="1800" dirty="0"/>
            </a:br>
            <a:br>
              <a:rPr lang="de-DE" sz="1800" dirty="0"/>
            </a:br>
            <a:r>
              <a:rPr lang="de-DE" sz="1800" dirty="0"/>
              <a:t>2. Tritt auf wenn eine Datei nicht gefunden werden kann 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7836" y="3484615"/>
            <a:ext cx="5322886" cy="286434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2400" dirty="0"/>
              <a:t>Häufigste Ursachen</a:t>
            </a:r>
          </a:p>
          <a:p>
            <a:pPr rtl="0"/>
            <a:endParaRPr lang="de-DE" sz="2400" dirty="0"/>
          </a:p>
          <a:p>
            <a:pPr marL="342900" indent="-342900" rtl="0">
              <a:buFontTx/>
              <a:buChar char="-"/>
            </a:pPr>
            <a:r>
              <a:rPr lang="de-DE" sz="2400" dirty="0">
                <a:solidFill>
                  <a:schemeClr val="bg1"/>
                </a:solidFill>
              </a:rPr>
              <a:t>Datei existiert nicht</a:t>
            </a:r>
          </a:p>
          <a:p>
            <a:pPr marL="342900" indent="-342900" rtl="0">
              <a:buFontTx/>
              <a:buChar char="-"/>
            </a:pPr>
            <a:r>
              <a:rPr lang="de-DE" sz="2400" dirty="0" err="1">
                <a:solidFill>
                  <a:schemeClr val="bg1"/>
                </a:solidFill>
              </a:rPr>
              <a:t>Faslcher</a:t>
            </a:r>
            <a:r>
              <a:rPr lang="de-DE" sz="2400" dirty="0">
                <a:solidFill>
                  <a:schemeClr val="bg1"/>
                </a:solidFill>
              </a:rPr>
              <a:t> Dateipfad</a:t>
            </a:r>
          </a:p>
          <a:p>
            <a:pPr marL="342900" indent="-342900" rtl="0">
              <a:buFontTx/>
              <a:buChar char="-"/>
            </a:pPr>
            <a:r>
              <a:rPr lang="de-DE" sz="2400" dirty="0">
                <a:solidFill>
                  <a:schemeClr val="bg1"/>
                </a:solidFill>
              </a:rPr>
              <a:t>Fehlende </a:t>
            </a:r>
            <a:r>
              <a:rPr lang="de-DE" sz="2400" dirty="0" err="1">
                <a:solidFill>
                  <a:schemeClr val="bg1"/>
                </a:solidFill>
              </a:rPr>
              <a:t>zugriffsrechte</a:t>
            </a:r>
            <a:endParaRPr lang="de-DE" sz="2400" dirty="0">
              <a:solidFill>
                <a:schemeClr val="bg1"/>
              </a:solidFill>
            </a:endParaRPr>
          </a:p>
        </p:txBody>
      </p:sp>
      <p:pic>
        <p:nvPicPr>
          <p:cNvPr id="8" name="Bildplatzhalter 7" descr="Eine blaue und lilafarbene Spirale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31" b="31"/>
          <a:stretch/>
        </p:blipFill>
        <p:spPr>
          <a:xfrm>
            <a:off x="6497638" y="336550"/>
            <a:ext cx="5322887" cy="618490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FE024F78-56A6-7740-B68D-8D4D026EDF3F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3FB6071-38D6-DAB0-1EDE-13DDCBA43EA8}"/>
              </a:ext>
            </a:extLst>
          </p:cNvPr>
          <p:cNvSpPr txBox="1"/>
          <p:nvPr/>
        </p:nvSpPr>
        <p:spPr>
          <a:xfrm>
            <a:off x="522200" y="509041"/>
            <a:ext cx="39690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Was ist eine </a:t>
            </a:r>
            <a:r>
              <a:rPr lang="de-DE" dirty="0" err="1">
                <a:solidFill>
                  <a:srgbClr val="FF0000"/>
                </a:solidFill>
              </a:rPr>
              <a:t>FileNotFoundException</a:t>
            </a:r>
            <a:r>
              <a:rPr lang="de-DE" dirty="0">
                <a:solidFill>
                  <a:srgbClr val="FF0000"/>
                </a:solidFill>
              </a:rPr>
              <a:t>?</a:t>
            </a:r>
          </a:p>
        </p:txBody>
      </p:sp>
      <p:pic>
        <p:nvPicPr>
          <p:cNvPr id="7" name="Grafik 6" descr="Ein Bild, das Text, Screenshot, Symbol, Logo enthält.&#10;&#10;Automatisch generierte Beschreibung">
            <a:extLst>
              <a:ext uri="{FF2B5EF4-FFF2-40B4-BE49-F238E27FC236}">
                <a16:creationId xmlns:a16="http://schemas.microsoft.com/office/drawing/2014/main" id="{807DCD70-A5B3-5BA8-9D6B-3C6FC8F9D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33812" y="1847850"/>
            <a:ext cx="3614317" cy="3857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Ursachen im </a:t>
            </a:r>
            <a:r>
              <a:rPr lang="de-DE" dirty="0" err="1"/>
              <a:t>Deatil</a:t>
            </a:r>
            <a:endParaRPr lang="de-DE" dirty="0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943356" cy="4121173"/>
          </a:xfrm>
        </p:spPr>
        <p:txBody>
          <a:bodyPr rtlCol="0"/>
          <a:lstStyle>
            <a:defPPr>
              <a:defRPr lang="de-DE"/>
            </a:defPPr>
          </a:lstStyle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700" dirty="0"/>
              <a:t>Datei existiert nicht: Tippfehler im 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Dateinamen, Datei gelöscht oder verschoben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Falscher Dateipfad: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Relative vs. absolute Pfade, Groß-/Kleinschreibung, Trennzeichen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8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Zugriffsrechte:</a:t>
            </a:r>
            <a:r>
              <a:rPr lang="de-DE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Datei ist schreibgeschützt, Benutzer hat keine Rechte</a:t>
            </a:r>
          </a:p>
        </p:txBody>
      </p:sp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FE024F78-56A6-7740-B68D-8D4D026EDF3F}" type="slidenum">
              <a:rPr lang="de-DE" smtClean="0"/>
              <a:pPr rtl="0"/>
              <a:t>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de-DE"/>
            </a:defPPr>
          </a:lstStyle>
          <a:p>
            <a:pPr algn="ctr" rtl="0"/>
            <a:endParaRPr lang="de-DE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4677" y="264160"/>
            <a:ext cx="5962648" cy="3373973"/>
          </a:xfrm>
        </p:spPr>
        <p:txBody>
          <a:bodyPr rtlCol="0" anchor="b"/>
          <a:lstStyle>
            <a:defPPr>
              <a:defRPr lang="de-DE"/>
            </a:defPPr>
          </a:lstStyle>
          <a:p>
            <a:pPr rtl="0"/>
            <a:r>
              <a:rPr lang="de-DE" dirty="0"/>
              <a:t>Lösungen</a:t>
            </a:r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Zu den gegebenen </a:t>
            </a:r>
            <a:r>
              <a:rPr lang="de-DE" dirty="0" err="1"/>
              <a:t>Beipielen</a:t>
            </a:r>
            <a:r>
              <a:rPr lang="de-DE" dirty="0"/>
              <a:t>, möglich ist immer viel mehr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sz="4800" dirty="0"/>
              <a:t>Lösungsansätze: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3439802" y="2501697"/>
            <a:ext cx="4332598" cy="3528397"/>
          </a:xfrm>
        </p:spPr>
        <p:txBody>
          <a:bodyPr rtlCol="0"/>
          <a:lstStyle>
            <a:defPPr>
              <a:defRPr lang="de-DE"/>
            </a:defPPr>
          </a:lstStyle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Dateiexistenz prüfen: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File.exists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() Methode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Pfad überprüfen: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Debugger verwenden, Pfad in der Konsole ausgeben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Zugriffsrechte überprüfen: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Betriebssystem-Einstellungen anpassen, Administratorrechte erfordern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16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Ausnahmebehandlung: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de-DE" sz="16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try</a:t>
            </a:r>
            <a:r>
              <a:rPr lang="de-DE" sz="16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-catch Block verwenden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FE024F78-56A6-7740-B68D-8D4D026EDF3F}" type="slidenum">
              <a:rPr lang="de-DE" smtClean="0"/>
              <a:pPr/>
              <a:t>7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r>
              <a:rPr lang="de-DE" dirty="0"/>
              <a:t>Praktische </a:t>
            </a:r>
            <a:r>
              <a:rPr lang="de-DE" dirty="0" err="1"/>
              <a:t>beispiele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1473788" y="2880255"/>
            <a:ext cx="8013112" cy="2182661"/>
          </a:xfrm>
        </p:spPr>
        <p:txBody>
          <a:bodyPr rtlCol="0"/>
          <a:lstStyle>
            <a:defPPr>
              <a:defRPr lang="de-DE"/>
            </a:defPPr>
          </a:lstStyle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Code-Beispiele für die verschiedenen Szenarien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de-DE" sz="3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Erklärung der einzelnen Codezeilen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FE024F78-56A6-7740-B68D-8D4D026EDF3F}" type="slidenum">
              <a:rPr lang="de-DE" smtClean="0"/>
              <a:pPr/>
              <a:t>8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 rtlCol="0"/>
          <a:lstStyle>
            <a:defPPr>
              <a:defRPr lang="de-DE"/>
            </a:defPPr>
          </a:lstStyle>
          <a:p>
            <a:pPr lvl="0" rtl="0"/>
            <a:r>
              <a:rPr lang="de-DE" noProof="0" dirty="0"/>
              <a:t>Beispiele:</a:t>
            </a:r>
          </a:p>
        </p:txBody>
      </p:sp>
      <p:pic>
        <p:nvPicPr>
          <p:cNvPr id="6" name="Bildplatzhalter 5" descr="Eine blaue und lilafarbene Spirale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de-DE"/>
            </a:defPPr>
          </a:lstStyle>
          <a:p>
            <a:pPr rtl="0"/>
            <a:fld id="{FE024F78-56A6-7740-B68D-8D4D026EDF3F}" type="slidenum">
              <a:rPr lang="de-DE" smtClean="0"/>
              <a:pPr/>
              <a:t>9</a:t>
            </a:fld>
            <a:endParaRPr lang="de-DE" dirty="0"/>
          </a:p>
        </p:txBody>
      </p:sp>
      <p:pic>
        <p:nvPicPr>
          <p:cNvPr id="7" name="Grafik 6" descr="Ein Bild, das Text, Screenshot, Software, Multimedia-Software enthält.&#10;&#10;Automatisch generierte Beschreibung">
            <a:extLst>
              <a:ext uri="{FF2B5EF4-FFF2-40B4-BE49-F238E27FC236}">
                <a16:creationId xmlns:a16="http://schemas.microsoft.com/office/drawing/2014/main" id="{AB73FA95-14BC-A447-D27B-0E7DB62790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664" y="2377440"/>
            <a:ext cx="5549903" cy="5046483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78B5E8DE-DE5D-49EA-0A90-2D8E2950D62F}"/>
              </a:ext>
            </a:extLst>
          </p:cNvPr>
          <p:cNvSpPr txBox="1"/>
          <p:nvPr/>
        </p:nvSpPr>
        <p:spPr>
          <a:xfrm>
            <a:off x="6965343" y="4166483"/>
            <a:ext cx="224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Fehler im Quellcode</a:t>
            </a:r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949601_TF11936837_Win32" id="{7BE7DFF7-7607-4B60-8CF7-3067B4EC9B6B}" vid="{EF7A39CA-877B-4353-88CC-E1707484802A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9D9DA68D7B05840948CD1462555439B" ma:contentTypeVersion="12" ma:contentTypeDescription="Ein neues Dokument erstellen." ma:contentTypeScope="" ma:versionID="49ea431e8f5ae75fcad1f823c5d2ce4f">
  <xsd:schema xmlns:xsd="http://www.w3.org/2001/XMLSchema" xmlns:xs="http://www.w3.org/2001/XMLSchema" xmlns:p="http://schemas.microsoft.com/office/2006/metadata/properties" xmlns:ns2="b185f60f-d0a1-48c4-af80-954e2b28e9ea" xmlns:ns3="fdaae77f-62af-41c3-82a6-fd1e0c26816b" targetNamespace="http://schemas.microsoft.com/office/2006/metadata/properties" ma:root="true" ma:fieldsID="5dc84356c696c16375244084dd211ba5" ns2:_="" ns3:_="">
    <xsd:import namespace="b185f60f-d0a1-48c4-af80-954e2b28e9ea"/>
    <xsd:import namespace="fdaae77f-62af-41c3-82a6-fd1e0c26816b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85f60f-d0a1-48c4-af80-954e2b28e9ea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Bildmarkierungen" ma:readOnly="false" ma:fieldId="{5cf76f15-5ced-4ddc-b409-7134ff3c332f}" ma:taxonomyMulti="true" ma:sspId="96dccbf1-bb2b-402d-be31-4a4f6faffb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ae77f-62af-41c3-82a6-fd1e0c26816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8042b4f4-cbca-490c-b667-ba8822d0a614}" ma:internalName="TaxCatchAll" ma:showField="CatchAllData" ma:web="fdaae77f-62af-41c3-82a6-fd1e0c2681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daae77f-62af-41c3-82a6-fd1e0c26816b" xsi:nil="true"/>
    <ReferenceId xmlns="b185f60f-d0a1-48c4-af80-954e2b28e9ea" xsi:nil="true"/>
    <lcf76f155ced4ddcb4097134ff3c332f xmlns="b185f60f-d0a1-48c4-af80-954e2b28e9e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D7D0C0-B0B6-434D-9DBC-1E45E76A74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85f60f-d0a1-48c4-af80-954e2b28e9ea"/>
    <ds:schemaRef ds:uri="fdaae77f-62af-41c3-82a6-fd1e0c26816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fdaae77f-62af-41c3-82a6-fd1e0c26816b"/>
    <ds:schemaRef ds:uri="b185f60f-d0a1-48c4-af80-954e2b28e9ea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Präsentation für wissenschaftliche Ergebnisse</Template>
  <TotalTime>0</TotalTime>
  <Words>303</Words>
  <Application>Microsoft Office PowerPoint</Application>
  <PresentationFormat>Widescreen</PresentationFormat>
  <Paragraphs>81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Benutzerdefiniert</vt:lpstr>
      <vt:lpstr>Java - Thema</vt:lpstr>
      <vt:lpstr>File Not Found  Exception</vt:lpstr>
      <vt:lpstr>Was ist eine </vt:lpstr>
      <vt:lpstr>1.Eine spezielle Ausnahme in              Java  2. Tritt auf wenn eine Datei nicht gefunden werden kann </vt:lpstr>
      <vt:lpstr>Ursachen im Deatil</vt:lpstr>
      <vt:lpstr>Lösungen</vt:lpstr>
      <vt:lpstr>Lösungsansätze:</vt:lpstr>
      <vt:lpstr>Praktische beispiele</vt:lpstr>
      <vt:lpstr>Beispiele:</vt:lpstr>
      <vt:lpstr>Beispiele:</vt:lpstr>
      <vt:lpstr>Weitere ursachen</vt:lpstr>
      <vt:lpstr>Tipps zur Vermeidung</vt:lpstr>
      <vt:lpstr>Zusammenfassung</vt:lpstr>
      <vt:lpstr>Quiz</vt:lpstr>
      <vt:lpstr>VIELEN DANK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Hakan Cete</dc:creator>
  <cp:lastModifiedBy>Hakan Cete</cp:lastModifiedBy>
  <cp:revision>4</cp:revision>
  <dcterms:created xsi:type="dcterms:W3CDTF">2024-12-05T07:05:37Z</dcterms:created>
  <dcterms:modified xsi:type="dcterms:W3CDTF">2024-12-06T11:44:49Z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0x01010019D9DA68D7B05840948CD1462555439B</vt:lpwstr>
  </property>
  <property fmtid="{D5CDD505-2E9C-101B-9397-08002B2CF9AE}" pid="3" name="MediaServiceImageTags">
    <vt:lpwstr/>
  </property>
</Properties>
</file>