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6" r:id="rId2"/>
    <p:sldId id="266" r:id="rId3"/>
    <p:sldId id="263" r:id="rId4"/>
    <p:sldId id="264" r:id="rId5"/>
    <p:sldId id="257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48645-BF1D-81C7-D043-DE2E4F7B88DA}" v="80" dt="2024-12-06T10:24:00.554"/>
    <p1510:client id="{A948CDE4-29C6-203F-6CB6-3CC8FB6AC595}" v="181" dt="2024-12-05T21:24:51.249"/>
    <p1510:client id="{EACFF7F6-4C4C-4580-16BC-121F4C37488F}" v="125" dt="2024-12-05T09:18:1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Borysenko" userId="S::oleksandr.borysenko@smartindustrycampus.onmicrosoft.com::13aad689-b5ce-4551-afa1-5b9c38863189" providerId="AD" clId="Web-{A948CDE4-29C6-203F-6CB6-3CC8FB6AC595}"/>
    <pc:docChg chg="addSld delSld modSld">
      <pc:chgData name="Oleksandr Borysenko" userId="S::oleksandr.borysenko@smartindustrycampus.onmicrosoft.com::13aad689-b5ce-4551-afa1-5b9c38863189" providerId="AD" clId="Web-{A948CDE4-29C6-203F-6CB6-3CC8FB6AC595}" dt="2024-12-05T21:24:51.249" v="158" actId="20577"/>
      <pc:docMkLst>
        <pc:docMk/>
      </pc:docMkLst>
      <pc:sldChg chg="addSp modSp">
        <pc:chgData name="Oleksandr Borysenko" userId="S::oleksandr.borysenko@smartindustrycampus.onmicrosoft.com::13aad689-b5ce-4551-afa1-5b9c38863189" providerId="AD" clId="Web-{A948CDE4-29C6-203F-6CB6-3CC8FB6AC595}" dt="2024-12-05T15:50:22.950" v="19" actId="1076"/>
        <pc:sldMkLst>
          <pc:docMk/>
          <pc:sldMk cId="1577499883" sldId="256"/>
        </pc:sldMkLst>
        <pc:spChg chg="mod">
          <ac:chgData name="Oleksandr Borysenko" userId="S::oleksandr.borysenko@smartindustrycampus.onmicrosoft.com::13aad689-b5ce-4551-afa1-5b9c38863189" providerId="AD" clId="Web-{A948CDE4-29C6-203F-6CB6-3CC8FB6AC595}" dt="2024-12-05T15:48:43.324" v="0" actId="14100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Oleksandr Borysenko" userId="S::oleksandr.borysenko@smartindustrycampus.onmicrosoft.com::13aad689-b5ce-4551-afa1-5b9c38863189" providerId="AD" clId="Web-{A948CDE4-29C6-203F-6CB6-3CC8FB6AC595}" dt="2024-12-05T15:50:22.950" v="19" actId="1076"/>
          <ac:spMkLst>
            <pc:docMk/>
            <pc:sldMk cId="1577499883" sldId="256"/>
            <ac:spMk id="4" creationId="{01DA10C4-1174-9C22-C53F-46F755316848}"/>
          </ac:spMkLst>
        </pc:spChg>
      </pc:sldChg>
      <pc:sldChg chg="addSp delSp modSp">
        <pc:chgData name="Oleksandr Borysenko" userId="S::oleksandr.borysenko@smartindustrycampus.onmicrosoft.com::13aad689-b5ce-4551-afa1-5b9c38863189" providerId="AD" clId="Web-{A948CDE4-29C6-203F-6CB6-3CC8FB6AC595}" dt="2024-12-05T21:17:08.429" v="155" actId="1076"/>
        <pc:sldMkLst>
          <pc:docMk/>
          <pc:sldMk cId="1756337653" sldId="257"/>
        </pc:sldMkLst>
        <pc:spChg chg="mod">
          <ac:chgData name="Oleksandr Borysenko" userId="S::oleksandr.borysenko@smartindustrycampus.onmicrosoft.com::13aad689-b5ce-4551-afa1-5b9c38863189" providerId="AD" clId="Web-{A948CDE4-29C6-203F-6CB6-3CC8FB6AC595}" dt="2024-12-05T20:51:52.227" v="70" actId="20577"/>
          <ac:spMkLst>
            <pc:docMk/>
            <pc:sldMk cId="1756337653" sldId="257"/>
            <ac:spMk id="2" creationId="{E8E3257D-A7D9-5595-131A-85F6C550CF50}"/>
          </ac:spMkLst>
        </pc:spChg>
        <pc:spChg chg="del mod">
          <ac:chgData name="Oleksandr Borysenko" userId="S::oleksandr.borysenko@smartindustrycampus.onmicrosoft.com::13aad689-b5ce-4551-afa1-5b9c38863189" providerId="AD" clId="Web-{A948CDE4-29C6-203F-6CB6-3CC8FB6AC595}" dt="2024-12-05T20:57:59.061" v="76"/>
          <ac:spMkLst>
            <pc:docMk/>
            <pc:sldMk cId="1756337653" sldId="257"/>
            <ac:spMk id="3" creationId="{4760B58C-D553-B5A9-3EA8-C98959760507}"/>
          </ac:spMkLst>
        </pc:spChg>
        <pc:spChg chg="add mod">
          <ac:chgData name="Oleksandr Borysenko" userId="S::oleksandr.borysenko@smartindustrycampus.onmicrosoft.com::13aad689-b5ce-4551-afa1-5b9c38863189" providerId="AD" clId="Web-{A948CDE4-29C6-203F-6CB6-3CC8FB6AC595}" dt="2024-12-05T21:17:08.429" v="155" actId="1076"/>
          <ac:spMkLst>
            <pc:docMk/>
            <pc:sldMk cId="1756337653" sldId="257"/>
            <ac:spMk id="8" creationId="{E46B8620-0A2A-F9CF-CD75-29A1C562852D}"/>
          </ac:spMkLst>
        </pc:spChg>
        <pc:picChg chg="del mod">
          <ac:chgData name="Oleksandr Borysenko" userId="S::oleksandr.borysenko@smartindustrycampus.onmicrosoft.com::13aad689-b5ce-4551-afa1-5b9c38863189" providerId="AD" clId="Web-{A948CDE4-29C6-203F-6CB6-3CC8FB6AC595}" dt="2024-12-05T21:13:53.160" v="138"/>
          <ac:picMkLst>
            <pc:docMk/>
            <pc:sldMk cId="1756337653" sldId="257"/>
            <ac:picMk id="4" creationId="{E9584FF1-C7BF-790E-8D83-3A9E7E5A8AD3}"/>
          </ac:picMkLst>
        </pc:picChg>
        <pc:picChg chg="del mod">
          <ac:chgData name="Oleksandr Borysenko" userId="S::oleksandr.borysenko@smartindustrycampus.onmicrosoft.com::13aad689-b5ce-4551-afa1-5b9c38863189" providerId="AD" clId="Web-{A948CDE4-29C6-203F-6CB6-3CC8FB6AC595}" dt="2024-12-05T21:13:55.723" v="139"/>
          <ac:picMkLst>
            <pc:docMk/>
            <pc:sldMk cId="1756337653" sldId="257"/>
            <ac:picMk id="5" creationId="{4EB0078B-4842-A316-9222-8A6D70324358}"/>
          </ac:picMkLst>
        </pc:picChg>
        <pc:picChg chg="add mod">
          <ac:chgData name="Oleksandr Borysenko" userId="S::oleksandr.borysenko@smartindustrycampus.onmicrosoft.com::13aad689-b5ce-4551-afa1-5b9c38863189" providerId="AD" clId="Web-{A948CDE4-29C6-203F-6CB6-3CC8FB6AC595}" dt="2024-12-05T21:15:25.693" v="147" actId="14100"/>
          <ac:picMkLst>
            <pc:docMk/>
            <pc:sldMk cId="1756337653" sldId="257"/>
            <ac:picMk id="6" creationId="{21DA2EB7-BEC2-771F-5FFD-379228899215}"/>
          </ac:picMkLst>
        </pc:picChg>
        <pc:picChg chg="add mod">
          <ac:chgData name="Oleksandr Borysenko" userId="S::oleksandr.borysenko@smartindustrycampus.onmicrosoft.com::13aad689-b5ce-4551-afa1-5b9c38863189" providerId="AD" clId="Web-{A948CDE4-29C6-203F-6CB6-3CC8FB6AC595}" dt="2024-12-05T21:16:35.975" v="148" actId="1076"/>
          <ac:picMkLst>
            <pc:docMk/>
            <pc:sldMk cId="1756337653" sldId="257"/>
            <ac:picMk id="7" creationId="{1EF0DF2B-65FE-B69C-6697-9C82812778F0}"/>
          </ac:picMkLst>
        </pc:picChg>
      </pc:sldChg>
      <pc:sldChg chg="del">
        <pc:chgData name="Oleksandr Borysenko" userId="S::oleksandr.borysenko@smartindustrycampus.onmicrosoft.com::13aad689-b5ce-4551-afa1-5b9c38863189" providerId="AD" clId="Web-{A948CDE4-29C6-203F-6CB6-3CC8FB6AC595}" dt="2024-12-05T20:38:16.386" v="20"/>
        <pc:sldMkLst>
          <pc:docMk/>
          <pc:sldMk cId="4088194713" sldId="258"/>
        </pc:sldMkLst>
      </pc:sldChg>
      <pc:sldChg chg="del">
        <pc:chgData name="Oleksandr Borysenko" userId="S::oleksandr.borysenko@smartindustrycampus.onmicrosoft.com::13aad689-b5ce-4551-afa1-5b9c38863189" providerId="AD" clId="Web-{A948CDE4-29C6-203F-6CB6-3CC8FB6AC595}" dt="2024-12-05T20:38:18.745" v="21"/>
        <pc:sldMkLst>
          <pc:docMk/>
          <pc:sldMk cId="2765206558" sldId="259"/>
        </pc:sldMkLst>
      </pc:sldChg>
      <pc:sldChg chg="del">
        <pc:chgData name="Oleksandr Borysenko" userId="S::oleksandr.borysenko@smartindustrycampus.onmicrosoft.com::13aad689-b5ce-4551-afa1-5b9c38863189" providerId="AD" clId="Web-{A948CDE4-29C6-203F-6CB6-3CC8FB6AC595}" dt="2024-12-05T20:38:21.229" v="22"/>
        <pc:sldMkLst>
          <pc:docMk/>
          <pc:sldMk cId="1892294136" sldId="260"/>
        </pc:sldMkLst>
      </pc:sldChg>
      <pc:sldChg chg="modSp">
        <pc:chgData name="Oleksandr Borysenko" userId="S::oleksandr.borysenko@smartindustrycampus.onmicrosoft.com::13aad689-b5ce-4551-afa1-5b9c38863189" providerId="AD" clId="Web-{A948CDE4-29C6-203F-6CB6-3CC8FB6AC595}" dt="2024-12-05T21:03:27.378" v="113" actId="20577"/>
        <pc:sldMkLst>
          <pc:docMk/>
          <pc:sldMk cId="1705015251" sldId="261"/>
        </pc:sldMkLst>
        <pc:spChg chg="mod">
          <ac:chgData name="Oleksandr Borysenko" userId="S::oleksandr.borysenko@smartindustrycampus.onmicrosoft.com::13aad689-b5ce-4551-afa1-5b9c38863189" providerId="AD" clId="Web-{A948CDE4-29C6-203F-6CB6-3CC8FB6AC595}" dt="2024-12-05T21:03:27.378" v="113" actId="20577"/>
          <ac:spMkLst>
            <pc:docMk/>
            <pc:sldMk cId="1705015251" sldId="261"/>
            <ac:spMk id="3" creationId="{40D839FF-6808-75A2-9B39-EC632401B27F}"/>
          </ac:spMkLst>
        </pc:spChg>
      </pc:sldChg>
      <pc:sldChg chg="modSp new">
        <pc:chgData name="Oleksandr Borysenko" userId="S::oleksandr.borysenko@smartindustrycampus.onmicrosoft.com::13aad689-b5ce-4551-afa1-5b9c38863189" providerId="AD" clId="Web-{A948CDE4-29C6-203F-6CB6-3CC8FB6AC595}" dt="2024-12-05T21:24:51.249" v="158" actId="20577"/>
        <pc:sldMkLst>
          <pc:docMk/>
          <pc:sldMk cId="1337434505" sldId="263"/>
        </pc:sldMkLst>
        <pc:spChg chg="mod">
          <ac:chgData name="Oleksandr Borysenko" userId="S::oleksandr.borysenko@smartindustrycampus.onmicrosoft.com::13aad689-b5ce-4551-afa1-5b9c38863189" providerId="AD" clId="Web-{A948CDE4-29C6-203F-6CB6-3CC8FB6AC595}" dt="2024-12-05T20:42:09.796" v="30" actId="20577"/>
          <ac:spMkLst>
            <pc:docMk/>
            <pc:sldMk cId="1337434505" sldId="263"/>
            <ac:spMk id="2" creationId="{FA2FBC2E-19DC-3CFD-F8FF-E0892309ADDC}"/>
          </ac:spMkLst>
        </pc:spChg>
        <pc:spChg chg="mod">
          <ac:chgData name="Oleksandr Borysenko" userId="S::oleksandr.borysenko@smartindustrycampus.onmicrosoft.com::13aad689-b5ce-4551-afa1-5b9c38863189" providerId="AD" clId="Web-{A948CDE4-29C6-203F-6CB6-3CC8FB6AC595}" dt="2024-12-05T21:24:51.249" v="158" actId="20577"/>
          <ac:spMkLst>
            <pc:docMk/>
            <pc:sldMk cId="1337434505" sldId="263"/>
            <ac:spMk id="3" creationId="{1EC4939B-CED1-A8B9-9E9F-9BDE6F1C3112}"/>
          </ac:spMkLst>
        </pc:spChg>
      </pc:sldChg>
      <pc:sldChg chg="modSp new">
        <pc:chgData name="Oleksandr Borysenko" userId="S::oleksandr.borysenko@smartindustrycampus.onmicrosoft.com::13aad689-b5ce-4551-afa1-5b9c38863189" providerId="AD" clId="Web-{A948CDE4-29C6-203F-6CB6-3CC8FB6AC595}" dt="2024-12-05T20:50:10.210" v="66" actId="20577"/>
        <pc:sldMkLst>
          <pc:docMk/>
          <pc:sldMk cId="1424744488" sldId="264"/>
        </pc:sldMkLst>
        <pc:spChg chg="mod">
          <ac:chgData name="Oleksandr Borysenko" userId="S::oleksandr.borysenko@smartindustrycampus.onmicrosoft.com::13aad689-b5ce-4551-afa1-5b9c38863189" providerId="AD" clId="Web-{A948CDE4-29C6-203F-6CB6-3CC8FB6AC595}" dt="2024-12-05T20:49:55.897" v="64" actId="20577"/>
          <ac:spMkLst>
            <pc:docMk/>
            <pc:sldMk cId="1424744488" sldId="264"/>
            <ac:spMk id="2" creationId="{2F9290BC-6C5C-7668-74CA-2CA91254F56F}"/>
          </ac:spMkLst>
        </pc:spChg>
        <pc:spChg chg="mod">
          <ac:chgData name="Oleksandr Borysenko" userId="S::oleksandr.borysenko@smartindustrycampus.onmicrosoft.com::13aad689-b5ce-4551-afa1-5b9c38863189" providerId="AD" clId="Web-{A948CDE4-29C6-203F-6CB6-3CC8FB6AC595}" dt="2024-12-05T20:50:10.210" v="66" actId="20577"/>
          <ac:spMkLst>
            <pc:docMk/>
            <pc:sldMk cId="1424744488" sldId="264"/>
            <ac:spMk id="3" creationId="{0F810D17-CC94-D321-6E04-D7114B0595C0}"/>
          </ac:spMkLst>
        </pc:spChg>
      </pc:sldChg>
      <pc:sldChg chg="addSp delSp modSp new mod modClrScheme chgLayout">
        <pc:chgData name="Oleksandr Borysenko" userId="S::oleksandr.borysenko@smartindustrycampus.onmicrosoft.com::13aad689-b5ce-4551-afa1-5b9c38863189" providerId="AD" clId="Web-{A948CDE4-29C6-203F-6CB6-3CC8FB6AC595}" dt="2024-12-05T21:02:14.455" v="111" actId="20577"/>
        <pc:sldMkLst>
          <pc:docMk/>
          <pc:sldMk cId="2122379362" sldId="265"/>
        </pc:sldMkLst>
        <pc:spChg chg="mod ord">
          <ac:chgData name="Oleksandr Borysenko" userId="S::oleksandr.borysenko@smartindustrycampus.onmicrosoft.com::13aad689-b5ce-4551-afa1-5b9c38863189" providerId="AD" clId="Web-{A948CDE4-29C6-203F-6CB6-3CC8FB6AC595}" dt="2024-12-05T21:01:39.439" v="106"/>
          <ac:spMkLst>
            <pc:docMk/>
            <pc:sldMk cId="2122379362" sldId="265"/>
            <ac:spMk id="2" creationId="{DDA0965E-59A7-00EA-71EA-EA51DAEC406C}"/>
          </ac:spMkLst>
        </pc:spChg>
        <pc:spChg chg="add del mod">
          <ac:chgData name="Oleksandr Borysenko" userId="S::oleksandr.borysenko@smartindustrycampus.onmicrosoft.com::13aad689-b5ce-4551-afa1-5b9c38863189" providerId="AD" clId="Web-{A948CDE4-29C6-203F-6CB6-3CC8FB6AC595}" dt="2024-12-05T21:01:29.423" v="105"/>
          <ac:spMkLst>
            <pc:docMk/>
            <pc:sldMk cId="2122379362" sldId="265"/>
            <ac:spMk id="3" creationId="{31C0513B-79D4-D2F2-DDC6-3E4AE25908AD}"/>
          </ac:spMkLst>
        </pc:spChg>
        <pc:spChg chg="add mod ord">
          <ac:chgData name="Oleksandr Borysenko" userId="S::oleksandr.borysenko@smartindustrycampus.onmicrosoft.com::13aad689-b5ce-4551-afa1-5b9c38863189" providerId="AD" clId="Web-{A948CDE4-29C6-203F-6CB6-3CC8FB6AC595}" dt="2024-12-05T21:02:14.455" v="111" actId="20577"/>
          <ac:spMkLst>
            <pc:docMk/>
            <pc:sldMk cId="2122379362" sldId="265"/>
            <ac:spMk id="4" creationId="{ABA448CC-767D-6227-8C94-0F2D9081AB0A}"/>
          </ac:spMkLst>
        </pc:spChg>
      </pc:sldChg>
      <pc:sldChg chg="modSp new">
        <pc:chgData name="Oleksandr Borysenko" userId="S::oleksandr.borysenko@smartindustrycampus.onmicrosoft.com::13aad689-b5ce-4551-afa1-5b9c38863189" providerId="AD" clId="Web-{A948CDE4-29C6-203F-6CB6-3CC8FB6AC595}" dt="2024-12-05T21:09:53.291" v="135" actId="20577"/>
        <pc:sldMkLst>
          <pc:docMk/>
          <pc:sldMk cId="218162732" sldId="266"/>
        </pc:sldMkLst>
        <pc:spChg chg="mod">
          <ac:chgData name="Oleksandr Borysenko" userId="S::oleksandr.borysenko@smartindustrycampus.onmicrosoft.com::13aad689-b5ce-4551-afa1-5b9c38863189" providerId="AD" clId="Web-{A948CDE4-29C6-203F-6CB6-3CC8FB6AC595}" dt="2024-12-05T21:09:53.291" v="135" actId="20577"/>
          <ac:spMkLst>
            <pc:docMk/>
            <pc:sldMk cId="218162732" sldId="266"/>
            <ac:spMk id="2" creationId="{B4ED3ED8-F362-6B07-DCC7-9F9352803F5E}"/>
          </ac:spMkLst>
        </pc:spChg>
        <pc:spChg chg="mod">
          <ac:chgData name="Oleksandr Borysenko" userId="S::oleksandr.borysenko@smartindustrycampus.onmicrosoft.com::13aad689-b5ce-4551-afa1-5b9c38863189" providerId="AD" clId="Web-{A948CDE4-29C6-203F-6CB6-3CC8FB6AC595}" dt="2024-12-05T21:06:50.725" v="132" actId="20577"/>
          <ac:spMkLst>
            <pc:docMk/>
            <pc:sldMk cId="218162732" sldId="266"/>
            <ac:spMk id="3" creationId="{EB75D365-A399-CEFB-4DD6-5F9AFE4570E5}"/>
          </ac:spMkLst>
        </pc:spChg>
      </pc:sldChg>
    </pc:docChg>
  </pc:docChgLst>
  <pc:docChgLst>
    <pc:chgData name="Oleksandr Borysenko" userId="S::oleksandr.borysenko@smartindustrycampus.onmicrosoft.com::13aad689-b5ce-4551-afa1-5b9c38863189" providerId="AD" clId="Web-{67B48645-BF1D-81C7-D043-DE2E4F7B88DA}"/>
    <pc:docChg chg="modSld">
      <pc:chgData name="Oleksandr Borysenko" userId="S::oleksandr.borysenko@smartindustrycampus.onmicrosoft.com::13aad689-b5ce-4551-afa1-5b9c38863189" providerId="AD" clId="Web-{67B48645-BF1D-81C7-D043-DE2E4F7B88DA}" dt="2024-12-06T10:24:00.554" v="70" actId="14100"/>
      <pc:docMkLst>
        <pc:docMk/>
      </pc:docMkLst>
      <pc:sldChg chg="delSp modSp">
        <pc:chgData name="Oleksandr Borysenko" userId="S::oleksandr.borysenko@smartindustrycampus.onmicrosoft.com::13aad689-b5ce-4551-afa1-5b9c38863189" providerId="AD" clId="Web-{67B48645-BF1D-81C7-D043-DE2E4F7B88DA}" dt="2024-12-06T09:51:48.016" v="45" actId="1076"/>
        <pc:sldMkLst>
          <pc:docMk/>
          <pc:sldMk cId="1577499883" sldId="256"/>
        </pc:sldMkLst>
        <pc:spChg chg="mod">
          <ac:chgData name="Oleksandr Borysenko" userId="S::oleksandr.borysenko@smartindustrycampus.onmicrosoft.com::13aad689-b5ce-4551-afa1-5b9c38863189" providerId="AD" clId="Web-{67B48645-BF1D-81C7-D043-DE2E4F7B88DA}" dt="2024-12-06T09:51:23.953" v="42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Oleksandr Borysenko" userId="S::oleksandr.borysenko@smartindustrycampus.onmicrosoft.com::13aad689-b5ce-4551-afa1-5b9c38863189" providerId="AD" clId="Web-{67B48645-BF1D-81C7-D043-DE2E4F7B88DA}" dt="2024-12-06T09:51:48.016" v="45" actId="1076"/>
          <ac:spMkLst>
            <pc:docMk/>
            <pc:sldMk cId="1577499883" sldId="256"/>
            <ac:spMk id="3" creationId="{00000000-0000-0000-0000-000000000000}"/>
          </ac:spMkLst>
        </pc:spChg>
        <pc:spChg chg="del mod">
          <ac:chgData name="Oleksandr Borysenko" userId="S::oleksandr.borysenko@smartindustrycampus.onmicrosoft.com::13aad689-b5ce-4551-afa1-5b9c38863189" providerId="AD" clId="Web-{67B48645-BF1D-81C7-D043-DE2E4F7B88DA}" dt="2024-12-06T09:50:59.765" v="38"/>
          <ac:spMkLst>
            <pc:docMk/>
            <pc:sldMk cId="1577499883" sldId="256"/>
            <ac:spMk id="4" creationId="{01DA10C4-1174-9C22-C53F-46F755316848}"/>
          </ac:spMkLst>
        </pc:spChg>
      </pc:sldChg>
      <pc:sldChg chg="addSp delSp modSp">
        <pc:chgData name="Oleksandr Borysenko" userId="S::oleksandr.borysenko@smartindustrycampus.onmicrosoft.com::13aad689-b5ce-4551-afa1-5b9c38863189" providerId="AD" clId="Web-{67B48645-BF1D-81C7-D043-DE2E4F7B88DA}" dt="2024-12-06T10:24:00.554" v="70" actId="14100"/>
        <pc:sldMkLst>
          <pc:docMk/>
          <pc:sldMk cId="1756337653" sldId="257"/>
        </pc:sldMkLst>
        <pc:spChg chg="mod">
          <ac:chgData name="Oleksandr Borysenko" userId="S::oleksandr.borysenko@smartindustrycampus.onmicrosoft.com::13aad689-b5ce-4551-afa1-5b9c38863189" providerId="AD" clId="Web-{67B48645-BF1D-81C7-D043-DE2E4F7B88DA}" dt="2024-12-06T10:24:00.554" v="70" actId="14100"/>
          <ac:spMkLst>
            <pc:docMk/>
            <pc:sldMk cId="1756337653" sldId="257"/>
            <ac:spMk id="2" creationId="{E8E3257D-A7D9-5595-131A-85F6C550CF50}"/>
          </ac:spMkLst>
        </pc:spChg>
        <pc:spChg chg="del mod">
          <ac:chgData name="Oleksandr Borysenko" userId="S::oleksandr.borysenko@smartindustrycampus.onmicrosoft.com::13aad689-b5ce-4551-afa1-5b9c38863189" providerId="AD" clId="Web-{67B48645-BF1D-81C7-D043-DE2E4F7B88DA}" dt="2024-12-06T10:17:23.820" v="53"/>
          <ac:spMkLst>
            <pc:docMk/>
            <pc:sldMk cId="1756337653" sldId="257"/>
            <ac:spMk id="8" creationId="{E46B8620-0A2A-F9CF-CD75-29A1C562852D}"/>
          </ac:spMkLst>
        </pc:spChg>
        <pc:picChg chg="add mod">
          <ac:chgData name="Oleksandr Borysenko" userId="S::oleksandr.borysenko@smartindustrycampus.onmicrosoft.com::13aad689-b5ce-4551-afa1-5b9c38863189" providerId="AD" clId="Web-{67B48645-BF1D-81C7-D043-DE2E4F7B88DA}" dt="2024-12-06T10:23:50.085" v="68" actId="1076"/>
          <ac:picMkLst>
            <pc:docMk/>
            <pc:sldMk cId="1756337653" sldId="257"/>
            <ac:picMk id="3" creationId="{70EF432F-02F8-A3B6-4662-6E60C470DFBD}"/>
          </ac:picMkLst>
        </pc:picChg>
        <pc:picChg chg="add mod">
          <ac:chgData name="Oleksandr Borysenko" userId="S::oleksandr.borysenko@smartindustrycampus.onmicrosoft.com::13aad689-b5ce-4551-afa1-5b9c38863189" providerId="AD" clId="Web-{67B48645-BF1D-81C7-D043-DE2E4F7B88DA}" dt="2024-12-06T10:23:46.225" v="67" actId="1076"/>
          <ac:picMkLst>
            <pc:docMk/>
            <pc:sldMk cId="1756337653" sldId="257"/>
            <ac:picMk id="4" creationId="{8DA9F025-5A54-7386-037B-6D81C4EA9295}"/>
          </ac:picMkLst>
        </pc:picChg>
        <pc:picChg chg="mod">
          <ac:chgData name="Oleksandr Borysenko" userId="S::oleksandr.borysenko@smartindustrycampus.onmicrosoft.com::13aad689-b5ce-4551-afa1-5b9c38863189" providerId="AD" clId="Web-{67B48645-BF1D-81C7-D043-DE2E4F7B88DA}" dt="2024-12-06T10:18:24.242" v="63" actId="14100"/>
          <ac:picMkLst>
            <pc:docMk/>
            <pc:sldMk cId="1756337653" sldId="257"/>
            <ac:picMk id="6" creationId="{21DA2EB7-BEC2-771F-5FFD-379228899215}"/>
          </ac:picMkLst>
        </pc:picChg>
        <pc:picChg chg="mod">
          <ac:chgData name="Oleksandr Borysenko" userId="S::oleksandr.borysenko@smartindustrycampus.onmicrosoft.com::13aad689-b5ce-4551-afa1-5b9c38863189" providerId="AD" clId="Web-{67B48645-BF1D-81C7-D043-DE2E4F7B88DA}" dt="2024-12-06T10:18:30.882" v="66" actId="14100"/>
          <ac:picMkLst>
            <pc:docMk/>
            <pc:sldMk cId="1756337653" sldId="257"/>
            <ac:picMk id="7" creationId="{1EF0DF2B-65FE-B69C-6697-9C82812778F0}"/>
          </ac:picMkLst>
        </pc:picChg>
      </pc:sldChg>
      <pc:sldChg chg="modSp">
        <pc:chgData name="Oleksandr Borysenko" userId="S::oleksandr.borysenko@smartindustrycampus.onmicrosoft.com::13aad689-b5ce-4551-afa1-5b9c38863189" providerId="AD" clId="Web-{67B48645-BF1D-81C7-D043-DE2E4F7B88DA}" dt="2024-12-06T09:03:29.074" v="36" actId="20577"/>
        <pc:sldMkLst>
          <pc:docMk/>
          <pc:sldMk cId="1705015251" sldId="261"/>
        </pc:sldMkLst>
        <pc:spChg chg="mod">
          <ac:chgData name="Oleksandr Borysenko" userId="S::oleksandr.borysenko@smartindustrycampus.onmicrosoft.com::13aad689-b5ce-4551-afa1-5b9c38863189" providerId="AD" clId="Web-{67B48645-BF1D-81C7-D043-DE2E4F7B88DA}" dt="2024-12-06T09:03:29.074" v="36" actId="20577"/>
          <ac:spMkLst>
            <pc:docMk/>
            <pc:sldMk cId="1705015251" sldId="261"/>
            <ac:spMk id="3" creationId="{40D839FF-6808-75A2-9B39-EC632401B27F}"/>
          </ac:spMkLst>
        </pc:spChg>
      </pc:sldChg>
      <pc:sldChg chg="addSp modSp">
        <pc:chgData name="Oleksandr Borysenko" userId="S::oleksandr.borysenko@smartindustrycampus.onmicrosoft.com::13aad689-b5ce-4551-afa1-5b9c38863189" providerId="AD" clId="Web-{67B48645-BF1D-81C7-D043-DE2E4F7B88DA}" dt="2024-12-06T08:53:05.364" v="25" actId="20577"/>
        <pc:sldMkLst>
          <pc:docMk/>
          <pc:sldMk cId="3410461994" sldId="262"/>
        </pc:sldMkLst>
        <pc:spChg chg="mod">
          <ac:chgData name="Oleksandr Borysenko" userId="S::oleksandr.borysenko@smartindustrycampus.onmicrosoft.com::13aad689-b5ce-4551-afa1-5b9c38863189" providerId="AD" clId="Web-{67B48645-BF1D-81C7-D043-DE2E4F7B88DA}" dt="2024-12-06T08:50:15.471" v="1" actId="14100"/>
          <ac:spMkLst>
            <pc:docMk/>
            <pc:sldMk cId="3410461994" sldId="262"/>
            <ac:spMk id="3" creationId="{7BDF65AB-ED18-5232-3CCF-1D5E36EE91F6}"/>
          </ac:spMkLst>
        </pc:spChg>
        <pc:spChg chg="add mod">
          <ac:chgData name="Oleksandr Borysenko" userId="S::oleksandr.borysenko@smartindustrycampus.onmicrosoft.com::13aad689-b5ce-4551-afa1-5b9c38863189" providerId="AD" clId="Web-{67B48645-BF1D-81C7-D043-DE2E4F7B88DA}" dt="2024-12-06T08:53:05.364" v="25" actId="20577"/>
          <ac:spMkLst>
            <pc:docMk/>
            <pc:sldMk cId="3410461994" sldId="262"/>
            <ac:spMk id="4" creationId="{F4479E74-3492-3AFE-69A6-7B720BBDEC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00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1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1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6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1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169127/what-is-illegalstateexception" TargetMode="External"/><Relationship Id="rId2" Type="http://schemas.openxmlformats.org/officeDocument/2006/relationships/hyperlink" Target="https://rollbar.com/blog/java-illegalstateexcep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aler.com/topics/java-lang-illegalstateexcep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271897"/>
            <a:ext cx="8676222" cy="14252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u="sng" dirty="0" err="1">
                <a:solidFill>
                  <a:srgbClr val="FFFF0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 Black"/>
                <a:ea typeface="+mj-lt"/>
                <a:cs typeface="+mj-lt"/>
              </a:rPr>
              <a:t>IllegalStateException</a:t>
            </a:r>
            <a:endParaRPr lang="de-DE" sz="3200" dirty="0" err="1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rial Black"/>
              <a:ea typeface="+mj-lt"/>
              <a:cs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58183" y="2332648"/>
            <a:ext cx="9466503" cy="35413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Herzlich willkommen zu meiner Präsentation über </a:t>
            </a:r>
            <a:r>
              <a:rPr lang="de-DE" sz="2000" u="sng" err="1">
                <a:solidFill>
                  <a:srgbClr val="FFFF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IllegalStateException</a:t>
            </a:r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in Java!</a:t>
            </a:r>
            <a:endParaRPr lang="de-DE" sz="20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algn="ctr"/>
            <a:endParaRPr lang="de-DE" sz="20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ea typeface="+mn-lt"/>
              <a:cs typeface="+mn-lt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In dieser Präsentation werde ich erklären, was eine </a:t>
            </a:r>
            <a:r>
              <a:rPr lang="de-DE" sz="2000" u="sng" err="1">
                <a:solidFill>
                  <a:srgbClr val="FFFF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IllegalStateException</a:t>
            </a:r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ist und wann sie auftritt.</a:t>
            </a:r>
            <a:endParaRPr lang="de-DE" sz="20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algn="ctr"/>
            <a:endParaRPr lang="de-DE" sz="20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ea typeface="+mn-lt"/>
              <a:cs typeface="+mn-lt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Das Ziel ist es, zu verstehen, wie und warum diese Ausnahme in Java geworfen wird und welche </a:t>
            </a:r>
            <a:r>
              <a:rPr lang="de-DE" sz="20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best</a:t>
            </a:r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de-DE" sz="200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practices</a:t>
            </a:r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es gibt, um sie zu vermeiden.</a:t>
            </a:r>
            <a:endParaRPr lang="de-DE" sz="20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D3ED8-F362-6B07-DCC7-9F935280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latin typeface="Arial"/>
                <a:ea typeface="+mj-lt"/>
                <a:cs typeface="+mj-lt"/>
              </a:rPr>
              <a:t>Inhalt der Präsentation</a:t>
            </a:r>
            <a:endParaRPr lang="de-DE" sz="20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5D365-A399-CEFB-4DD6-5F9AFE45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Arial"/>
                <a:cs typeface="Arial"/>
              </a:rPr>
              <a:t>Was ist eine </a:t>
            </a:r>
            <a:r>
              <a:rPr lang="de-DE" dirty="0" err="1">
                <a:solidFill>
                  <a:srgbClr val="FFFF00"/>
                </a:solidFill>
                <a:latin typeface="Arial"/>
                <a:cs typeface="Arial"/>
              </a:rPr>
              <a:t>IllegalStateException</a:t>
            </a:r>
            <a:r>
              <a:rPr lang="de-DE" dirty="0">
                <a:latin typeface="Arial"/>
                <a:cs typeface="Arial"/>
              </a:rPr>
              <a:t>?</a:t>
            </a:r>
            <a:endParaRPr lang="de-DE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de-DE" dirty="0">
                <a:solidFill>
                  <a:srgbClr val="EBEBEB"/>
                </a:solidFill>
                <a:latin typeface="Arial"/>
                <a:cs typeface="Arial"/>
              </a:rPr>
              <a:t>Wann tritt </a:t>
            </a:r>
            <a:r>
              <a:rPr lang="de-DE" dirty="0" err="1">
                <a:solidFill>
                  <a:srgbClr val="FFFF00"/>
                </a:solidFill>
                <a:latin typeface="Arial"/>
                <a:cs typeface="Arial"/>
              </a:rPr>
              <a:t>IllegalStateException</a:t>
            </a:r>
            <a:r>
              <a:rPr lang="de-DE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rgbClr val="EBEBEB"/>
                </a:solidFill>
                <a:latin typeface="Arial"/>
                <a:cs typeface="Arial"/>
              </a:rPr>
              <a:t>auf?</a:t>
            </a:r>
            <a:endParaRPr lang="de-DE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de-DE" dirty="0">
                <a:latin typeface="Arial"/>
                <a:cs typeface="Arial"/>
              </a:rPr>
              <a:t>Beispielcode</a:t>
            </a:r>
            <a:endParaRPr lang="de-DE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de-DE" dirty="0">
                <a:solidFill>
                  <a:srgbClr val="EBEBEB"/>
                </a:solidFill>
                <a:latin typeface="Arial"/>
                <a:cs typeface="Arial"/>
              </a:rPr>
              <a:t>Wie vermeidet man </a:t>
            </a:r>
            <a:r>
              <a:rPr lang="de-DE" dirty="0" err="1">
                <a:solidFill>
                  <a:srgbClr val="FFFF00"/>
                </a:solidFill>
                <a:latin typeface="Arial"/>
                <a:cs typeface="Arial"/>
              </a:rPr>
              <a:t>IllegalStateException</a:t>
            </a:r>
            <a:r>
              <a:rPr lang="de-DE" dirty="0">
                <a:solidFill>
                  <a:srgbClr val="EBEBEB"/>
                </a:solidFill>
                <a:latin typeface="Arial"/>
                <a:cs typeface="Arial"/>
              </a:rPr>
              <a:t>?</a:t>
            </a:r>
            <a:endParaRPr lang="de-DE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de-DE" dirty="0">
                <a:latin typeface="Arial"/>
                <a:cs typeface="Arial"/>
              </a:rPr>
              <a:t>Quizfrage</a:t>
            </a:r>
          </a:p>
          <a:p>
            <a:pPr>
              <a:buClr>
                <a:srgbClr val="EF53A5"/>
              </a:buClr>
            </a:pPr>
            <a:r>
              <a:rPr lang="de-DE" u="sng" dirty="0">
                <a:solidFill>
                  <a:srgbClr val="FFFFFF"/>
                </a:solidFill>
                <a:latin typeface="Arial"/>
                <a:cs typeface="Arial"/>
              </a:rPr>
              <a:t>Vielen Dank für Ihre Aufmerksamkeit!</a:t>
            </a:r>
            <a:endParaRPr lang="de-DE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de-DE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de-DE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de-DE" dirty="0">
              <a:solidFill>
                <a:srgbClr val="EBEBEB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de-DE" dirty="0">
              <a:latin typeface="Arial"/>
              <a:cs typeface="Arial"/>
            </a:endParaRPr>
          </a:p>
          <a:p>
            <a:pPr marL="457200" indent="-457200">
              <a:buClr>
                <a:srgbClr val="EF53A5"/>
              </a:buClr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FBC2E-19DC-3CFD-F8FF-E0892309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13382" cy="396076"/>
          </a:xfrm>
        </p:spPr>
        <p:txBody>
          <a:bodyPr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/>
                <a:cs typeface="Arial"/>
              </a:rPr>
              <a:t>Was ist eine </a:t>
            </a:r>
            <a:r>
              <a:rPr lang="de-DE" sz="2000" err="1">
                <a:solidFill>
                  <a:srgbClr val="FFFF00"/>
                </a:solidFill>
                <a:latin typeface="Arial"/>
                <a:cs typeface="Arial"/>
              </a:rPr>
              <a:t>IllegalStateException</a:t>
            </a:r>
            <a:r>
              <a:rPr lang="de-DE" sz="2000" dirty="0">
                <a:solidFill>
                  <a:schemeClr val="tx1"/>
                </a:solidFill>
                <a:latin typeface="Arial"/>
                <a:cs typeface="Arial"/>
              </a:rPr>
              <a:t>?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4939B-CED1-A8B9-9E9F-9BDE6F1C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Eine </a:t>
            </a:r>
            <a:r>
              <a:rPr lang="de-DE" u="sng" err="1">
                <a:solidFill>
                  <a:srgbClr val="FFFF00"/>
                </a:solidFill>
                <a:latin typeface="Arial"/>
                <a:ea typeface="+mj-lt"/>
                <a:cs typeface="+mj-lt"/>
              </a:rPr>
              <a:t>IllegalStateException</a:t>
            </a:r>
            <a:r>
              <a:rPr lang="de-DE" u="sng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 </a:t>
            </a:r>
            <a:r>
              <a:rPr lang="de-DE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ist eine </a:t>
            </a:r>
            <a:r>
              <a:rPr lang="de-DE" u="sng" err="1">
                <a:solidFill>
                  <a:srgbClr val="FFFF00"/>
                </a:solidFill>
                <a:latin typeface="Arial"/>
                <a:ea typeface="+mj-lt"/>
                <a:cs typeface="+mj-lt"/>
              </a:rPr>
              <a:t>R</a:t>
            </a:r>
            <a:r>
              <a:rPr lang="de-DE" u="sng" err="1">
                <a:solidFill>
                  <a:srgbClr val="FFFF00"/>
                </a:solidFill>
                <a:latin typeface="Century Gothic"/>
                <a:ea typeface="+mj-lt"/>
                <a:cs typeface="+mj-lt"/>
              </a:rPr>
              <a:t>untime</a:t>
            </a:r>
            <a:r>
              <a:rPr lang="de-DE" u="sng" dirty="0">
                <a:solidFill>
                  <a:srgbClr val="FFFF00"/>
                </a:solidFill>
                <a:latin typeface="Century Gothic"/>
                <a:ea typeface="+mj-lt"/>
                <a:cs typeface="+mj-lt"/>
              </a:rPr>
              <a:t> </a:t>
            </a:r>
            <a:r>
              <a:rPr lang="de-DE" u="sng" err="1">
                <a:solidFill>
                  <a:srgbClr val="FFFF00"/>
                </a:solidFill>
                <a:latin typeface="Century Gothic"/>
                <a:ea typeface="+mj-lt"/>
                <a:cs typeface="+mj-lt"/>
              </a:rPr>
              <a:t>Exception</a:t>
            </a:r>
            <a:r>
              <a:rPr lang="de-DE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 in Java, die ausgelöst wird, um anzuzeigen, dass eine Methode zu einem unzulässigen oder ungeeigneten Zeitpunkt aufgerufen wurde.</a:t>
            </a:r>
            <a:endParaRPr lang="de-DE" dirty="0">
              <a:solidFill>
                <a:srgbClr val="FFFFFF"/>
              </a:solidFill>
              <a:latin typeface="Arial"/>
              <a:ea typeface="+mj-lt"/>
              <a:cs typeface="Arial"/>
            </a:endParaRPr>
          </a:p>
          <a:p>
            <a:pPr>
              <a:buClr>
                <a:srgbClr val="EF53A5"/>
              </a:buClr>
            </a:pPr>
            <a:endParaRPr lang="de-DE" dirty="0">
              <a:solidFill>
                <a:srgbClr val="FFFFFF"/>
              </a:solidFill>
              <a:latin typeface="Arial"/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de-DE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Um eine Analogie zu verwenden: Eine Methode in Java aufzurufen, wenn sich das System nicht im richtigen Zustand befindet, ist so, als würde man versuchen, ein Auto zu starten, während es auf „Drive“ steht.</a:t>
            </a:r>
          </a:p>
          <a:p>
            <a:pPr>
              <a:buClr>
                <a:srgbClr val="EF53A5"/>
              </a:buClr>
            </a:pPr>
            <a:endParaRPr lang="de-DE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Wichtig: Sie zeigt an, dass die Logik des Programms verletzt wurde.</a:t>
            </a:r>
            <a:endParaRPr lang="de-DE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43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290BC-6C5C-7668-74CA-2CA9125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13382" cy="370099"/>
          </a:xfrm>
        </p:spPr>
        <p:txBody>
          <a:bodyPr/>
          <a:lstStyle/>
          <a:p>
            <a:pPr algn="ctr"/>
            <a:r>
              <a:rPr lang="de-DE" sz="2000" dirty="0">
                <a:latin typeface="Arial"/>
                <a:ea typeface="+mj-lt"/>
                <a:cs typeface="+mj-lt"/>
              </a:rPr>
              <a:t>Wann tritt </a:t>
            </a:r>
            <a:r>
              <a:rPr lang="de-DE" sz="2000" err="1">
                <a:solidFill>
                  <a:srgbClr val="FFFF00"/>
                </a:solidFill>
                <a:latin typeface="Arial"/>
                <a:cs typeface="Arial"/>
              </a:rPr>
              <a:t>IllegalStateException</a:t>
            </a:r>
            <a:r>
              <a:rPr lang="de-DE" sz="2000" dirty="0">
                <a:solidFill>
                  <a:srgbClr val="FFFF00"/>
                </a:solidFill>
                <a:latin typeface="Arial"/>
                <a:ea typeface="+mj-lt"/>
                <a:cs typeface="+mj-lt"/>
              </a:rPr>
              <a:t> </a:t>
            </a:r>
            <a:r>
              <a:rPr lang="de-DE" sz="2000" dirty="0">
                <a:latin typeface="Arial"/>
                <a:ea typeface="+mj-lt"/>
                <a:cs typeface="+mj-lt"/>
              </a:rPr>
              <a:t>auf?</a:t>
            </a:r>
            <a:endParaRPr lang="de-DE" sz="200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10D17-CC94-D321-6E04-D7114B05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Aufrufen von Methoden für ein nicht initialisiertes Objekt.</a:t>
            </a:r>
            <a:endParaRPr lang="de-DE" dirty="0"/>
          </a:p>
          <a:p>
            <a:pPr>
              <a:buClr>
                <a:srgbClr val="EF53A5"/>
              </a:buClr>
            </a:pPr>
            <a:endParaRPr lang="de-DE" dirty="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de-DE" dirty="0">
                <a:ea typeface="+mj-lt"/>
                <a:cs typeface="+mj-lt"/>
              </a:rPr>
              <a:t>Der Versuch, den Zustand eines Objekts zu ändern, nachdem es abgeschlossen wurde (z. B. nachdem ein Thread geschlossen wurde).</a:t>
            </a:r>
            <a:endParaRPr lang="de-DE" dirty="0"/>
          </a:p>
          <a:p>
            <a:pPr>
              <a:buClr>
                <a:srgbClr val="EF53A5"/>
              </a:buClr>
            </a:pPr>
            <a:endParaRPr lang="de-DE" dirty="0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de-DE" dirty="0">
                <a:ea typeface="+mj-lt"/>
                <a:cs typeface="+mj-lt"/>
              </a:rPr>
              <a:t>Verwendung eines Objekts in einem Zustand, in dem es nicht verwendet werden kann (z. B. Aufruf einer Methode für ein leeres Sammelobjekt).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74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3257D-A7D9-5595-131A-85F6C550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324" y="358486"/>
            <a:ext cx="5562845" cy="443840"/>
          </a:xfrm>
        </p:spPr>
        <p:txBody>
          <a:bodyPr>
            <a:norm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ea typeface="+mj-lt"/>
                <a:cs typeface="+mj-lt"/>
              </a:rPr>
              <a:t>Beispielcode</a:t>
            </a:r>
            <a:endParaRPr lang="de-DE" sz="20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1DA2EB7-BEC2-771F-5FFD-37922889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3" y="145225"/>
            <a:ext cx="3563721" cy="5061858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1EF0DF2B-65FE-B69C-6697-9C828127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1" y="5350946"/>
            <a:ext cx="3560126" cy="1228107"/>
          </a:xfrm>
          <a:prstGeom prst="rect">
            <a:avLst/>
          </a:prstGeom>
        </p:spPr>
      </p:pic>
      <p:pic>
        <p:nvPicPr>
          <p:cNvPr id="3" name="Grafik 2" descr="Ein Bild, das Text, Screenshot, Display, Software enthält.&#10;&#10;Beschreibung automatisch generiert.">
            <a:extLst>
              <a:ext uri="{FF2B5EF4-FFF2-40B4-BE49-F238E27FC236}">
                <a16:creationId xmlns:a16="http://schemas.microsoft.com/office/drawing/2014/main" id="{70EF432F-02F8-A3B6-4662-6E60C470D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89" y="809749"/>
            <a:ext cx="4953000" cy="3733800"/>
          </a:xfrm>
          <a:prstGeom prst="rect">
            <a:avLst/>
          </a:prstGeom>
        </p:spPr>
      </p:pic>
      <p:pic>
        <p:nvPicPr>
          <p:cNvPr id="4" name="Grafik 3" descr="Ein Bild, das Text, Schrift, Screenshot enthält.&#10;&#10;Beschreibung automatisch generiert.">
            <a:extLst>
              <a:ext uri="{FF2B5EF4-FFF2-40B4-BE49-F238E27FC236}">
                <a16:creationId xmlns:a16="http://schemas.microsoft.com/office/drawing/2014/main" id="{8DA9F025-5A54-7386-037B-6D81C4E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116" y="5961290"/>
            <a:ext cx="6883854" cy="6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0965E-59A7-00EA-71EA-EA51DAE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dirty="0">
                <a:latin typeface="Arial"/>
                <a:ea typeface="+mj-lt"/>
                <a:cs typeface="+mj-lt"/>
              </a:rPr>
              <a:t>Wie vermeidet man </a:t>
            </a:r>
            <a:r>
              <a:rPr lang="de-DE" sz="2000" err="1">
                <a:solidFill>
                  <a:srgbClr val="FFFF00"/>
                </a:solidFill>
                <a:latin typeface="Arial"/>
                <a:cs typeface="Arial"/>
              </a:rPr>
              <a:t>IllegalStateException</a:t>
            </a:r>
            <a:r>
              <a:rPr lang="de-DE" sz="2000" dirty="0">
                <a:latin typeface="Arial"/>
                <a:ea typeface="+mj-lt"/>
                <a:cs typeface="+mj-lt"/>
              </a:rPr>
              <a:t>?</a:t>
            </a:r>
            <a:endParaRPr lang="de-DE" sz="2000">
              <a:latin typeface="Arial"/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A448CC-767D-6227-8C94-0F2D9081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latin typeface="Arial"/>
                <a:ea typeface="+mj-lt"/>
                <a:cs typeface="+mj-lt"/>
              </a:rPr>
              <a:t>Überprüfung des Zustands des Objekts</a:t>
            </a:r>
            <a:r>
              <a:rPr lang="de-DE" dirty="0">
                <a:latin typeface="Arial"/>
                <a:ea typeface="+mj-lt"/>
                <a:cs typeface="+mj-lt"/>
              </a:rPr>
              <a:t> vor der Ausführung von Methoden.</a:t>
            </a:r>
            <a:endParaRPr lang="de-DE" dirty="0">
              <a:latin typeface="Arial"/>
            </a:endParaRPr>
          </a:p>
          <a:p>
            <a:pPr>
              <a:buClr>
                <a:srgbClr val="EF53A5"/>
              </a:buClr>
            </a:pPr>
            <a:endParaRPr lang="de-DE" dirty="0">
              <a:latin typeface="Arial"/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de-DE" b="1" dirty="0">
                <a:latin typeface="Arial"/>
                <a:ea typeface="+mj-lt"/>
                <a:cs typeface="+mj-lt"/>
              </a:rPr>
              <a:t>Fehlerbehandlung mit </a:t>
            </a:r>
            <a:r>
              <a:rPr lang="de-DE" b="1" err="1">
                <a:latin typeface="Arial"/>
                <a:cs typeface="Arial"/>
              </a:rPr>
              <a:t>try</a:t>
            </a:r>
            <a:r>
              <a:rPr lang="de-DE" b="1" dirty="0">
                <a:latin typeface="Arial"/>
                <a:cs typeface="Arial"/>
              </a:rPr>
              <a:t>-catch</a:t>
            </a:r>
            <a:r>
              <a:rPr lang="de-DE" dirty="0">
                <a:latin typeface="Arial"/>
                <a:ea typeface="+mj-lt"/>
                <a:cs typeface="+mj-lt"/>
              </a:rPr>
              <a:t>.</a:t>
            </a:r>
            <a:endParaRPr lang="de-DE" dirty="0">
              <a:latin typeface="Arial"/>
            </a:endParaRPr>
          </a:p>
          <a:p>
            <a:pPr>
              <a:buClr>
                <a:srgbClr val="EF53A5"/>
              </a:buClr>
            </a:pPr>
            <a:endParaRPr lang="de-DE" dirty="0">
              <a:latin typeface="Arial"/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de-DE" b="1" dirty="0">
                <a:latin typeface="Arial"/>
                <a:ea typeface="+mj-lt"/>
                <a:cs typeface="+mj-lt"/>
              </a:rPr>
              <a:t>Dokumentation der Zustände</a:t>
            </a:r>
            <a:r>
              <a:rPr lang="de-DE" dirty="0">
                <a:latin typeface="Arial"/>
                <a:ea typeface="+mj-lt"/>
                <a:cs typeface="+mj-lt"/>
              </a:rPr>
              <a:t>, in denen Methoden aufgerufen werden können.</a:t>
            </a:r>
            <a:endParaRPr lang="de-DE" dirty="0">
              <a:latin typeface="Arial"/>
              <a:cs typeface="Arial"/>
            </a:endParaRPr>
          </a:p>
          <a:p>
            <a:pPr>
              <a:buClr>
                <a:srgbClr val="EF53A5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C6DA3-EDEB-F23F-69EA-E5EBD833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4726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ea typeface="+mj-lt"/>
                <a:cs typeface="+mj-lt"/>
              </a:rPr>
              <a:t>Quizfrage</a:t>
            </a:r>
            <a:endParaRPr lang="de-DE" sz="20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839FF-6808-75A2-9B39-EC632401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Frage:</a:t>
            </a: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"Welche der folgenden Situationen könnte eine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de-DE" u="sng" dirty="0" err="1">
                <a:solidFill>
                  <a:srgbClr val="FFFF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IllegalStateException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auslösen?"</a:t>
            </a:r>
          </a:p>
          <a:p>
            <a:pPr marL="0" indent="0">
              <a:buNone/>
            </a:pP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(</a:t>
            </a: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Hier gibt es zwei richtige Antworten</a:t>
            </a: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de-D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a) Ein nicht initialisiertes Objekt versucht, auf eine Methode zuzugreifen.</a:t>
            </a:r>
          </a:p>
          <a:p>
            <a:pPr marL="0" indent="0">
              <a:buNone/>
            </a:pP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b) Eine Methode wird in der richtigen Reihenfolge aufgerufen.</a:t>
            </a:r>
          </a:p>
          <a:p>
            <a:pPr marL="0" indent="0">
              <a:buNone/>
            </a:pPr>
            <a:r>
              <a:rPr lang="de-D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c) Ein Objekt wird nach dem Abschluss seiner Nutzung verwendet.</a:t>
            </a:r>
            <a:endParaRPr lang="de-D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0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AEA1B-C806-4D35-90A9-B2280A05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9870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ea typeface="+mj-lt"/>
                <a:cs typeface="+mj-lt"/>
              </a:rPr>
              <a:t>Gibt es Fragen?</a:t>
            </a:r>
            <a:endParaRPr lang="de-DE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DF65AB-ED18-5232-3CCF-1D5E36EE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289" y="2052918"/>
            <a:ext cx="8920564" cy="697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32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Vielen Dank für Ihre Aufmerksamkeit!</a:t>
            </a:r>
          </a:p>
          <a:p>
            <a:pPr marL="0" indent="0" algn="ctr">
              <a:buNone/>
            </a:pPr>
            <a:endParaRPr lang="de-DE" sz="2400" u="sng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479E74-3492-3AFE-69A6-7B720BBDEC89}"/>
              </a:ext>
            </a:extLst>
          </p:cNvPr>
          <p:cNvSpPr txBox="1"/>
          <p:nvPr/>
        </p:nvSpPr>
        <p:spPr>
          <a:xfrm>
            <a:off x="1140016" y="3544965"/>
            <a:ext cx="99129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ea typeface="+mn-lt"/>
                <a:cs typeface="+mn-lt"/>
                <a:hlinkClick r:id="rId2"/>
              </a:rPr>
              <a:t>https://rollbar.com/blog/java-illegalstateexception/</a:t>
            </a:r>
            <a:endParaRPr lang="de-DE" dirty="0">
              <a:ea typeface="+mn-lt"/>
              <a:cs typeface="+mn-lt"/>
            </a:endParaRPr>
          </a:p>
          <a:p>
            <a:endParaRPr lang="de-DE" dirty="0"/>
          </a:p>
          <a:p>
            <a:r>
              <a:rPr lang="de-DE" dirty="0">
                <a:ea typeface="+mn-lt"/>
                <a:cs typeface="+mn-lt"/>
                <a:hlinkClick r:id="rId3"/>
              </a:rPr>
              <a:t>https://stackoverflow.com/questions/20169127/what-is-illegalstateexception</a:t>
            </a:r>
            <a:endParaRPr lang="de-DE">
              <a:ea typeface="+mn-lt"/>
              <a:cs typeface="+mn-lt"/>
            </a:endParaRPr>
          </a:p>
          <a:p>
            <a:endParaRPr lang="de-DE" dirty="0"/>
          </a:p>
          <a:p>
            <a:r>
              <a:rPr lang="de-DE" dirty="0">
                <a:ea typeface="+mn-lt"/>
                <a:cs typeface="+mn-lt"/>
                <a:hlinkClick r:id="rId4"/>
              </a:rPr>
              <a:t>https://www.scaler.com/topics/java-lang-illegalstateexception/</a:t>
            </a:r>
            <a:endParaRPr lang="de-DE">
              <a:ea typeface="+mn-lt"/>
              <a:cs typeface="+mn-lt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461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790E12-FFD9-449F-9BE8-26E7845DEFDE}"/>
</file>

<file path=customXml/itemProps2.xml><?xml version="1.0" encoding="utf-8"?>
<ds:datastoreItem xmlns:ds="http://schemas.openxmlformats.org/officeDocument/2006/customXml" ds:itemID="{A3749E12-E20B-4D25-A3D7-B75A20FA50BC}"/>
</file>

<file path=customXml/itemProps3.xml><?xml version="1.0" encoding="utf-8"?>
<ds:datastoreItem xmlns:ds="http://schemas.openxmlformats.org/officeDocument/2006/customXml" ds:itemID="{728F9A33-82BC-4282-9EB8-4FDA4CE54C2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Ion</vt:lpstr>
      <vt:lpstr>IllegalStateException</vt:lpstr>
      <vt:lpstr>Inhalt der Präsentation</vt:lpstr>
      <vt:lpstr>Was ist eine IllegalStateException? </vt:lpstr>
      <vt:lpstr>Wann tritt IllegalStateException auf?</vt:lpstr>
      <vt:lpstr>Beispielcode</vt:lpstr>
      <vt:lpstr>Wie vermeidet man IllegalStateException?</vt:lpstr>
      <vt:lpstr>Quizfrage</vt:lpstr>
      <vt:lpstr>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492</cp:revision>
  <dcterms:created xsi:type="dcterms:W3CDTF">2024-12-03T10:11:38Z</dcterms:created>
  <dcterms:modified xsi:type="dcterms:W3CDTF">2024-12-06T10:24:06Z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  <property fmtid="{D5CDD505-2E9C-101B-9397-08002B2CF9AE}" pid="3" name="Order">
    <vt:r8>4300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