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60" r:id="rId7"/>
    <p:sldId id="267" r:id="rId8"/>
    <p:sldId id="268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9BA7A3-27F9-4789-86FA-DC68737F6E1A}" v="12" dt="2024-12-05T14:30:17.357"/>
    <p1510:client id="{48B16118-B62C-4403-A3E9-6EC8733444D8}" v="5" dt="2024-12-04T17:04:52.5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11" d="100"/>
          <a:sy n="111" d="100"/>
        </p:scale>
        <p:origin x="594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5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ik Labocha" userId="S::dominik.labocha@smartindustrycampus.onmicrosoft.com::8cc55d7b-3c2d-455c-a20a-b0ed3bd8322a" providerId="AD" clId="Web-{049BA7A3-27F9-4789-86FA-DC68737F6E1A}"/>
    <pc:docChg chg="modSld">
      <pc:chgData name="Dominik Labocha" userId="S::dominik.labocha@smartindustrycampus.onmicrosoft.com::8cc55d7b-3c2d-455c-a20a-b0ed3bd8322a" providerId="AD" clId="Web-{049BA7A3-27F9-4789-86FA-DC68737F6E1A}" dt="2024-12-05T14:30:17.357" v="13" actId="20577"/>
      <pc:docMkLst>
        <pc:docMk/>
      </pc:docMkLst>
      <pc:sldChg chg="modSp">
        <pc:chgData name="Dominik Labocha" userId="S::dominik.labocha@smartindustrycampus.onmicrosoft.com::8cc55d7b-3c2d-455c-a20a-b0ed3bd8322a" providerId="AD" clId="Web-{049BA7A3-27F9-4789-86FA-DC68737F6E1A}" dt="2024-12-05T14:18:40.740" v="3" actId="20577"/>
        <pc:sldMkLst>
          <pc:docMk/>
          <pc:sldMk cId="2819576405" sldId="257"/>
        </pc:sldMkLst>
        <pc:spChg chg="mod">
          <ac:chgData name="Dominik Labocha" userId="S::dominik.labocha@smartindustrycampus.onmicrosoft.com::8cc55d7b-3c2d-455c-a20a-b0ed3bd8322a" providerId="AD" clId="Web-{049BA7A3-27F9-4789-86FA-DC68737F6E1A}" dt="2024-12-05T14:18:40.740" v="3" actId="20577"/>
          <ac:spMkLst>
            <pc:docMk/>
            <pc:sldMk cId="2819576405" sldId="257"/>
            <ac:spMk id="3" creationId="{8134BD88-5219-3EAF-6657-100A694D3515}"/>
          </ac:spMkLst>
        </pc:spChg>
      </pc:sldChg>
      <pc:sldChg chg="modSp">
        <pc:chgData name="Dominik Labocha" userId="S::dominik.labocha@smartindustrycampus.onmicrosoft.com::8cc55d7b-3c2d-455c-a20a-b0ed3bd8322a" providerId="AD" clId="Web-{049BA7A3-27F9-4789-86FA-DC68737F6E1A}" dt="2024-12-05T14:30:17.357" v="13" actId="20577"/>
        <pc:sldMkLst>
          <pc:docMk/>
          <pc:sldMk cId="3886845514" sldId="265"/>
        </pc:sldMkLst>
        <pc:spChg chg="mod">
          <ac:chgData name="Dominik Labocha" userId="S::dominik.labocha@smartindustrycampus.onmicrosoft.com::8cc55d7b-3c2d-455c-a20a-b0ed3bd8322a" providerId="AD" clId="Web-{049BA7A3-27F9-4789-86FA-DC68737F6E1A}" dt="2024-12-05T14:30:17.357" v="13" actId="20577"/>
          <ac:spMkLst>
            <pc:docMk/>
            <pc:sldMk cId="3886845514" sldId="265"/>
            <ac:spMk id="3" creationId="{ECA47943-431B-62D7-8976-FE8BBC4A0F2E}"/>
          </ac:spMkLst>
        </pc:spChg>
      </pc:sldChg>
    </pc:docChg>
  </pc:docChgLst>
  <pc:docChgLst>
    <pc:chgData name="Dominik Labocha" userId="8cc55d7b-3c2d-455c-a20a-b0ed3bd8322a" providerId="ADAL" clId="{48B16118-B62C-4403-A3E9-6EC8733444D8}"/>
    <pc:docChg chg="undo custSel addSld delSld modSld sldOrd">
      <pc:chgData name="Dominik Labocha" userId="8cc55d7b-3c2d-455c-a20a-b0ed3bd8322a" providerId="ADAL" clId="{48B16118-B62C-4403-A3E9-6EC8733444D8}" dt="2024-12-04T16:58:55.474" v="1567"/>
      <pc:docMkLst>
        <pc:docMk/>
      </pc:docMkLst>
      <pc:sldChg chg="delSp modSp mod">
        <pc:chgData name="Dominik Labocha" userId="8cc55d7b-3c2d-455c-a20a-b0ed3bd8322a" providerId="ADAL" clId="{48B16118-B62C-4403-A3E9-6EC8733444D8}" dt="2024-12-04T16:33:08.824" v="682" actId="20577"/>
        <pc:sldMkLst>
          <pc:docMk/>
          <pc:sldMk cId="2819576405" sldId="257"/>
        </pc:sldMkLst>
        <pc:spChg chg="mod">
          <ac:chgData name="Dominik Labocha" userId="8cc55d7b-3c2d-455c-a20a-b0ed3bd8322a" providerId="ADAL" clId="{48B16118-B62C-4403-A3E9-6EC8733444D8}" dt="2024-12-04T16:33:08.824" v="682" actId="20577"/>
          <ac:spMkLst>
            <pc:docMk/>
            <pc:sldMk cId="2819576405" sldId="257"/>
            <ac:spMk id="3" creationId="{8134BD88-5219-3EAF-6657-100A694D3515}"/>
          </ac:spMkLst>
        </pc:spChg>
        <pc:spChg chg="del">
          <ac:chgData name="Dominik Labocha" userId="8cc55d7b-3c2d-455c-a20a-b0ed3bd8322a" providerId="ADAL" clId="{48B16118-B62C-4403-A3E9-6EC8733444D8}" dt="2024-12-04T15:52:39.400" v="0" actId="478"/>
          <ac:spMkLst>
            <pc:docMk/>
            <pc:sldMk cId="2819576405" sldId="257"/>
            <ac:spMk id="4" creationId="{E9178FC0-F56F-8690-2846-0B5172ECB3B9}"/>
          </ac:spMkLst>
        </pc:spChg>
      </pc:sldChg>
      <pc:sldChg chg="add del ord">
        <pc:chgData name="Dominik Labocha" userId="8cc55d7b-3c2d-455c-a20a-b0ed3bd8322a" providerId="ADAL" clId="{48B16118-B62C-4403-A3E9-6EC8733444D8}" dt="2024-12-04T16:04:09.600" v="26" actId="47"/>
        <pc:sldMkLst>
          <pc:docMk/>
          <pc:sldMk cId="1591340171" sldId="258"/>
        </pc:sldMkLst>
      </pc:sldChg>
      <pc:sldChg chg="add del ord">
        <pc:chgData name="Dominik Labocha" userId="8cc55d7b-3c2d-455c-a20a-b0ed3bd8322a" providerId="ADAL" clId="{48B16118-B62C-4403-A3E9-6EC8733444D8}" dt="2024-12-04T16:04:11.632" v="27" actId="47"/>
        <pc:sldMkLst>
          <pc:docMk/>
          <pc:sldMk cId="3636965311" sldId="259"/>
        </pc:sldMkLst>
      </pc:sldChg>
      <pc:sldChg chg="addSp delSp modSp mod">
        <pc:chgData name="Dominik Labocha" userId="8cc55d7b-3c2d-455c-a20a-b0ed3bd8322a" providerId="ADAL" clId="{48B16118-B62C-4403-A3E9-6EC8733444D8}" dt="2024-12-04T16:46:46.334" v="885" actId="26606"/>
        <pc:sldMkLst>
          <pc:docMk/>
          <pc:sldMk cId="1489530558" sldId="260"/>
        </pc:sldMkLst>
        <pc:spChg chg="mod">
          <ac:chgData name="Dominik Labocha" userId="8cc55d7b-3c2d-455c-a20a-b0ed3bd8322a" providerId="ADAL" clId="{48B16118-B62C-4403-A3E9-6EC8733444D8}" dt="2024-12-04T16:46:46.334" v="885" actId="26606"/>
          <ac:spMkLst>
            <pc:docMk/>
            <pc:sldMk cId="1489530558" sldId="260"/>
            <ac:spMk id="2" creationId="{CBACA61E-EC7A-65DF-0895-EE24ED8AC403}"/>
          </ac:spMkLst>
        </pc:spChg>
        <pc:spChg chg="add del mod">
          <ac:chgData name="Dominik Labocha" userId="8cc55d7b-3c2d-455c-a20a-b0ed3bd8322a" providerId="ADAL" clId="{48B16118-B62C-4403-A3E9-6EC8733444D8}" dt="2024-12-04T16:46:46.334" v="885" actId="26606"/>
          <ac:spMkLst>
            <pc:docMk/>
            <pc:sldMk cId="1489530558" sldId="260"/>
            <ac:spMk id="3" creationId="{2438B39D-B230-77EB-1145-BAC7E179CC46}"/>
          </ac:spMkLst>
        </pc:spChg>
        <pc:graphicFrameChg chg="add del">
          <ac:chgData name="Dominik Labocha" userId="8cc55d7b-3c2d-455c-a20a-b0ed3bd8322a" providerId="ADAL" clId="{48B16118-B62C-4403-A3E9-6EC8733444D8}" dt="2024-12-04T16:46:37.863" v="883" actId="26606"/>
          <ac:graphicFrameMkLst>
            <pc:docMk/>
            <pc:sldMk cId="1489530558" sldId="260"/>
            <ac:graphicFrameMk id="6" creationId="{91666497-E249-FEB2-8732-5710FA5FBA14}"/>
          </ac:graphicFrameMkLst>
        </pc:graphicFrameChg>
        <pc:graphicFrameChg chg="add del">
          <ac:chgData name="Dominik Labocha" userId="8cc55d7b-3c2d-455c-a20a-b0ed3bd8322a" providerId="ADAL" clId="{48B16118-B62C-4403-A3E9-6EC8733444D8}" dt="2024-12-04T16:46:46.334" v="885" actId="26606"/>
          <ac:graphicFrameMkLst>
            <pc:docMk/>
            <pc:sldMk cId="1489530558" sldId="260"/>
            <ac:graphicFrameMk id="8" creationId="{94308EA2-F0AD-D05B-7323-2CE51C07990E}"/>
          </ac:graphicFrameMkLst>
        </pc:graphicFrameChg>
        <pc:picChg chg="del">
          <ac:chgData name="Dominik Labocha" userId="8cc55d7b-3c2d-455c-a20a-b0ed3bd8322a" providerId="ADAL" clId="{48B16118-B62C-4403-A3E9-6EC8733444D8}" dt="2024-12-04T16:40:18.681" v="720" actId="478"/>
          <ac:picMkLst>
            <pc:docMk/>
            <pc:sldMk cId="1489530558" sldId="260"/>
            <ac:picMk id="5" creationId="{93A5B211-A387-5039-9284-8391D3134DB0}"/>
          </ac:picMkLst>
        </pc:picChg>
      </pc:sldChg>
      <pc:sldChg chg="addSp delSp modSp mod modClrScheme chgLayout">
        <pc:chgData name="Dominik Labocha" userId="8cc55d7b-3c2d-455c-a20a-b0ed3bd8322a" providerId="ADAL" clId="{48B16118-B62C-4403-A3E9-6EC8733444D8}" dt="2024-12-04T16:56:44.222" v="1565" actId="20577"/>
        <pc:sldMkLst>
          <pc:docMk/>
          <pc:sldMk cId="3543904340" sldId="264"/>
        </pc:sldMkLst>
        <pc:spChg chg="mod ord">
          <ac:chgData name="Dominik Labocha" userId="8cc55d7b-3c2d-455c-a20a-b0ed3bd8322a" providerId="ADAL" clId="{48B16118-B62C-4403-A3E9-6EC8733444D8}" dt="2024-12-04T16:47:21.325" v="886" actId="700"/>
          <ac:spMkLst>
            <pc:docMk/>
            <pc:sldMk cId="3543904340" sldId="264"/>
            <ac:spMk id="2" creationId="{453BF23F-5C61-B7A1-FCFC-189043642AB0}"/>
          </ac:spMkLst>
        </pc:spChg>
        <pc:spChg chg="del">
          <ac:chgData name="Dominik Labocha" userId="8cc55d7b-3c2d-455c-a20a-b0ed3bd8322a" providerId="ADAL" clId="{48B16118-B62C-4403-A3E9-6EC8733444D8}" dt="2024-12-04T16:39:45.764" v="719" actId="478"/>
          <ac:spMkLst>
            <pc:docMk/>
            <pc:sldMk cId="3543904340" sldId="264"/>
            <ac:spMk id="4" creationId="{FA1F85BC-1CF0-3054-C90D-09B6AB74DE5D}"/>
          </ac:spMkLst>
        </pc:spChg>
        <pc:spChg chg="del">
          <ac:chgData name="Dominik Labocha" userId="8cc55d7b-3c2d-455c-a20a-b0ed3bd8322a" providerId="ADAL" clId="{48B16118-B62C-4403-A3E9-6EC8733444D8}" dt="2024-12-04T16:39:45.764" v="719" actId="478"/>
          <ac:spMkLst>
            <pc:docMk/>
            <pc:sldMk cId="3543904340" sldId="264"/>
            <ac:spMk id="5" creationId="{CB186253-85D6-3B31-F6CD-BE0FE074E292}"/>
          </ac:spMkLst>
        </pc:spChg>
        <pc:spChg chg="del">
          <ac:chgData name="Dominik Labocha" userId="8cc55d7b-3c2d-455c-a20a-b0ed3bd8322a" providerId="ADAL" clId="{48B16118-B62C-4403-A3E9-6EC8733444D8}" dt="2024-12-04T16:39:45.764" v="719" actId="478"/>
          <ac:spMkLst>
            <pc:docMk/>
            <pc:sldMk cId="3543904340" sldId="264"/>
            <ac:spMk id="6" creationId="{83F230E9-98D0-E0BA-9F26-FA659BE0EA6C}"/>
          </ac:spMkLst>
        </pc:spChg>
        <pc:spChg chg="add del mod">
          <ac:chgData name="Dominik Labocha" userId="8cc55d7b-3c2d-455c-a20a-b0ed3bd8322a" providerId="ADAL" clId="{48B16118-B62C-4403-A3E9-6EC8733444D8}" dt="2024-12-04T16:47:21.325" v="886" actId="700"/>
          <ac:spMkLst>
            <pc:docMk/>
            <pc:sldMk cId="3543904340" sldId="264"/>
            <ac:spMk id="7" creationId="{912E3FC1-145A-0ACC-32AF-05AC885E347E}"/>
          </ac:spMkLst>
        </pc:spChg>
        <pc:spChg chg="del">
          <ac:chgData name="Dominik Labocha" userId="8cc55d7b-3c2d-455c-a20a-b0ed3bd8322a" providerId="ADAL" clId="{48B16118-B62C-4403-A3E9-6EC8733444D8}" dt="2024-12-04T16:39:45.764" v="719" actId="478"/>
          <ac:spMkLst>
            <pc:docMk/>
            <pc:sldMk cId="3543904340" sldId="264"/>
            <ac:spMk id="9" creationId="{C98E95C9-7904-7C6C-CC9A-6AD4FB1308BC}"/>
          </ac:spMkLst>
        </pc:spChg>
        <pc:spChg chg="add del mod ord">
          <ac:chgData name="Dominik Labocha" userId="8cc55d7b-3c2d-455c-a20a-b0ed3bd8322a" providerId="ADAL" clId="{48B16118-B62C-4403-A3E9-6EC8733444D8}" dt="2024-12-04T16:47:21.325" v="886" actId="700"/>
          <ac:spMkLst>
            <pc:docMk/>
            <pc:sldMk cId="3543904340" sldId="264"/>
            <ac:spMk id="10" creationId="{4FBA677C-AC5F-A94C-82E6-F9158F4019B5}"/>
          </ac:spMkLst>
        </pc:spChg>
        <pc:spChg chg="add del mod">
          <ac:chgData name="Dominik Labocha" userId="8cc55d7b-3c2d-455c-a20a-b0ed3bd8322a" providerId="ADAL" clId="{48B16118-B62C-4403-A3E9-6EC8733444D8}" dt="2024-12-04T16:47:21.325" v="886" actId="700"/>
          <ac:spMkLst>
            <pc:docMk/>
            <pc:sldMk cId="3543904340" sldId="264"/>
            <ac:spMk id="12" creationId="{1467FCBB-02AD-0036-4A81-4804F7FCBB4F}"/>
          </ac:spMkLst>
        </pc:spChg>
        <pc:spChg chg="add del mod ord">
          <ac:chgData name="Dominik Labocha" userId="8cc55d7b-3c2d-455c-a20a-b0ed3bd8322a" providerId="ADAL" clId="{48B16118-B62C-4403-A3E9-6EC8733444D8}" dt="2024-12-04T16:47:21.325" v="886" actId="700"/>
          <ac:spMkLst>
            <pc:docMk/>
            <pc:sldMk cId="3543904340" sldId="264"/>
            <ac:spMk id="14" creationId="{AC515C5E-084C-50AF-88DC-186A1971122B}"/>
          </ac:spMkLst>
        </pc:spChg>
        <pc:spChg chg="add mod ord">
          <ac:chgData name="Dominik Labocha" userId="8cc55d7b-3c2d-455c-a20a-b0ed3bd8322a" providerId="ADAL" clId="{48B16118-B62C-4403-A3E9-6EC8733444D8}" dt="2024-12-04T16:56:44.222" v="1565" actId="20577"/>
          <ac:spMkLst>
            <pc:docMk/>
            <pc:sldMk cId="3543904340" sldId="264"/>
            <ac:spMk id="15" creationId="{E3D5B1AB-2E6B-37CE-FD08-D99D53AE60CC}"/>
          </ac:spMkLst>
        </pc:spChg>
        <pc:spChg chg="add mod ord">
          <ac:chgData name="Dominik Labocha" userId="8cc55d7b-3c2d-455c-a20a-b0ed3bd8322a" providerId="ADAL" clId="{48B16118-B62C-4403-A3E9-6EC8733444D8}" dt="2024-12-04T16:56:30.129" v="1560" actId="5793"/>
          <ac:spMkLst>
            <pc:docMk/>
            <pc:sldMk cId="3543904340" sldId="264"/>
            <ac:spMk id="16" creationId="{BDB248B2-E9CF-1BB8-F27B-639C59FBEC86}"/>
          </ac:spMkLst>
        </pc:spChg>
      </pc:sldChg>
      <pc:sldChg chg="modSp mod">
        <pc:chgData name="Dominik Labocha" userId="8cc55d7b-3c2d-455c-a20a-b0ed3bd8322a" providerId="ADAL" clId="{48B16118-B62C-4403-A3E9-6EC8733444D8}" dt="2024-12-04T16:27:49.605" v="445" actId="27636"/>
        <pc:sldMkLst>
          <pc:docMk/>
          <pc:sldMk cId="3886845514" sldId="265"/>
        </pc:sldMkLst>
        <pc:spChg chg="mod">
          <ac:chgData name="Dominik Labocha" userId="8cc55d7b-3c2d-455c-a20a-b0ed3bd8322a" providerId="ADAL" clId="{48B16118-B62C-4403-A3E9-6EC8733444D8}" dt="2024-12-04T16:27:49.605" v="445" actId="27636"/>
          <ac:spMkLst>
            <pc:docMk/>
            <pc:sldMk cId="3886845514" sldId="265"/>
            <ac:spMk id="3" creationId="{ECA47943-431B-62D7-8976-FE8BBC4A0F2E}"/>
          </ac:spMkLst>
        </pc:spChg>
      </pc:sldChg>
      <pc:sldChg chg="modSp mod">
        <pc:chgData name="Dominik Labocha" userId="8cc55d7b-3c2d-455c-a20a-b0ed3bd8322a" providerId="ADAL" clId="{48B16118-B62C-4403-A3E9-6EC8733444D8}" dt="2024-12-04T15:58:34.789" v="13" actId="20577"/>
        <pc:sldMkLst>
          <pc:docMk/>
          <pc:sldMk cId="258886458" sldId="266"/>
        </pc:sldMkLst>
        <pc:spChg chg="mod">
          <ac:chgData name="Dominik Labocha" userId="8cc55d7b-3c2d-455c-a20a-b0ed3bd8322a" providerId="ADAL" clId="{48B16118-B62C-4403-A3E9-6EC8733444D8}" dt="2024-12-04T15:58:20.904" v="1" actId="20577"/>
          <ac:spMkLst>
            <pc:docMk/>
            <pc:sldMk cId="258886458" sldId="266"/>
            <ac:spMk id="5" creationId="{AE8DB8FC-D9AF-5FD6-64A0-8236687C74C7}"/>
          </ac:spMkLst>
        </pc:spChg>
        <pc:spChg chg="mod">
          <ac:chgData name="Dominik Labocha" userId="8cc55d7b-3c2d-455c-a20a-b0ed3bd8322a" providerId="ADAL" clId="{48B16118-B62C-4403-A3E9-6EC8733444D8}" dt="2024-12-04T15:58:34.789" v="13" actId="20577"/>
          <ac:spMkLst>
            <pc:docMk/>
            <pc:sldMk cId="258886458" sldId="266"/>
            <ac:spMk id="6" creationId="{55F2D1FA-16EF-A7C4-9C5E-D10B1AC7AFF5}"/>
          </ac:spMkLst>
        </pc:spChg>
      </pc:sldChg>
      <pc:sldChg chg="addSp delSp modSp new mod ord modClrScheme chgLayout">
        <pc:chgData name="Dominik Labocha" userId="8cc55d7b-3c2d-455c-a20a-b0ed3bd8322a" providerId="ADAL" clId="{48B16118-B62C-4403-A3E9-6EC8733444D8}" dt="2024-12-04T16:58:55.474" v="1567"/>
        <pc:sldMkLst>
          <pc:docMk/>
          <pc:sldMk cId="4142784238" sldId="267"/>
        </pc:sldMkLst>
        <pc:spChg chg="mod ord">
          <ac:chgData name="Dominik Labocha" userId="8cc55d7b-3c2d-455c-a20a-b0ed3bd8322a" providerId="ADAL" clId="{48B16118-B62C-4403-A3E9-6EC8733444D8}" dt="2024-12-04T16:30:08.940" v="519" actId="700"/>
          <ac:spMkLst>
            <pc:docMk/>
            <pc:sldMk cId="4142784238" sldId="267"/>
            <ac:spMk id="2" creationId="{79874265-B9E4-A1DB-D801-8AF4D2956EAF}"/>
          </ac:spMkLst>
        </pc:spChg>
        <pc:spChg chg="del mod ord">
          <ac:chgData name="Dominik Labocha" userId="8cc55d7b-3c2d-455c-a20a-b0ed3bd8322a" providerId="ADAL" clId="{48B16118-B62C-4403-A3E9-6EC8733444D8}" dt="2024-12-04T16:19:47.306" v="150" actId="700"/>
          <ac:spMkLst>
            <pc:docMk/>
            <pc:sldMk cId="4142784238" sldId="267"/>
            <ac:spMk id="3" creationId="{788C19BF-263D-F73F-35C1-995DAAB45C91}"/>
          </ac:spMkLst>
        </pc:spChg>
        <pc:spChg chg="add mod ord">
          <ac:chgData name="Dominik Labocha" userId="8cc55d7b-3c2d-455c-a20a-b0ed3bd8322a" providerId="ADAL" clId="{48B16118-B62C-4403-A3E9-6EC8733444D8}" dt="2024-12-04T16:30:08.940" v="519" actId="700"/>
          <ac:spMkLst>
            <pc:docMk/>
            <pc:sldMk cId="4142784238" sldId="267"/>
            <ac:spMk id="4" creationId="{4D173D69-158E-9652-A3B8-80CABAB82619}"/>
          </ac:spMkLst>
        </pc:spChg>
        <pc:spChg chg="add mod ord">
          <ac:chgData name="Dominik Labocha" userId="8cc55d7b-3c2d-455c-a20a-b0ed3bd8322a" providerId="ADAL" clId="{48B16118-B62C-4403-A3E9-6EC8733444D8}" dt="2024-12-04T16:32:45.734" v="666" actId="20577"/>
          <ac:spMkLst>
            <pc:docMk/>
            <pc:sldMk cId="4142784238" sldId="267"/>
            <ac:spMk id="5" creationId="{E2297782-AD36-AFDA-E225-A8072EFE934D}"/>
          </ac:spMkLst>
        </pc:spChg>
        <pc:spChg chg="add mod ord">
          <ac:chgData name="Dominik Labocha" userId="8cc55d7b-3c2d-455c-a20a-b0ed3bd8322a" providerId="ADAL" clId="{48B16118-B62C-4403-A3E9-6EC8733444D8}" dt="2024-12-04T16:30:11.977" v="528" actId="20577"/>
          <ac:spMkLst>
            <pc:docMk/>
            <pc:sldMk cId="4142784238" sldId="267"/>
            <ac:spMk id="6" creationId="{61267279-1942-F7E9-6F6C-A89CECD6F910}"/>
          </ac:spMkLst>
        </pc:spChg>
        <pc:spChg chg="add mod ord">
          <ac:chgData name="Dominik Labocha" userId="8cc55d7b-3c2d-455c-a20a-b0ed3bd8322a" providerId="ADAL" clId="{48B16118-B62C-4403-A3E9-6EC8733444D8}" dt="2024-12-04T16:30:15.375" v="537" actId="20577"/>
          <ac:spMkLst>
            <pc:docMk/>
            <pc:sldMk cId="4142784238" sldId="267"/>
            <ac:spMk id="7" creationId="{15521138-3428-CFAD-5B50-2B00BF16E525}"/>
          </ac:spMkLst>
        </pc:spChg>
      </pc:sldChg>
      <pc:sldChg chg="addSp delSp modSp new mod modClrScheme chgLayout">
        <pc:chgData name="Dominik Labocha" userId="8cc55d7b-3c2d-455c-a20a-b0ed3bd8322a" providerId="ADAL" clId="{48B16118-B62C-4403-A3E9-6EC8733444D8}" dt="2024-12-04T16:46:00.345" v="881" actId="1076"/>
        <pc:sldMkLst>
          <pc:docMk/>
          <pc:sldMk cId="1242699403" sldId="268"/>
        </pc:sldMkLst>
        <pc:spChg chg="del mod ord">
          <ac:chgData name="Dominik Labocha" userId="8cc55d7b-3c2d-455c-a20a-b0ed3bd8322a" providerId="ADAL" clId="{48B16118-B62C-4403-A3E9-6EC8733444D8}" dt="2024-12-04T16:33:27.005" v="684" actId="700"/>
          <ac:spMkLst>
            <pc:docMk/>
            <pc:sldMk cId="1242699403" sldId="268"/>
            <ac:spMk id="2" creationId="{B43CB99F-A802-3856-CE54-F2CA55E340B9}"/>
          </ac:spMkLst>
        </pc:spChg>
        <pc:spChg chg="del mod ord">
          <ac:chgData name="Dominik Labocha" userId="8cc55d7b-3c2d-455c-a20a-b0ed3bd8322a" providerId="ADAL" clId="{48B16118-B62C-4403-A3E9-6EC8733444D8}" dt="2024-12-04T16:33:27.005" v="684" actId="700"/>
          <ac:spMkLst>
            <pc:docMk/>
            <pc:sldMk cId="1242699403" sldId="268"/>
            <ac:spMk id="3" creationId="{E891582A-9329-1152-5F1F-6110F50BF1BE}"/>
          </ac:spMkLst>
        </pc:spChg>
        <pc:spChg chg="add mod ord">
          <ac:chgData name="Dominik Labocha" userId="8cc55d7b-3c2d-455c-a20a-b0ed3bd8322a" providerId="ADAL" clId="{48B16118-B62C-4403-A3E9-6EC8733444D8}" dt="2024-12-04T16:33:31" v="698" actId="20577"/>
          <ac:spMkLst>
            <pc:docMk/>
            <pc:sldMk cId="1242699403" sldId="268"/>
            <ac:spMk id="4" creationId="{E5AF4F44-89DD-F269-E278-D70420F96C10}"/>
          </ac:spMkLst>
        </pc:spChg>
        <pc:spChg chg="add del mod ord">
          <ac:chgData name="Dominik Labocha" userId="8cc55d7b-3c2d-455c-a20a-b0ed3bd8322a" providerId="ADAL" clId="{48B16118-B62C-4403-A3E9-6EC8733444D8}" dt="2024-12-04T16:33:40.222" v="699" actId="478"/>
          <ac:spMkLst>
            <pc:docMk/>
            <pc:sldMk cId="1242699403" sldId="268"/>
            <ac:spMk id="5" creationId="{FF3389A7-FA58-DCC8-5717-40110C250DF6}"/>
          </ac:spMkLst>
        </pc:spChg>
        <pc:spChg chg="add del mod ord">
          <ac:chgData name="Dominik Labocha" userId="8cc55d7b-3c2d-455c-a20a-b0ed3bd8322a" providerId="ADAL" clId="{48B16118-B62C-4403-A3E9-6EC8733444D8}" dt="2024-12-04T16:33:40.222" v="699" actId="478"/>
          <ac:spMkLst>
            <pc:docMk/>
            <pc:sldMk cId="1242699403" sldId="268"/>
            <ac:spMk id="6" creationId="{3347BA76-F982-B956-CB5D-F5A674DAF668}"/>
          </ac:spMkLst>
        </pc:spChg>
        <pc:spChg chg="add del mod ord">
          <ac:chgData name="Dominik Labocha" userId="8cc55d7b-3c2d-455c-a20a-b0ed3bd8322a" providerId="ADAL" clId="{48B16118-B62C-4403-A3E9-6EC8733444D8}" dt="2024-12-04T16:33:40.222" v="699" actId="478"/>
          <ac:spMkLst>
            <pc:docMk/>
            <pc:sldMk cId="1242699403" sldId="268"/>
            <ac:spMk id="7" creationId="{848F85EB-20C7-9A12-F276-BD17933472A6}"/>
          </ac:spMkLst>
        </pc:spChg>
        <pc:spChg chg="add del mod ord">
          <ac:chgData name="Dominik Labocha" userId="8cc55d7b-3c2d-455c-a20a-b0ed3bd8322a" providerId="ADAL" clId="{48B16118-B62C-4403-A3E9-6EC8733444D8}" dt="2024-12-04T16:33:40.222" v="699" actId="478"/>
          <ac:spMkLst>
            <pc:docMk/>
            <pc:sldMk cId="1242699403" sldId="268"/>
            <ac:spMk id="8" creationId="{89D0449B-72AA-F90D-3831-8D43698A0085}"/>
          </ac:spMkLst>
        </pc:spChg>
        <pc:picChg chg="add mod modCrop">
          <ac:chgData name="Dominik Labocha" userId="8cc55d7b-3c2d-455c-a20a-b0ed3bd8322a" providerId="ADAL" clId="{48B16118-B62C-4403-A3E9-6EC8733444D8}" dt="2024-12-04T16:44:37.570" v="875" actId="1076"/>
          <ac:picMkLst>
            <pc:docMk/>
            <pc:sldMk cId="1242699403" sldId="268"/>
            <ac:picMk id="3" creationId="{38FF71A9-EC59-ECED-F801-7AAEF0B5F0DB}"/>
          </ac:picMkLst>
        </pc:picChg>
        <pc:picChg chg="add del mod">
          <ac:chgData name="Dominik Labocha" userId="8cc55d7b-3c2d-455c-a20a-b0ed3bd8322a" providerId="ADAL" clId="{48B16118-B62C-4403-A3E9-6EC8733444D8}" dt="2024-12-04T16:44:05.112" v="869" actId="478"/>
          <ac:picMkLst>
            <pc:docMk/>
            <pc:sldMk cId="1242699403" sldId="268"/>
            <ac:picMk id="6" creationId="{7C0F6861-EF68-C174-5C7A-96C65D8A2B78}"/>
          </ac:picMkLst>
        </pc:picChg>
        <pc:picChg chg="add del mod">
          <ac:chgData name="Dominik Labocha" userId="8cc55d7b-3c2d-455c-a20a-b0ed3bd8322a" providerId="ADAL" clId="{48B16118-B62C-4403-A3E9-6EC8733444D8}" dt="2024-12-04T16:45:27.075" v="877" actId="478"/>
          <ac:picMkLst>
            <pc:docMk/>
            <pc:sldMk cId="1242699403" sldId="268"/>
            <ac:picMk id="7" creationId="{232DFF7B-D031-B0A6-30FC-79752F9CE15C}"/>
          </ac:picMkLst>
        </pc:picChg>
        <pc:picChg chg="add mod">
          <ac:chgData name="Dominik Labocha" userId="8cc55d7b-3c2d-455c-a20a-b0ed3bd8322a" providerId="ADAL" clId="{48B16118-B62C-4403-A3E9-6EC8733444D8}" dt="2024-12-04T16:45:41.009" v="879" actId="1076"/>
          <ac:picMkLst>
            <pc:docMk/>
            <pc:sldMk cId="1242699403" sldId="268"/>
            <ac:picMk id="9" creationId="{EEA5B8DA-51A4-ECC8-CA7B-00F73E7ECE6A}"/>
          </ac:picMkLst>
        </pc:picChg>
        <pc:picChg chg="add del mod">
          <ac:chgData name="Dominik Labocha" userId="8cc55d7b-3c2d-455c-a20a-b0ed3bd8322a" providerId="ADAL" clId="{48B16118-B62C-4403-A3E9-6EC8733444D8}" dt="2024-12-04T16:42:33.785" v="862" actId="478"/>
          <ac:picMkLst>
            <pc:docMk/>
            <pc:sldMk cId="1242699403" sldId="268"/>
            <ac:picMk id="10" creationId="{F6E96973-A3FA-315A-8B80-93D70B35550D}"/>
          </ac:picMkLst>
        </pc:picChg>
        <pc:picChg chg="add del mod">
          <ac:chgData name="Dominik Labocha" userId="8cc55d7b-3c2d-455c-a20a-b0ed3bd8322a" providerId="ADAL" clId="{48B16118-B62C-4403-A3E9-6EC8733444D8}" dt="2024-12-04T16:42:33.268" v="861" actId="478"/>
          <ac:picMkLst>
            <pc:docMk/>
            <pc:sldMk cId="1242699403" sldId="268"/>
            <ac:picMk id="12" creationId="{F2927A84-3A8E-FBA3-269B-7B7DB6B63BE7}"/>
          </ac:picMkLst>
        </pc:picChg>
        <pc:picChg chg="add mod">
          <ac:chgData name="Dominik Labocha" userId="8cc55d7b-3c2d-455c-a20a-b0ed3bd8322a" providerId="ADAL" clId="{48B16118-B62C-4403-A3E9-6EC8733444D8}" dt="2024-12-04T16:46:00.345" v="881" actId="1076"/>
          <ac:picMkLst>
            <pc:docMk/>
            <pc:sldMk cId="1242699403" sldId="268"/>
            <ac:picMk id="13" creationId="{EDEE4473-7924-9391-E093-BD0C3E7B80B0}"/>
          </ac:picMkLst>
        </pc:picChg>
        <pc:picChg chg="add del mod">
          <ac:chgData name="Dominik Labocha" userId="8cc55d7b-3c2d-455c-a20a-b0ed3bd8322a" providerId="ADAL" clId="{48B16118-B62C-4403-A3E9-6EC8733444D8}" dt="2024-12-04T16:35:52.585" v="715" actId="478"/>
          <ac:picMkLst>
            <pc:docMk/>
            <pc:sldMk cId="1242699403" sldId="268"/>
            <ac:picMk id="14" creationId="{B8592379-B2C8-8F97-ED33-5B878AF405BA}"/>
          </ac:picMkLst>
        </pc:picChg>
        <pc:picChg chg="add del mod">
          <ac:chgData name="Dominik Labocha" userId="8cc55d7b-3c2d-455c-a20a-b0ed3bd8322a" providerId="ADAL" clId="{48B16118-B62C-4403-A3E9-6EC8733444D8}" dt="2024-12-04T16:42:23.435" v="859" actId="478"/>
          <ac:picMkLst>
            <pc:docMk/>
            <pc:sldMk cId="1242699403" sldId="268"/>
            <ac:picMk id="16" creationId="{076DA477-9C96-B580-F66E-53431B67FEF8}"/>
          </ac:picMkLst>
        </pc:picChg>
        <pc:picChg chg="add del mod">
          <ac:chgData name="Dominik Labocha" userId="8cc55d7b-3c2d-455c-a20a-b0ed3bd8322a" providerId="ADAL" clId="{48B16118-B62C-4403-A3E9-6EC8733444D8}" dt="2024-12-04T16:42:24.203" v="860" actId="478"/>
          <ac:picMkLst>
            <pc:docMk/>
            <pc:sldMk cId="1242699403" sldId="268"/>
            <ac:picMk id="18" creationId="{7272BEF0-F09A-9AD4-1D1F-D3CA25087FEB}"/>
          </ac:picMkLst>
        </pc:picChg>
        <pc:picChg chg="add del mod">
          <ac:chgData name="Dominik Labocha" userId="8cc55d7b-3c2d-455c-a20a-b0ed3bd8322a" providerId="ADAL" clId="{48B16118-B62C-4403-A3E9-6EC8733444D8}" dt="2024-12-04T16:35:45.114" v="714" actId="478"/>
          <ac:picMkLst>
            <pc:docMk/>
            <pc:sldMk cId="1242699403" sldId="268"/>
            <ac:picMk id="20" creationId="{7A29CA44-BA63-BE60-196F-F9C796936364}"/>
          </ac:picMkLst>
        </pc:picChg>
      </pc:sldChg>
    </pc:docChg>
  </pc:docChgLst>
  <pc:docChgLst>
    <pc:chgData name="Dominik Labocha" userId="8cc55d7b-3c2d-455c-a20a-b0ed3bd8322a" providerId="ADAL" clId="{6AE4EC9B-648A-4613-A6C5-8F282A7AEA50}"/>
    <pc:docChg chg="undo redo custSel addSld delSld modSld sldOrd">
      <pc:chgData name="Dominik Labocha" userId="8cc55d7b-3c2d-455c-a20a-b0ed3bd8322a" providerId="ADAL" clId="{6AE4EC9B-648A-4613-A6C5-8F282A7AEA50}" dt="2024-12-03T15:28:25.440" v="2826" actId="20577"/>
      <pc:docMkLst>
        <pc:docMk/>
      </pc:docMkLst>
      <pc:sldChg chg="addSp delSp modSp mod modClrScheme chgLayout">
        <pc:chgData name="Dominik Labocha" userId="8cc55d7b-3c2d-455c-a20a-b0ed3bd8322a" providerId="ADAL" clId="{6AE4EC9B-648A-4613-A6C5-8F282A7AEA50}" dt="2024-12-03T13:12:21.981" v="127" actId="700"/>
        <pc:sldMkLst>
          <pc:docMk/>
          <pc:sldMk cId="242453831" sldId="256"/>
        </pc:sldMkLst>
        <pc:spChg chg="mod ord">
          <ac:chgData name="Dominik Labocha" userId="8cc55d7b-3c2d-455c-a20a-b0ed3bd8322a" providerId="ADAL" clId="{6AE4EC9B-648A-4613-A6C5-8F282A7AEA50}" dt="2024-12-03T13:12:21.981" v="127" actId="700"/>
          <ac:spMkLst>
            <pc:docMk/>
            <pc:sldMk cId="242453831" sldId="256"/>
            <ac:spMk id="2" creationId="{00000000-0000-0000-0000-000000000000}"/>
          </ac:spMkLst>
        </pc:spChg>
        <pc:spChg chg="mod ord">
          <ac:chgData name="Dominik Labocha" userId="8cc55d7b-3c2d-455c-a20a-b0ed3bd8322a" providerId="ADAL" clId="{6AE4EC9B-648A-4613-A6C5-8F282A7AEA50}" dt="2024-12-03T13:12:21.981" v="127" actId="700"/>
          <ac:spMkLst>
            <pc:docMk/>
            <pc:sldMk cId="242453831" sldId="256"/>
            <ac:spMk id="3" creationId="{00000000-0000-0000-0000-000000000000}"/>
          </ac:spMkLst>
        </pc:spChg>
      </pc:sldChg>
      <pc:sldChg chg="addSp modSp new mod">
        <pc:chgData name="Dominik Labocha" userId="8cc55d7b-3c2d-455c-a20a-b0ed3bd8322a" providerId="ADAL" clId="{6AE4EC9B-648A-4613-A6C5-8F282A7AEA50}" dt="2024-12-03T15:16:27.979" v="2250" actId="27636"/>
        <pc:sldMkLst>
          <pc:docMk/>
          <pc:sldMk cId="2819576405" sldId="257"/>
        </pc:sldMkLst>
        <pc:spChg chg="mod">
          <ac:chgData name="Dominik Labocha" userId="8cc55d7b-3c2d-455c-a20a-b0ed3bd8322a" providerId="ADAL" clId="{6AE4EC9B-648A-4613-A6C5-8F282A7AEA50}" dt="2024-12-03T13:13:50.089" v="186" actId="21"/>
          <ac:spMkLst>
            <pc:docMk/>
            <pc:sldMk cId="2819576405" sldId="257"/>
            <ac:spMk id="2" creationId="{2B73A675-C5AA-EFD1-0544-978AEDA9422D}"/>
          </ac:spMkLst>
        </pc:spChg>
        <pc:spChg chg="mod">
          <ac:chgData name="Dominik Labocha" userId="8cc55d7b-3c2d-455c-a20a-b0ed3bd8322a" providerId="ADAL" clId="{6AE4EC9B-648A-4613-A6C5-8F282A7AEA50}" dt="2024-12-03T15:16:27.979" v="2250" actId="27636"/>
          <ac:spMkLst>
            <pc:docMk/>
            <pc:sldMk cId="2819576405" sldId="257"/>
            <ac:spMk id="3" creationId="{8134BD88-5219-3EAF-6657-100A694D3515}"/>
          </ac:spMkLst>
        </pc:spChg>
      </pc:sldChg>
      <pc:sldChg chg="addSp delSp modSp new mod modClrScheme chgLayout">
        <pc:chgData name="Dominik Labocha" userId="8cc55d7b-3c2d-455c-a20a-b0ed3bd8322a" providerId="ADAL" clId="{6AE4EC9B-648A-4613-A6C5-8F282A7AEA50}" dt="2024-12-03T14:58:14.183" v="1819" actId="113"/>
        <pc:sldMkLst>
          <pc:docMk/>
          <pc:sldMk cId="1591340171" sldId="258"/>
        </pc:sldMkLst>
      </pc:sldChg>
      <pc:sldChg chg="addSp delSp modSp new mod">
        <pc:chgData name="Dominik Labocha" userId="8cc55d7b-3c2d-455c-a20a-b0ed3bd8322a" providerId="ADAL" clId="{6AE4EC9B-648A-4613-A6C5-8F282A7AEA50}" dt="2024-12-03T14:59:39.784" v="1857"/>
        <pc:sldMkLst>
          <pc:docMk/>
          <pc:sldMk cId="3636965311" sldId="259"/>
        </pc:sldMkLst>
      </pc:sldChg>
      <pc:sldChg chg="addSp modSp new mod">
        <pc:chgData name="Dominik Labocha" userId="8cc55d7b-3c2d-455c-a20a-b0ed3bd8322a" providerId="ADAL" clId="{6AE4EC9B-648A-4613-A6C5-8F282A7AEA50}" dt="2024-12-03T14:59:16.494" v="1855" actId="14100"/>
        <pc:sldMkLst>
          <pc:docMk/>
          <pc:sldMk cId="1489530558" sldId="260"/>
        </pc:sldMkLst>
        <pc:spChg chg="mod">
          <ac:chgData name="Dominik Labocha" userId="8cc55d7b-3c2d-455c-a20a-b0ed3bd8322a" providerId="ADAL" clId="{6AE4EC9B-648A-4613-A6C5-8F282A7AEA50}" dt="2024-12-03T14:53:30.133" v="1679" actId="20577"/>
          <ac:spMkLst>
            <pc:docMk/>
            <pc:sldMk cId="1489530558" sldId="260"/>
            <ac:spMk id="2" creationId="{CBACA61E-EC7A-65DF-0895-EE24ED8AC403}"/>
          </ac:spMkLst>
        </pc:spChg>
        <pc:spChg chg="mod">
          <ac:chgData name="Dominik Labocha" userId="8cc55d7b-3c2d-455c-a20a-b0ed3bd8322a" providerId="ADAL" clId="{6AE4EC9B-648A-4613-A6C5-8F282A7AEA50}" dt="2024-12-03T14:59:03.959" v="1850" actId="20577"/>
          <ac:spMkLst>
            <pc:docMk/>
            <pc:sldMk cId="1489530558" sldId="260"/>
            <ac:spMk id="3" creationId="{2438B39D-B230-77EB-1145-BAC7E179CC46}"/>
          </ac:spMkLst>
        </pc:spChg>
      </pc:sldChg>
      <pc:sldChg chg="modSp new del mod ord">
        <pc:chgData name="Dominik Labocha" userId="8cc55d7b-3c2d-455c-a20a-b0ed3bd8322a" providerId="ADAL" clId="{6AE4EC9B-648A-4613-A6C5-8F282A7AEA50}" dt="2024-12-03T15:16:22.372" v="2248" actId="2696"/>
        <pc:sldMkLst>
          <pc:docMk/>
          <pc:sldMk cId="197956228" sldId="261"/>
        </pc:sldMkLst>
      </pc:sldChg>
      <pc:sldChg chg="addSp delSp modSp new mod modClrScheme chgLayout">
        <pc:chgData name="Dominik Labocha" userId="8cc55d7b-3c2d-455c-a20a-b0ed3bd8322a" providerId="ADAL" clId="{6AE4EC9B-648A-4613-A6C5-8F282A7AEA50}" dt="2024-12-03T15:17:44.455" v="2288" actId="1076"/>
        <pc:sldMkLst>
          <pc:docMk/>
          <pc:sldMk cId="2014297008" sldId="262"/>
        </pc:sldMkLst>
        <pc:spChg chg="mod ord">
          <ac:chgData name="Dominik Labocha" userId="8cc55d7b-3c2d-455c-a20a-b0ed3bd8322a" providerId="ADAL" clId="{6AE4EC9B-648A-4613-A6C5-8F282A7AEA50}" dt="2024-12-03T14:59:58.277" v="1858" actId="700"/>
          <ac:spMkLst>
            <pc:docMk/>
            <pc:sldMk cId="2014297008" sldId="262"/>
            <ac:spMk id="2" creationId="{5307707E-B3CD-56F1-0469-74D435C826C9}"/>
          </ac:spMkLst>
        </pc:spChg>
        <pc:spChg chg="add mod ord">
          <ac:chgData name="Dominik Labocha" userId="8cc55d7b-3c2d-455c-a20a-b0ed3bd8322a" providerId="ADAL" clId="{6AE4EC9B-648A-4613-A6C5-8F282A7AEA50}" dt="2024-12-03T15:17:41.128" v="2287" actId="207"/>
          <ac:spMkLst>
            <pc:docMk/>
            <pc:sldMk cId="2014297008" sldId="262"/>
            <ac:spMk id="4" creationId="{81DFB17E-E2A3-A8BF-03D7-4B537FD463C8}"/>
          </ac:spMkLst>
        </pc:spChg>
        <pc:picChg chg="add mod">
          <ac:chgData name="Dominik Labocha" userId="8cc55d7b-3c2d-455c-a20a-b0ed3bd8322a" providerId="ADAL" clId="{6AE4EC9B-648A-4613-A6C5-8F282A7AEA50}" dt="2024-12-03T15:17:44.455" v="2288" actId="1076"/>
          <ac:picMkLst>
            <pc:docMk/>
            <pc:sldMk cId="2014297008" sldId="262"/>
            <ac:picMk id="8" creationId="{C9CE9A50-4419-16D4-A05B-2DBC3EAF6047}"/>
          </ac:picMkLst>
        </pc:picChg>
        <pc:picChg chg="add mod">
          <ac:chgData name="Dominik Labocha" userId="8cc55d7b-3c2d-455c-a20a-b0ed3bd8322a" providerId="ADAL" clId="{6AE4EC9B-648A-4613-A6C5-8F282A7AEA50}" dt="2024-12-03T15:00:09.111" v="1859"/>
          <ac:picMkLst>
            <pc:docMk/>
            <pc:sldMk cId="2014297008" sldId="262"/>
            <ac:picMk id="3074" creationId="{7E4DA3D2-BF66-8ACE-B29E-E9D391387D8F}"/>
          </ac:picMkLst>
        </pc:picChg>
      </pc:sldChg>
      <pc:sldChg chg="addSp delSp modSp new mod modClrScheme chgLayout">
        <pc:chgData name="Dominik Labocha" userId="8cc55d7b-3c2d-455c-a20a-b0ed3bd8322a" providerId="ADAL" clId="{6AE4EC9B-648A-4613-A6C5-8F282A7AEA50}" dt="2024-12-03T15:12:20.704" v="2247" actId="20577"/>
        <pc:sldMkLst>
          <pc:docMk/>
          <pc:sldMk cId="560907418" sldId="263"/>
        </pc:sldMkLst>
        <pc:spChg chg="mod ord">
          <ac:chgData name="Dominik Labocha" userId="8cc55d7b-3c2d-455c-a20a-b0ed3bd8322a" providerId="ADAL" clId="{6AE4EC9B-648A-4613-A6C5-8F282A7AEA50}" dt="2024-12-03T15:08:16.178" v="2115" actId="700"/>
          <ac:spMkLst>
            <pc:docMk/>
            <pc:sldMk cId="560907418" sldId="263"/>
            <ac:spMk id="2" creationId="{0A642F5F-8EA5-820B-A16D-FCB04250932C}"/>
          </ac:spMkLst>
        </pc:spChg>
        <pc:spChg chg="add mod ord">
          <ac:chgData name="Dominik Labocha" userId="8cc55d7b-3c2d-455c-a20a-b0ed3bd8322a" providerId="ADAL" clId="{6AE4EC9B-648A-4613-A6C5-8F282A7AEA50}" dt="2024-12-03T15:10:15.904" v="2186" actId="1076"/>
          <ac:spMkLst>
            <pc:docMk/>
            <pc:sldMk cId="560907418" sldId="263"/>
            <ac:spMk id="4" creationId="{06563A7C-629F-DBDE-49BC-C8D4F4B2B76A}"/>
          </ac:spMkLst>
        </pc:spChg>
        <pc:spChg chg="add mod ord">
          <ac:chgData name="Dominik Labocha" userId="8cc55d7b-3c2d-455c-a20a-b0ed3bd8322a" providerId="ADAL" clId="{6AE4EC9B-648A-4613-A6C5-8F282A7AEA50}" dt="2024-12-03T15:10:46.914" v="2195" actId="27636"/>
          <ac:spMkLst>
            <pc:docMk/>
            <pc:sldMk cId="560907418" sldId="263"/>
            <ac:spMk id="5" creationId="{E23FABB4-DE93-C9D5-29E1-ACD2C86F530D}"/>
          </ac:spMkLst>
        </pc:spChg>
        <pc:spChg chg="add mod ord">
          <ac:chgData name="Dominik Labocha" userId="8cc55d7b-3c2d-455c-a20a-b0ed3bd8322a" providerId="ADAL" clId="{6AE4EC9B-648A-4613-A6C5-8F282A7AEA50}" dt="2024-12-03T15:12:20.704" v="2247" actId="20577"/>
          <ac:spMkLst>
            <pc:docMk/>
            <pc:sldMk cId="560907418" sldId="263"/>
            <ac:spMk id="6" creationId="{9C828DD9-98BC-39A7-8E34-64F7F024F02D}"/>
          </ac:spMkLst>
        </pc:spChg>
        <pc:spChg chg="add mod ord">
          <ac:chgData name="Dominik Labocha" userId="8cc55d7b-3c2d-455c-a20a-b0ed3bd8322a" providerId="ADAL" clId="{6AE4EC9B-648A-4613-A6C5-8F282A7AEA50}" dt="2024-12-03T15:11:54.744" v="2234" actId="20577"/>
          <ac:spMkLst>
            <pc:docMk/>
            <pc:sldMk cId="560907418" sldId="263"/>
            <ac:spMk id="7" creationId="{C94A392E-18FC-EA25-9A6D-948C2D26CF73}"/>
          </ac:spMkLst>
        </pc:spChg>
      </pc:sldChg>
      <pc:sldChg chg="addSp delSp modSp new mod modClrScheme chgLayout">
        <pc:chgData name="Dominik Labocha" userId="8cc55d7b-3c2d-455c-a20a-b0ed3bd8322a" providerId="ADAL" clId="{6AE4EC9B-648A-4613-A6C5-8F282A7AEA50}" dt="2024-12-03T15:28:25.440" v="2826" actId="20577"/>
        <pc:sldMkLst>
          <pc:docMk/>
          <pc:sldMk cId="3543904340" sldId="264"/>
        </pc:sldMkLst>
        <pc:spChg chg="mod ord">
          <ac:chgData name="Dominik Labocha" userId="8cc55d7b-3c2d-455c-a20a-b0ed3bd8322a" providerId="ADAL" clId="{6AE4EC9B-648A-4613-A6C5-8F282A7AEA50}" dt="2024-12-03T15:24:24.455" v="2671" actId="20577"/>
          <ac:spMkLst>
            <pc:docMk/>
            <pc:sldMk cId="3543904340" sldId="264"/>
            <ac:spMk id="2" creationId="{453BF23F-5C61-B7A1-FCFC-189043642AB0}"/>
          </ac:spMkLst>
        </pc:spChg>
      </pc:sldChg>
      <pc:sldChg chg="addSp delSp modSp del mod ord">
        <pc:chgData name="Dominik Labocha" userId="8cc55d7b-3c2d-455c-a20a-b0ed3bd8322a" providerId="ADAL" clId="{6AE4EC9B-648A-4613-A6C5-8F282A7AEA50}" dt="2024-12-03T13:12:02.903" v="124" actId="47"/>
        <pc:sldMkLst>
          <pc:docMk/>
          <pc:sldMk cId="3042826300" sldId="265"/>
        </pc:sldMkLst>
      </pc:sldChg>
      <pc:sldChg chg="addSp delSp modSp new mod">
        <pc:chgData name="Dominik Labocha" userId="8cc55d7b-3c2d-455c-a20a-b0ed3bd8322a" providerId="ADAL" clId="{6AE4EC9B-648A-4613-A6C5-8F282A7AEA50}" dt="2024-12-03T13:32:29.345" v="666" actId="20577"/>
        <pc:sldMkLst>
          <pc:docMk/>
          <pc:sldMk cId="3886845514" sldId="265"/>
        </pc:sldMkLst>
        <pc:spChg chg="mod">
          <ac:chgData name="Dominik Labocha" userId="8cc55d7b-3c2d-455c-a20a-b0ed3bd8322a" providerId="ADAL" clId="{6AE4EC9B-648A-4613-A6C5-8F282A7AEA50}" dt="2024-12-03T13:24:18.431" v="603"/>
          <ac:spMkLst>
            <pc:docMk/>
            <pc:sldMk cId="3886845514" sldId="265"/>
            <ac:spMk id="2" creationId="{686165A0-0067-4136-7967-8EA134FA34F3}"/>
          </ac:spMkLst>
        </pc:spChg>
        <pc:spChg chg="mod">
          <ac:chgData name="Dominik Labocha" userId="8cc55d7b-3c2d-455c-a20a-b0ed3bd8322a" providerId="ADAL" clId="{6AE4EC9B-648A-4613-A6C5-8F282A7AEA50}" dt="2024-12-03T13:32:29.345" v="666" actId="20577"/>
          <ac:spMkLst>
            <pc:docMk/>
            <pc:sldMk cId="3886845514" sldId="265"/>
            <ac:spMk id="3" creationId="{ECA47943-431B-62D7-8976-FE8BBC4A0F2E}"/>
          </ac:spMkLst>
        </pc:spChg>
      </pc:sldChg>
      <pc:sldChg chg="addSp delSp modSp new mod modClrScheme chgLayout">
        <pc:chgData name="Dominik Labocha" userId="8cc55d7b-3c2d-455c-a20a-b0ed3bd8322a" providerId="ADAL" clId="{6AE4EC9B-648A-4613-A6C5-8F282A7AEA50}" dt="2024-12-03T13:24:58.754" v="607" actId="255"/>
        <pc:sldMkLst>
          <pc:docMk/>
          <pc:sldMk cId="258886458" sldId="266"/>
        </pc:sldMkLst>
        <pc:spChg chg="add mod ord">
          <ac:chgData name="Dominik Labocha" userId="8cc55d7b-3c2d-455c-a20a-b0ed3bd8322a" providerId="ADAL" clId="{6AE4EC9B-648A-4613-A6C5-8F282A7AEA50}" dt="2024-12-03T13:24:36.292" v="604" actId="207"/>
          <ac:spMkLst>
            <pc:docMk/>
            <pc:sldMk cId="258886458" sldId="266"/>
            <ac:spMk id="5" creationId="{AE8DB8FC-D9AF-5FD6-64A0-8236687C74C7}"/>
          </ac:spMkLst>
        </pc:spChg>
        <pc:spChg chg="add mod ord">
          <ac:chgData name="Dominik Labocha" userId="8cc55d7b-3c2d-455c-a20a-b0ed3bd8322a" providerId="ADAL" clId="{6AE4EC9B-648A-4613-A6C5-8F282A7AEA50}" dt="2024-12-03T13:24:58.754" v="607" actId="255"/>
          <ac:spMkLst>
            <pc:docMk/>
            <pc:sldMk cId="258886458" sldId="266"/>
            <ac:spMk id="6" creationId="{55F2D1FA-16EF-A7C4-9C5E-D10B1AC7AFF5}"/>
          </ac:spMkLst>
        </pc:spChg>
      </pc:sldChg>
      <pc:sldChg chg="addSp delSp modSp del mod">
        <pc:chgData name="Dominik Labocha" userId="8cc55d7b-3c2d-455c-a20a-b0ed3bd8322a" providerId="ADAL" clId="{6AE4EC9B-648A-4613-A6C5-8F282A7AEA50}" dt="2024-12-03T13:12:07.198" v="125" actId="47"/>
        <pc:sldMkLst>
          <pc:docMk/>
          <pc:sldMk cId="2116190161" sldId="266"/>
        </pc:sldMkLst>
      </pc:sldChg>
      <pc:sldChg chg="addSp delSp modSp del mod">
        <pc:chgData name="Dominik Labocha" userId="8cc55d7b-3c2d-455c-a20a-b0ed3bd8322a" providerId="ADAL" clId="{6AE4EC9B-648A-4613-A6C5-8F282A7AEA50}" dt="2024-12-03T13:12:07.198" v="125" actId="47"/>
        <pc:sldMkLst>
          <pc:docMk/>
          <pc:sldMk cId="4145261392" sldId="267"/>
        </pc:sldMkLst>
      </pc:sldChg>
      <pc:sldChg chg="addSp delSp modSp del mod">
        <pc:chgData name="Dominik Labocha" userId="8cc55d7b-3c2d-455c-a20a-b0ed3bd8322a" providerId="ADAL" clId="{6AE4EC9B-648A-4613-A6C5-8F282A7AEA50}" dt="2024-12-03T13:12:07.198" v="125" actId="47"/>
        <pc:sldMkLst>
          <pc:docMk/>
          <pc:sldMk cId="1153027685" sldId="269"/>
        </pc:sldMkLst>
      </pc:sldChg>
      <pc:sldChg chg="addSp delSp modSp del mod">
        <pc:chgData name="Dominik Labocha" userId="8cc55d7b-3c2d-455c-a20a-b0ed3bd8322a" providerId="ADAL" clId="{6AE4EC9B-648A-4613-A6C5-8F282A7AEA50}" dt="2024-12-03T13:12:07.198" v="125" actId="47"/>
        <pc:sldMkLst>
          <pc:docMk/>
          <pc:sldMk cId="3444435236" sldId="270"/>
        </pc:sldMkLst>
      </pc:sldChg>
      <pc:sldChg chg="addSp delSp modSp del mod">
        <pc:chgData name="Dominik Labocha" userId="8cc55d7b-3c2d-455c-a20a-b0ed3bd8322a" providerId="ADAL" clId="{6AE4EC9B-648A-4613-A6C5-8F282A7AEA50}" dt="2024-12-03T13:12:07.198" v="125" actId="47"/>
        <pc:sldMkLst>
          <pc:docMk/>
          <pc:sldMk cId="1475842300" sldId="271"/>
        </pc:sldMkLst>
      </pc:sldChg>
      <pc:sldChg chg="addSp delSp modSp del mod">
        <pc:chgData name="Dominik Labocha" userId="8cc55d7b-3c2d-455c-a20a-b0ed3bd8322a" providerId="ADAL" clId="{6AE4EC9B-648A-4613-A6C5-8F282A7AEA50}" dt="2024-12-03T13:12:07.198" v="125" actId="47"/>
        <pc:sldMkLst>
          <pc:docMk/>
          <pc:sldMk cId="215988672" sldId="272"/>
        </pc:sldMkLst>
      </pc:sldChg>
      <pc:sldChg chg="addSp delSp modSp del mod">
        <pc:chgData name="Dominik Labocha" userId="8cc55d7b-3c2d-455c-a20a-b0ed3bd8322a" providerId="ADAL" clId="{6AE4EC9B-648A-4613-A6C5-8F282A7AEA50}" dt="2024-12-03T13:12:07.198" v="125" actId="47"/>
        <pc:sldMkLst>
          <pc:docMk/>
          <pc:sldMk cId="3661180859" sldId="273"/>
        </pc:sldMkLst>
      </pc:sldChg>
      <pc:sldChg chg="addSp delSp modSp del mod">
        <pc:chgData name="Dominik Labocha" userId="8cc55d7b-3c2d-455c-a20a-b0ed3bd8322a" providerId="ADAL" clId="{6AE4EC9B-648A-4613-A6C5-8F282A7AEA50}" dt="2024-12-03T13:12:07.198" v="125" actId="47"/>
        <pc:sldMkLst>
          <pc:docMk/>
          <pc:sldMk cId="3232560146" sldId="274"/>
        </pc:sldMkLst>
      </pc:sldChg>
      <pc:sldChg chg="addSp delSp modSp del mod">
        <pc:chgData name="Dominik Labocha" userId="8cc55d7b-3c2d-455c-a20a-b0ed3bd8322a" providerId="ADAL" clId="{6AE4EC9B-648A-4613-A6C5-8F282A7AEA50}" dt="2024-12-03T13:12:07.198" v="125" actId="47"/>
        <pc:sldMkLst>
          <pc:docMk/>
          <pc:sldMk cId="1857640680" sldId="27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2A36C307-EE12-444D-9D2F-BC7831E9DF94}" type="datetime1">
              <a:rPr lang="de-DE" smtClean="0"/>
              <a:t>05.12.2024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de-DE" smtClean="0"/>
              <a:pPr algn="r"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FFBFC375-E15A-4071-A304-01F7D634EE71}" type="datetime1">
              <a:rPr lang="de-DE" smtClean="0"/>
              <a:pPr/>
              <a:t>05.12.2024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7" name="Rechteck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571E88B6-FE14-41E8-AE28-1BB272040B8F}" type="datetime1">
              <a:rPr lang="de-DE" smtClean="0"/>
              <a:pPr/>
              <a:t>05.12.2024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524C3C4B-5AFC-4292-97F6-BEE5884FBE39}" type="datetime1">
              <a:rPr lang="de-DE" smtClean="0"/>
              <a:pPr/>
              <a:t>05.12.2024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303070AA-3D07-474E-8754-182567C134AA}" type="datetime1">
              <a:rPr lang="de-DE" smtClean="0"/>
              <a:pPr/>
              <a:t>05.12.2024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de-DE" noProof="0" smtClean="0"/>
              <a:t>‹#›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de" dirty="0"/>
              <a:t>Textmasterformate bearbeiten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DDDF17E-10B7-4877-A125-E500D2B28F23}" type="datetime1">
              <a:rPr lang="de-DE" smtClean="0"/>
              <a:pPr/>
              <a:t>05.12.2024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de" dirty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de" dirty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r>
              <a:rPr lang="en-US" dirty="0"/>
              <a:t>​</a:t>
            </a:r>
            <a:fld id="{3916AFE4-10B6-4D09-B50E-4CC7E64B8339}" type="datetime1">
              <a:rPr lang="de" smtClean="0"/>
              <a:pPr algn="r"/>
              <a:t>05.12.2024</a:t>
            </a:fld>
            <a:r>
              <a:rPr lang="en-US" dirty="0"/>
              <a:t>​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FBF3D107-218B-4587-97C4-CC701AE1B579}" type="datetime1">
              <a:rPr lang="de-DE" smtClean="0"/>
              <a:pPr/>
              <a:t>05.12.2024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AE25A021-56FD-49B4-A571-6DAF69925246}" type="datetime1">
              <a:rPr lang="de-DE" smtClean="0"/>
              <a:pPr/>
              <a:t>05.12.2024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20001" y="1447800"/>
            <a:ext cx="3505200" cy="1905000"/>
          </a:xfrm>
        </p:spPr>
        <p:txBody>
          <a:bodyPr rtlCol="0" anchor="b">
            <a:noAutofit/>
          </a:bodyPr>
          <a:lstStyle>
            <a:lvl1pPr algn="l" rtl="0">
              <a:defRPr sz="2800"/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de" dirty="0"/>
              <a:t>Textmasterformate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7620001" y="3429000"/>
            <a:ext cx="3505199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" dirty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BE527D01-F67C-4708-BC00-4C6F32DCB8AA}" type="datetime1">
              <a:rPr lang="de-DE" smtClean="0"/>
              <a:pPr/>
              <a:t>05.12.2024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60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7620001" y="3429000"/>
            <a:ext cx="3505199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" dirty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A6D1EB8E-19B8-4935-8E61-89C5BA894BFB}" type="datetime1">
              <a:rPr lang="de-DE" smtClean="0"/>
              <a:pPr/>
              <a:t>05.12.2024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7620001" y="1447800"/>
            <a:ext cx="3505200" cy="1905000"/>
          </a:xfrm>
        </p:spPr>
        <p:txBody>
          <a:bodyPr rtlCol="0" anchor="b">
            <a:noAutofit/>
          </a:bodyPr>
          <a:lstStyle>
            <a:lvl1pPr algn="l" rtl="0">
              <a:defRPr sz="2800"/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5AB380B-2572-4069-A693-6E7DF86ABACF}" type="datetime1">
              <a:rPr lang="de-DE" smtClean="0"/>
              <a:pPr/>
              <a:t>05.12.2024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docs.oracle.com/javase/8/docs/api/java/lang/Object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44745261/why-do-jvm-arguments-start-with-d" TargetMode="External"/><Relationship Id="rId3" Type="http://schemas.openxmlformats.org/officeDocument/2006/relationships/hyperlink" Target="https://docs.oracle.com/javase/8/docs/api/java/lang/SecurityException.html" TargetMode="External"/><Relationship Id="rId7" Type="http://schemas.openxmlformats.org/officeDocument/2006/relationships/hyperlink" Target="https://docs.oracle.com/javase/8/docs/api/java/lang/SecurityManager.html" TargetMode="External"/><Relationship Id="rId2" Type="http://schemas.openxmlformats.org/officeDocument/2006/relationships/hyperlink" Target="https://docs.oracle.com/javase/8/docs/api/java/security/AccessControlExcepti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me/config/cdc/cdc-opt-impl/ojmeec/1.0/runtime/html/img/fig4_1.jpg" TargetMode="External"/><Relationship Id="rId5" Type="http://schemas.openxmlformats.org/officeDocument/2006/relationships/hyperlink" Target="https://docs.oracle.com/javase/8/docs/technotes/tools/windows/classpath.html" TargetMode="External"/><Relationship Id="rId10" Type="http://schemas.openxmlformats.org/officeDocument/2006/relationships/hyperlink" Target="https://exceptiondecoded.com/posts/java-securityexception/" TargetMode="External"/><Relationship Id="rId4" Type="http://schemas.openxmlformats.org/officeDocument/2006/relationships/hyperlink" Target="https://docs.oracle.com/javase/8/docs/technotes/tools/windows/java.html#BABDJJFI" TargetMode="External"/><Relationship Id="rId9" Type="http://schemas.openxmlformats.org/officeDocument/2006/relationships/hyperlink" Target="https://codingtechroom.com/tutorial/java-a-comprehensive-guide-to-debugging-security-exceptions-in-java#understanding-security-exceptio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/>
              <a:t>Java Security </a:t>
            </a:r>
            <a:r>
              <a:rPr lang="de-DE" dirty="0" err="1"/>
              <a:t>Exceptions</a:t>
            </a:r>
            <a:endParaRPr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dirty="0"/>
              <a:t>Dominik Paolo Labocha</a:t>
            </a:r>
            <a:br>
              <a:rPr lang="de-DE" dirty="0"/>
            </a:br>
            <a:r>
              <a:rPr lang="de-DE" sz="1500" dirty="0"/>
              <a:t>Smart Industry Campus JuC#3a</a:t>
            </a: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E8DB8FC-D9AF-5FD6-64A0-8236687C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Vielen Dank für euer Interesse.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5F2D1FA-16EF-A7C4-9C5E-D10B1AC7AF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4000" dirty="0">
                <a:solidFill>
                  <a:schemeClr val="tx1"/>
                </a:solidFill>
              </a:rPr>
              <a:t>Gibt es noch Fragen?</a:t>
            </a:r>
          </a:p>
        </p:txBody>
      </p:sp>
    </p:spTree>
    <p:extLst>
      <p:ext uri="{BB962C8B-B14F-4D97-AF65-F5344CB8AC3E}">
        <p14:creationId xmlns:p14="http://schemas.microsoft.com/office/powerpoint/2010/main" val="258886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73A675-C5AA-EFD1-0544-978AEDA94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Thematische Gliederung</a:t>
            </a:r>
            <a:endParaRPr lang="de-DE" sz="5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34BD88-5219-3EAF-6657-100A694D3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SecurityException</a:t>
            </a:r>
            <a:endParaRPr lang="de-DE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Aft>
                <a:spcPts val="800"/>
              </a:spcAft>
            </a:pPr>
            <a:r>
              <a:rPr lang="de-DE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Was löst sie aus und w</a:t>
            </a:r>
            <a:r>
              <a:rPr lang="de-DE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ie fängt man sie ab?</a:t>
            </a:r>
          </a:p>
          <a:p>
            <a:pPr lvl="1">
              <a:lnSpc>
                <a:spcPct val="115000"/>
              </a:lnSpc>
              <a:spcAft>
                <a:spcPts val="800"/>
              </a:spcAft>
            </a:pPr>
            <a:r>
              <a:rPr lang="de-DE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Code-Beispiele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sz="18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Was ist der Security Manager?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sz="18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Inhalt und Einbindung einer Security File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sz="1800" kern="100" dirty="0">
                <a:latin typeface="Aptos"/>
                <a:cs typeface="Times New Roman"/>
              </a:rPr>
              <a:t>Abschlussquiz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dirty="0"/>
              <a:t>Quellenangaben</a:t>
            </a:r>
          </a:p>
        </p:txBody>
      </p:sp>
    </p:spTree>
    <p:extLst>
      <p:ext uri="{BB962C8B-B14F-4D97-AF65-F5344CB8AC3E}">
        <p14:creationId xmlns:p14="http://schemas.microsoft.com/office/powerpoint/2010/main" val="281957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ACA61E-EC7A-65DF-0895-EE24ED8AC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SecurityException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38B39D-B230-77EB-1145-BAC7E179C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Fehler bei nicht erlaubten oder gar verbotenen Aktionen</a:t>
            </a:r>
          </a:p>
          <a:p>
            <a:r>
              <a:rPr lang="de-DE" dirty="0"/>
              <a:t>Werden vom Security Manager ausgegeben („geworfen“)</a:t>
            </a:r>
          </a:p>
          <a:p>
            <a:r>
              <a:rPr lang="de-DE" dirty="0" err="1"/>
              <a:t>java.lang.RuntimeException</a:t>
            </a:r>
            <a:endParaRPr lang="de-DE" dirty="0"/>
          </a:p>
          <a:p>
            <a:pPr lvl="1"/>
            <a:r>
              <a:rPr lang="de-DE" dirty="0" err="1"/>
              <a:t>java.lang.</a:t>
            </a:r>
            <a:r>
              <a:rPr lang="de-DE" b="1" dirty="0" err="1"/>
              <a:t>SecurityException</a:t>
            </a:r>
            <a:endParaRPr lang="de-DE" b="1" dirty="0"/>
          </a:p>
          <a:p>
            <a:pPr lvl="2"/>
            <a:r>
              <a:rPr lang="de-DE" dirty="0" err="1"/>
              <a:t>java.lang.</a:t>
            </a:r>
            <a:r>
              <a:rPr lang="de-DE" b="1" dirty="0" err="1"/>
              <a:t>AccessControlException</a:t>
            </a:r>
            <a:endParaRPr lang="de-DE" b="1" dirty="0"/>
          </a:p>
          <a:p>
            <a:r>
              <a:rPr lang="de-DE" dirty="0"/>
              <a:t>Verweigert riskante Operationen</a:t>
            </a:r>
          </a:p>
          <a:p>
            <a:r>
              <a:rPr lang="de-DE" dirty="0"/>
              <a:t>Als Teil der </a:t>
            </a:r>
            <a:r>
              <a:rPr lang="de-DE" dirty="0" err="1"/>
              <a:t>RunTimeExceptions</a:t>
            </a:r>
            <a:r>
              <a:rPr lang="de-DE" dirty="0"/>
              <a:t> </a:t>
            </a:r>
            <a:r>
              <a:rPr lang="de-DE" dirty="0" err="1"/>
              <a:t>unchecked</a:t>
            </a:r>
            <a:endParaRPr lang="de-DE" dirty="0"/>
          </a:p>
          <a:p>
            <a:pPr lvl="1"/>
            <a:r>
              <a:rPr lang="de-DE" dirty="0"/>
              <a:t>Müssen nicht mit </a:t>
            </a:r>
            <a:r>
              <a:rPr lang="de-DE" dirty="0" err="1"/>
              <a:t>throws</a:t>
            </a:r>
            <a:r>
              <a:rPr lang="de-DE" dirty="0"/>
              <a:t> in Methodensignatur benannt werden</a:t>
            </a:r>
          </a:p>
        </p:txBody>
      </p:sp>
    </p:spTree>
    <p:extLst>
      <p:ext uri="{BB962C8B-B14F-4D97-AF65-F5344CB8AC3E}">
        <p14:creationId xmlns:p14="http://schemas.microsoft.com/office/powerpoint/2010/main" val="1489530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74265-B9E4-A1DB-D801-8AF4D2956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Was löst sie aus und w</a:t>
            </a:r>
            <a:r>
              <a:rPr lang="de-DE" sz="3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ie fängt man sie ab?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1267279-1942-F7E9-6F6C-A89CECD6F9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Auftreten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D173D69-158E-9652-A3B8-80CABAB826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Unbefugter Zugriff auf Ressourcen:</a:t>
            </a:r>
          </a:p>
          <a:p>
            <a:pPr lvl="1"/>
            <a:r>
              <a:rPr lang="de-DE" dirty="0"/>
              <a:t>Systemkomponenten (Clipboard, …)</a:t>
            </a:r>
          </a:p>
          <a:p>
            <a:pPr lvl="1"/>
            <a:r>
              <a:rPr lang="de-DE" dirty="0"/>
              <a:t>Pfade und Dateien</a:t>
            </a:r>
          </a:p>
          <a:p>
            <a:pPr lvl="1"/>
            <a:r>
              <a:rPr lang="de-DE" dirty="0"/>
              <a:t>Netzwerk (Internet und Intranet)</a:t>
            </a:r>
          </a:p>
          <a:p>
            <a:r>
              <a:rPr lang="de-DE" dirty="0"/>
              <a:t>Ausführung von nicht vertrauenswürdigem Code</a:t>
            </a:r>
          </a:p>
          <a:p>
            <a:r>
              <a:rPr lang="de-DE" dirty="0"/>
              <a:t>Verweigerung beim Setzen eigener Sicherheitseinstellungen</a:t>
            </a:r>
          </a:p>
          <a:p>
            <a:pPr lvl="1"/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5521138-3428-CFAD-5B50-2B00BF16E5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Behandeln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2297782-AD36-AFDA-E225-A8072EFE934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Loggen und/oder Protokollieren</a:t>
            </a:r>
          </a:p>
          <a:p>
            <a:r>
              <a:rPr lang="de-DE" dirty="0"/>
              <a:t>Feedback an den Benutzer ausgeben.</a:t>
            </a:r>
          </a:p>
          <a:p>
            <a:r>
              <a:rPr lang="de-DE" dirty="0"/>
              <a:t>Nur das Nötigste an Berechtigungen vergeben, um Sicherheitsrisiken zu minimieren.</a:t>
            </a:r>
          </a:p>
        </p:txBody>
      </p:sp>
    </p:spTree>
    <p:extLst>
      <p:ext uri="{BB962C8B-B14F-4D97-AF65-F5344CB8AC3E}">
        <p14:creationId xmlns:p14="http://schemas.microsoft.com/office/powerpoint/2010/main" val="4142784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5AF4F44-89DD-F269-E278-D70420F96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Code-Beispiele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8FF71A9-EC59-ECED-F801-7AAEF0B5F0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1258" b="6225"/>
          <a:stretch/>
        </p:blipFill>
        <p:spPr>
          <a:xfrm>
            <a:off x="263352" y="1687463"/>
            <a:ext cx="7678222" cy="158417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EA5B8DA-51A4-ECC8-CA7B-00F73E7EC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876" y="3358902"/>
            <a:ext cx="6325483" cy="154326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DEE4473-7924-9391-E093-BD0C3E7B80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876" y="4998955"/>
            <a:ext cx="5563376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699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07707E-B3CD-56F1-0469-74D435C82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Was ist der Security Manager?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1DFB17E-E2A3-A8BF-03D7-4B537FD463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582164" cy="4270375"/>
          </a:xfrm>
        </p:spPr>
        <p:txBody>
          <a:bodyPr/>
          <a:lstStyle/>
          <a:p>
            <a:r>
              <a:rPr lang="de-DE" dirty="0"/>
              <a:t>Kontrollinstanz zwischen dem eigentlichen Betriebssystem und  der Java VM (virtual </a:t>
            </a:r>
            <a:r>
              <a:rPr lang="de-DE" dirty="0" err="1"/>
              <a:t>machine</a:t>
            </a:r>
            <a:r>
              <a:rPr lang="de-DE" dirty="0"/>
              <a:t>)</a:t>
            </a:r>
          </a:p>
          <a:p>
            <a:r>
              <a:rPr lang="de-DE" dirty="0"/>
              <a:t>Wird mit einer Richtlinie gefüttert, die von ihr durchgesetzt wird.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dirty="0" err="1">
                <a:hlinkClick r:id="rId2" tooltip="class in java.la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java.lang.Object</a:t>
            </a:r>
            <a:endParaRPr lang="de-DE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2000" dirty="0" err="1"/>
              <a:t>java.lang.SecurityManager</a:t>
            </a:r>
            <a:endParaRPr lang="de-DE" sz="2000" dirty="0"/>
          </a:p>
          <a:p>
            <a:pPr marL="377190" indent="-285750"/>
            <a:r>
              <a:rPr lang="de-DE" sz="2200" dirty="0">
                <a:solidFill>
                  <a:schemeClr val="accent5"/>
                </a:solidFill>
              </a:rPr>
              <a:t>Bereits viele veraltete Methoden!</a:t>
            </a:r>
          </a:p>
          <a:p>
            <a:r>
              <a:rPr lang="de-DE" dirty="0"/>
              <a:t>Beispielcode zur Einbindung:</a:t>
            </a:r>
            <a:br>
              <a:rPr lang="de-DE" dirty="0"/>
            </a:br>
            <a:endParaRPr lang="de-DE" dirty="0"/>
          </a:p>
        </p:txBody>
      </p:sp>
      <p:pic>
        <p:nvPicPr>
          <p:cNvPr id="3074" name="Picture 2" descr="Description of Figure 4-1 follows">
            <a:extLst>
              <a:ext uri="{FF2B5EF4-FFF2-40B4-BE49-F238E27FC236}">
                <a16:creationId xmlns:a16="http://schemas.microsoft.com/office/drawing/2014/main" id="{7E4DA3D2-BF66-8ACE-B29E-E9D391387D8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497676"/>
            <a:ext cx="4343400" cy="292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9CE9A50-4419-16D4-A05B-2DBC3EAF60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218" y="5428902"/>
            <a:ext cx="4582164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297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642F5F-8EA5-820B-A16D-FCB042509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Inhalt und Einbindung einer Security File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6563A7C-629F-DBDE-49BC-C8D4F4B2B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1504" y="1542178"/>
            <a:ext cx="4343400" cy="685800"/>
          </a:xfrm>
        </p:spPr>
        <p:txBody>
          <a:bodyPr/>
          <a:lstStyle/>
          <a:p>
            <a:r>
              <a:rPr lang="de-DE" dirty="0"/>
              <a:t>Beispielhafter Inhalt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23FABB4-DE93-C9D5-29E1-ACD2C86F5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1504" y="2231396"/>
            <a:ext cx="10329592" cy="14599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grant {</a:t>
            </a:r>
          </a:p>
          <a:p>
            <a:pPr marL="0" indent="0">
              <a:buNone/>
            </a:pPr>
            <a:r>
              <a:rPr lang="en-US" dirty="0"/>
              <a:t>    permission </a:t>
            </a:r>
            <a:r>
              <a:rPr lang="en-US" dirty="0" err="1"/>
              <a:t>java.io.FilePermission</a:t>
            </a:r>
            <a:r>
              <a:rPr lang="en-US" dirty="0"/>
              <a:t> "/path/to/allowed/file", "read";</a:t>
            </a:r>
          </a:p>
          <a:p>
            <a:pPr marL="0" indent="0">
              <a:buNone/>
            </a:pPr>
            <a:r>
              <a:rPr lang="en-US" dirty="0"/>
              <a:t>};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C828DD9-98BC-39A7-8E34-64F7F024F0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631504" y="3683576"/>
            <a:ext cx="4343400" cy="685800"/>
          </a:xfrm>
        </p:spPr>
        <p:txBody>
          <a:bodyPr/>
          <a:lstStyle/>
          <a:p>
            <a:r>
              <a:rPr lang="de-DE" dirty="0"/>
              <a:t>Einbindung (generisch)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C94A392E-18FC-EA25-9A6D-948C2D26CF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631504" y="4322533"/>
            <a:ext cx="10329592" cy="2346827"/>
          </a:xfrm>
        </p:spPr>
        <p:txBody>
          <a:bodyPr>
            <a:normAutofit/>
          </a:bodyPr>
          <a:lstStyle/>
          <a:p>
            <a:pPr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de-DE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de-DE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java</a:t>
            </a:r>
            <a:r>
              <a:rPr lang="de-DE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</a:t>
            </a:r>
            <a:r>
              <a:rPr lang="de-DE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Djava.security.policy</a:t>
            </a:r>
            <a:r>
              <a:rPr lang="de-DE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=</a:t>
            </a:r>
            <a:r>
              <a:rPr lang="de-DE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java.policy</a:t>
            </a:r>
            <a:r>
              <a:rPr lang="de-DE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</a:t>
            </a:r>
            <a:r>
              <a:rPr lang="de-DE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cp</a:t>
            </a:r>
            <a:r>
              <a:rPr lang="de-DE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. </a:t>
            </a:r>
            <a:r>
              <a:rPr lang="de-DE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YourMainClass</a:t>
            </a:r>
            <a:endParaRPr lang="de-DE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14350" indent="-285750">
              <a:lnSpc>
                <a:spcPct val="115000"/>
              </a:lnSpc>
              <a:spcAft>
                <a:spcPts val="800"/>
              </a:spcAft>
            </a:pPr>
            <a:r>
              <a:rPr lang="de-DE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</a:t>
            </a:r>
            <a:r>
              <a:rPr lang="de-DE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cp</a:t>
            </a:r>
            <a:r>
              <a:rPr lang="de-DE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de-DE" sz="18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Classpath</a:t>
            </a:r>
            <a:r>
              <a:rPr lang="de-DE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DE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Beispiel: </a:t>
            </a:r>
            <a:r>
              <a:rPr lang="de-DE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java</a:t>
            </a:r>
            <a:r>
              <a:rPr lang="de-DE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</a:t>
            </a:r>
            <a:r>
              <a:rPr lang="de-DE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classpath</a:t>
            </a:r>
            <a:r>
              <a:rPr lang="de-DE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C:\java\MyClasses </a:t>
            </a:r>
            <a:r>
              <a:rPr lang="de-DE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utility.myapp.Cool</a:t>
            </a:r>
            <a:endParaRPr lang="de-DE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14350" indent="-285750">
              <a:lnSpc>
                <a:spcPct val="115000"/>
              </a:lnSpc>
              <a:spcAft>
                <a:spcPts val="800"/>
              </a:spcAft>
            </a:pPr>
            <a:r>
              <a:rPr lang="de-DE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</a:t>
            </a:r>
            <a:r>
              <a:rPr lang="de-DE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</a:t>
            </a:r>
            <a:r>
              <a:rPr lang="de-DE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property</a:t>
            </a:r>
            <a:r>
              <a:rPr lang="de-DE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=</a:t>
            </a:r>
            <a:r>
              <a:rPr lang="de-DE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value</a:t>
            </a:r>
            <a:r>
              <a:rPr lang="de-DE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de-DE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</a:t>
            </a:r>
            <a:r>
              <a:rPr lang="de-DE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</a:t>
            </a:r>
            <a:r>
              <a:rPr lang="de-DE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-</a:t>
            </a:r>
            <a:r>
              <a:rPr lang="de-DE" sz="1800" b="1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</a:t>
            </a:r>
            <a:r>
              <a:rPr lang="de-DE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efine</a:t>
            </a:r>
            <a:r>
              <a:rPr lang="de-DE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…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0907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3BF23F-5C61-B7A1-FCFC-189043642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Abschlussquiz</a:t>
            </a:r>
            <a:endParaRPr lang="de-DE" dirty="0"/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E3D5B1AB-2E6B-37CE-FD08-D99D53AE60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Wie behandle ich eine Security </a:t>
            </a:r>
            <a:r>
              <a:rPr lang="de-DE" dirty="0" err="1"/>
              <a:t>Exception</a:t>
            </a:r>
            <a:r>
              <a:rPr lang="de-DE" dirty="0"/>
              <a:t> beim Versuch eine Datei auszulesen?</a:t>
            </a:r>
            <a:br>
              <a:rPr lang="de-DE" dirty="0"/>
            </a:br>
            <a:endParaRPr lang="de-DE" sz="1400" dirty="0"/>
          </a:p>
          <a:p>
            <a:pPr lvl="1"/>
            <a:r>
              <a:rPr lang="de-DE" dirty="0"/>
              <a:t>Erteilen der Berechtigung zum Lesen und Schreiben in der Datei</a:t>
            </a:r>
          </a:p>
          <a:p>
            <a:pPr lvl="1"/>
            <a:r>
              <a:rPr lang="de-DE" dirty="0"/>
              <a:t>Benachrichtige den Nutzer, über den Fehlschlag des Zugriffs</a:t>
            </a:r>
          </a:p>
          <a:p>
            <a:pPr lvl="1"/>
            <a:r>
              <a:rPr lang="de-DE" dirty="0"/>
              <a:t>Umbenennen der Datei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BDB248B2-E9CF-1BB8-F27B-639C59FBEC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Welcher dieser Fälle kann eine Security </a:t>
            </a:r>
            <a:r>
              <a:rPr lang="de-DE" dirty="0" err="1"/>
              <a:t>Exception</a:t>
            </a:r>
            <a:r>
              <a:rPr lang="de-DE" dirty="0"/>
              <a:t> auslösen?</a:t>
            </a:r>
          </a:p>
          <a:p>
            <a:pPr marL="0" indent="0">
              <a:buNone/>
            </a:pPr>
            <a:endParaRPr lang="de-DE" dirty="0"/>
          </a:p>
          <a:p>
            <a:pPr lvl="1"/>
            <a:r>
              <a:rPr lang="de-DE" dirty="0"/>
              <a:t>Der Versuch die vorgegebenen Sicherheitseinstellungen zu übersteuern.</a:t>
            </a:r>
          </a:p>
          <a:p>
            <a:pPr lvl="1"/>
            <a:r>
              <a:rPr lang="de-DE" dirty="0"/>
              <a:t>Die Ausführung von vertrauenswürdigem Code aus externer Quelle</a:t>
            </a:r>
          </a:p>
          <a:p>
            <a:pPr lvl="1"/>
            <a:r>
              <a:rPr lang="de-DE" dirty="0"/>
              <a:t>Das Lesen einer Datei für welche Schreibrechte erteilt worden sind.</a:t>
            </a:r>
          </a:p>
        </p:txBody>
      </p:sp>
    </p:spTree>
    <p:extLst>
      <p:ext uri="{BB962C8B-B14F-4D97-AF65-F5344CB8AC3E}">
        <p14:creationId xmlns:p14="http://schemas.microsoft.com/office/powerpoint/2010/main" val="3543904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6165A0-0067-4136-7967-8EA134FA3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Quellenangaben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A47943-431B-62D7-8976-FE8BBC4A0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de-DE" dirty="0"/>
              <a:t>Oracle:</a:t>
            </a:r>
          </a:p>
          <a:p>
            <a:pPr lvl="1"/>
            <a:r>
              <a:rPr lang="de-DE" dirty="0">
                <a:hlinkClick r:id="rId2"/>
              </a:rPr>
              <a:t>https://docs.oracle.com/javase/8/docs/api/java/security/AccessControlException.html</a:t>
            </a:r>
            <a:endParaRPr lang="de-DE" dirty="0"/>
          </a:p>
          <a:p>
            <a:pPr lvl="1"/>
            <a:r>
              <a:rPr lang="de-DE" dirty="0">
                <a:hlinkClick r:id="rId3"/>
              </a:rPr>
              <a:t>https://docs.oracle.com/javase/8/docs/api/java/lang/SecurityException.html</a:t>
            </a:r>
            <a:endParaRPr lang="de-DE" dirty="0"/>
          </a:p>
          <a:p>
            <a:pPr lvl="1"/>
            <a:r>
              <a:rPr lang="de-DE" dirty="0">
                <a:hlinkClick r:id="rId4"/>
              </a:rPr>
              <a:t>https://docs.oracle.com/javase/8/docs/technotes/tools/windows/java.html#BABDJJFI</a:t>
            </a:r>
            <a:endParaRPr lang="de-DE" dirty="0"/>
          </a:p>
          <a:p>
            <a:pPr lvl="1"/>
            <a:r>
              <a:rPr lang="de-DE" dirty="0">
                <a:hlinkClick r:id="rId5"/>
              </a:rPr>
              <a:t>https://docs.oracle.com/javase/8/docs/technotes/tools/windows/classpath.html</a:t>
            </a:r>
            <a:endParaRPr lang="de-DE" dirty="0"/>
          </a:p>
          <a:p>
            <a:pPr lvl="1"/>
            <a:r>
              <a:rPr lang="de-DE" dirty="0">
                <a:hlinkClick r:id="rId6"/>
              </a:rPr>
              <a:t>https://docs.oracle.com/javame/config/cdc/cdc-opt-impl/ojmeec/1.0/runtime/html/img/fig4_1.jpg</a:t>
            </a:r>
            <a:endParaRPr lang="de-DE" dirty="0"/>
          </a:p>
          <a:p>
            <a:pPr lvl="1"/>
            <a:r>
              <a:rPr lang="de-DE" dirty="0">
                <a:hlinkClick r:id="rId7"/>
              </a:rPr>
              <a:t>https://docs.oracle.com/javase/8/docs/api/java/lang/SecurityManager.html</a:t>
            </a:r>
            <a:endParaRPr lang="de-DE" dirty="0"/>
          </a:p>
          <a:p>
            <a:pPr marL="365760" lvl="1" indent="0">
              <a:buNone/>
            </a:pPr>
            <a:endParaRPr lang="de-DE" dirty="0"/>
          </a:p>
          <a:p>
            <a:r>
              <a:rPr lang="de-DE" dirty="0">
                <a:hlinkClick r:id="rId8"/>
              </a:rPr>
              <a:t>https://stackoverflow.com/questions/44745261/why-do-jvm-arguments-start-with-d</a:t>
            </a:r>
            <a:endParaRPr lang="de-DE" dirty="0"/>
          </a:p>
          <a:p>
            <a:r>
              <a:rPr lang="de-DE" dirty="0">
                <a:hlinkClick r:id="rId9"/>
              </a:rPr>
              <a:t>https://codingtechroom.com/tutorial/java-a-comprehensive-guide-to-debugging-security-exceptions-in-java#understanding-security-exceptions</a:t>
            </a:r>
            <a:endParaRPr lang="de-DE" dirty="0"/>
          </a:p>
          <a:p>
            <a:r>
              <a:rPr lang="de-DE" dirty="0">
                <a:hlinkClick r:id="rId10"/>
              </a:rPr>
              <a:t>https://exceptiondecoded.com/posts/java-securityexception/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6845514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 x 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89_TF02901026_TF02901026.potx" id="{1D86834D-46E5-4FFE-B400-480045FFF701}" vid="{6FC15F24-F26D-4F1B-BF96-69B0EA504385}"/>
    </a:ext>
  </a:extLst>
</a:theme>
</file>

<file path=ppt/theme/theme2.xml><?xml version="1.0" encoding="utf-8"?>
<a:theme xmlns:a="http://schemas.openxmlformats.org/drawingml/2006/main" name="Office-Design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b185f60f-d0a1-48c4-af80-954e2b28e9ea" xsi:nil="true"/>
    <TaxCatchAll xmlns="fdaae77f-62af-41c3-82a6-fd1e0c26816b" xsi:nil="true"/>
    <lcf76f155ced4ddcb4097134ff3c332f xmlns="b185f60f-d0a1-48c4-af80-954e2b28e9ea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19D9DA68D7B05840948CD1462555439B" ma:contentTypeVersion="12" ma:contentTypeDescription="Створення нового документа." ma:contentTypeScope="" ma:versionID="a6e25729687cc4bb7a5a665158cbb4cb">
  <xsd:schema xmlns:xsd="http://www.w3.org/2001/XMLSchema" xmlns:xs="http://www.w3.org/2001/XMLSchema" xmlns:p="http://schemas.microsoft.com/office/2006/metadata/properties" xmlns:ns2="b185f60f-d0a1-48c4-af80-954e2b28e9ea" xmlns:ns3="fdaae77f-62af-41c3-82a6-fd1e0c26816b" targetNamespace="http://schemas.microsoft.com/office/2006/metadata/properties" ma:root="true" ma:fieldsID="c43647e0e0f4d1d0e049c2a601c15cf2" ns2:_="" ns3:_="">
    <xsd:import namespace="b185f60f-d0a1-48c4-af80-954e2b28e9ea"/>
    <xsd:import namespace="fdaae77f-62af-41c3-82a6-fd1e0c26816b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85f60f-d0a1-48c4-af80-954e2b28e9ea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Теги зображень" ma:readOnly="false" ma:fieldId="{5cf76f15-5ced-4ddc-b409-7134ff3c332f}" ma:taxonomyMulti="true" ma:sspId="96dccbf1-bb2b-402d-be31-4a4f6faffb5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aae77f-62af-41c3-82a6-fd1e0c26816b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8042b4f4-cbca-490c-b667-ba8822d0a614}" ma:internalName="TaxCatchAll" ma:showField="CatchAllData" ma:web="fdaae77f-62af-41c3-82a6-fd1e0c26816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  <ds:schemaRef ds:uri="b185f60f-d0a1-48c4-af80-954e2b28e9ea"/>
    <ds:schemaRef ds:uri="fdaae77f-62af-41c3-82a6-fd1e0c26816b"/>
  </ds:schemaRefs>
</ds:datastoreItem>
</file>

<file path=customXml/itemProps2.xml><?xml version="1.0" encoding="utf-8"?>
<ds:datastoreItem xmlns:ds="http://schemas.openxmlformats.org/officeDocument/2006/customXml" ds:itemID="{60883BD4-E536-421A-9322-0FE6D70F73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AD4DED-4D85-4510-AFE9-A8A5DF14F2C7}"/>
</file>

<file path=docProps/app.xml><?xml version="1.0" encoding="utf-8"?>
<Properties xmlns="http://schemas.openxmlformats.org/officeDocument/2006/extended-properties" xmlns:vt="http://schemas.openxmlformats.org/officeDocument/2006/docPropsVTypes">
  <Template>Businesspräsentation Technologie – Leiterplattendesign (Breitbild)</Template>
  <TotalTime>0</TotalTime>
  <Words>660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Tech Computer 16 x 9</vt:lpstr>
      <vt:lpstr>Java Security Exceptions</vt:lpstr>
      <vt:lpstr>Thematische Gliederung</vt:lpstr>
      <vt:lpstr>SecurityException</vt:lpstr>
      <vt:lpstr>Was löst sie aus und wie fängt man sie ab?</vt:lpstr>
      <vt:lpstr>Code-Beispiele</vt:lpstr>
      <vt:lpstr>Was ist der Security Manager?</vt:lpstr>
      <vt:lpstr>Inhalt und Einbindung einer Security File</vt:lpstr>
      <vt:lpstr>Abschlussquiz</vt:lpstr>
      <vt:lpstr>Quellenangaben</vt:lpstr>
      <vt:lpstr>Vielen Dank für euer Interesse.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Dominik Labocha</dc:creator>
  <cp:lastModifiedBy>Dominik Labocha</cp:lastModifiedBy>
  <cp:revision>9</cp:revision>
  <dcterms:created xsi:type="dcterms:W3CDTF">2024-12-03T09:05:07Z</dcterms:created>
  <dcterms:modified xsi:type="dcterms:W3CDTF">2024-12-05T14:30:19Z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0x01010019D9DA68D7B05840948CD1462555439B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MediaServiceImageTags">
    <vt:lpwstr/>
  </property>
</Properties>
</file>