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82CA80-90DC-4584-B011-05A812AB0964}" v="74" dt="2024-12-04T07:57:12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>
        <p:scale>
          <a:sx n="50" d="100"/>
          <a:sy n="50" d="100"/>
        </p:scale>
        <p:origin x="3594" y="22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 ." userId="5192daa4ef2d15c2" providerId="LiveId" clId="{0882CA80-90DC-4584-B011-05A812AB0964}"/>
    <pc:docChg chg="undo redo custSel addSld modSld">
      <pc:chgData name="Tobi ." userId="5192daa4ef2d15c2" providerId="LiveId" clId="{0882CA80-90DC-4584-B011-05A812AB0964}" dt="2024-12-04T07:57:12.042" v="302" actId="313"/>
      <pc:docMkLst>
        <pc:docMk/>
      </pc:docMkLst>
      <pc:sldChg chg="modSp mod">
        <pc:chgData name="Tobi ." userId="5192daa4ef2d15c2" providerId="LiveId" clId="{0882CA80-90DC-4584-B011-05A812AB0964}" dt="2024-12-04T00:08:27.808" v="2" actId="113"/>
        <pc:sldMkLst>
          <pc:docMk/>
          <pc:sldMk cId="512628297" sldId="256"/>
        </pc:sldMkLst>
        <pc:spChg chg="mod">
          <ac:chgData name="Tobi ." userId="5192daa4ef2d15c2" providerId="LiveId" clId="{0882CA80-90DC-4584-B011-05A812AB0964}" dt="2024-12-04T00:08:27.808" v="2" actId="113"/>
          <ac:spMkLst>
            <pc:docMk/>
            <pc:sldMk cId="512628297" sldId="256"/>
            <ac:spMk id="6" creationId="{BB133290-E118-D15C-8E43-1058A433D88F}"/>
          </ac:spMkLst>
        </pc:spChg>
      </pc:sldChg>
      <pc:sldChg chg="addSp modSp mod">
        <pc:chgData name="Tobi ." userId="5192daa4ef2d15c2" providerId="LiveId" clId="{0882CA80-90DC-4584-B011-05A812AB0964}" dt="2024-12-04T07:34:53.810" v="134" actId="14100"/>
        <pc:sldMkLst>
          <pc:docMk/>
          <pc:sldMk cId="3905452372" sldId="258"/>
        </pc:sldMkLst>
        <pc:spChg chg="add mod">
          <ac:chgData name="Tobi ." userId="5192daa4ef2d15c2" providerId="LiveId" clId="{0882CA80-90DC-4584-B011-05A812AB0964}" dt="2024-12-04T07:34:53.810" v="134" actId="14100"/>
          <ac:spMkLst>
            <pc:docMk/>
            <pc:sldMk cId="3905452372" sldId="258"/>
            <ac:spMk id="111" creationId="{36736CAD-F758-B8B9-2DA4-0B41E5A32B18}"/>
          </ac:spMkLst>
        </pc:spChg>
        <pc:picChg chg="mod">
          <ac:chgData name="Tobi ." userId="5192daa4ef2d15c2" providerId="LiveId" clId="{0882CA80-90DC-4584-B011-05A812AB0964}" dt="2024-12-04T07:34:19.941" v="131" actId="1076"/>
          <ac:picMkLst>
            <pc:docMk/>
            <pc:sldMk cId="3905452372" sldId="258"/>
            <ac:picMk id="2050" creationId="{14FEE60A-FDD3-FFDE-EB71-C2A35FD5E01D}"/>
          </ac:picMkLst>
        </pc:picChg>
      </pc:sldChg>
      <pc:sldChg chg="addSp modSp mod modTransition modAnim">
        <pc:chgData name="Tobi ." userId="5192daa4ef2d15c2" providerId="LiveId" clId="{0882CA80-90DC-4584-B011-05A812AB0964}" dt="2024-12-04T00:21:33.695" v="81" actId="1076"/>
        <pc:sldMkLst>
          <pc:docMk/>
          <pc:sldMk cId="677778157" sldId="260"/>
        </pc:sldMkLst>
        <pc:spChg chg="mod">
          <ac:chgData name="Tobi ." userId="5192daa4ef2d15c2" providerId="LiveId" clId="{0882CA80-90DC-4584-B011-05A812AB0964}" dt="2024-12-04T00:08:02.746" v="1" actId="14100"/>
          <ac:spMkLst>
            <pc:docMk/>
            <pc:sldMk cId="677778157" sldId="260"/>
            <ac:spMk id="4" creationId="{11E82252-24A1-9E29-5D60-7DAE5F3A2537}"/>
          </ac:spMkLst>
        </pc:spChg>
        <pc:spChg chg="add mod">
          <ac:chgData name="Tobi ." userId="5192daa4ef2d15c2" providerId="LiveId" clId="{0882CA80-90DC-4584-B011-05A812AB0964}" dt="2024-12-04T00:21:29.770" v="80" actId="1076"/>
          <ac:spMkLst>
            <pc:docMk/>
            <pc:sldMk cId="677778157" sldId="260"/>
            <ac:spMk id="13" creationId="{4869E15F-4D7F-1B7A-73D0-5BBA11C0A9F9}"/>
          </ac:spMkLst>
        </pc:spChg>
        <pc:spChg chg="add mod">
          <ac:chgData name="Tobi ." userId="5192daa4ef2d15c2" providerId="LiveId" clId="{0882CA80-90DC-4584-B011-05A812AB0964}" dt="2024-12-04T00:21:29.770" v="80" actId="1076"/>
          <ac:spMkLst>
            <pc:docMk/>
            <pc:sldMk cId="677778157" sldId="260"/>
            <ac:spMk id="14" creationId="{D777492D-D5DB-B733-691D-94FC2438A2C3}"/>
          </ac:spMkLst>
        </pc:spChg>
        <pc:spChg chg="add mod">
          <ac:chgData name="Tobi ." userId="5192daa4ef2d15c2" providerId="LiveId" clId="{0882CA80-90DC-4584-B011-05A812AB0964}" dt="2024-12-04T00:21:33.695" v="81" actId="1076"/>
          <ac:spMkLst>
            <pc:docMk/>
            <pc:sldMk cId="677778157" sldId="260"/>
            <ac:spMk id="15" creationId="{510E9DB4-5D31-5604-C884-FF863CCBC81D}"/>
          </ac:spMkLst>
        </pc:spChg>
        <pc:spChg chg="add mod">
          <ac:chgData name="Tobi ." userId="5192daa4ef2d15c2" providerId="LiveId" clId="{0882CA80-90DC-4584-B011-05A812AB0964}" dt="2024-12-04T00:21:33.695" v="81" actId="1076"/>
          <ac:spMkLst>
            <pc:docMk/>
            <pc:sldMk cId="677778157" sldId="260"/>
            <ac:spMk id="16" creationId="{D56631AE-4171-511A-BED6-37CACECE9CF4}"/>
          </ac:spMkLst>
        </pc:spChg>
      </pc:sldChg>
      <pc:sldChg chg="modAnim">
        <pc:chgData name="Tobi ." userId="5192daa4ef2d15c2" providerId="LiveId" clId="{0882CA80-90DC-4584-B011-05A812AB0964}" dt="2024-12-04T00:21:18.528" v="79"/>
        <pc:sldMkLst>
          <pc:docMk/>
          <pc:sldMk cId="4025869098" sldId="261"/>
        </pc:sldMkLst>
      </pc:sldChg>
      <pc:sldChg chg="addSp modSp mod modAnim">
        <pc:chgData name="Tobi ." userId="5192daa4ef2d15c2" providerId="LiveId" clId="{0882CA80-90DC-4584-B011-05A812AB0964}" dt="2024-12-04T07:38:14.740" v="135" actId="20577"/>
        <pc:sldMkLst>
          <pc:docMk/>
          <pc:sldMk cId="822116282" sldId="264"/>
        </pc:sldMkLst>
        <pc:spChg chg="add mod">
          <ac:chgData name="Tobi ." userId="5192daa4ef2d15c2" providerId="LiveId" clId="{0882CA80-90DC-4584-B011-05A812AB0964}" dt="2024-12-04T07:31:57.780" v="113" actId="404"/>
          <ac:spMkLst>
            <pc:docMk/>
            <pc:sldMk cId="822116282" sldId="264"/>
            <ac:spMk id="3" creationId="{233B36B8-CB1E-F704-61B3-F9683C606253}"/>
          </ac:spMkLst>
        </pc:spChg>
        <pc:spChg chg="mod">
          <ac:chgData name="Tobi ." userId="5192daa4ef2d15c2" providerId="LiveId" clId="{0882CA80-90DC-4584-B011-05A812AB0964}" dt="2024-12-04T07:38:14.740" v="135" actId="20577"/>
          <ac:spMkLst>
            <pc:docMk/>
            <pc:sldMk cId="822116282" sldId="264"/>
            <ac:spMk id="5" creationId="{9B5A7C1F-51D6-4DB5-AC7E-334E732C1521}"/>
          </ac:spMkLst>
        </pc:spChg>
      </pc:sldChg>
      <pc:sldChg chg="addSp delSp modSp add mod modAnim">
        <pc:chgData name="Tobi ." userId="5192daa4ef2d15c2" providerId="LiveId" clId="{0882CA80-90DC-4584-B011-05A812AB0964}" dt="2024-12-04T07:57:12.042" v="302" actId="313"/>
        <pc:sldMkLst>
          <pc:docMk/>
          <pc:sldMk cId="2715906149" sldId="265"/>
        </pc:sldMkLst>
        <pc:spChg chg="mod">
          <ac:chgData name="Tobi ." userId="5192daa4ef2d15c2" providerId="LiveId" clId="{0882CA80-90DC-4584-B011-05A812AB0964}" dt="2024-12-04T00:10:22.378" v="17" actId="14100"/>
          <ac:spMkLst>
            <pc:docMk/>
            <pc:sldMk cId="2715906149" sldId="265"/>
            <ac:spMk id="4" creationId="{5104795F-B3E0-BDF4-0296-8DD8B3D6F365}"/>
          </ac:spMkLst>
        </pc:spChg>
        <pc:spChg chg="mod">
          <ac:chgData name="Tobi ." userId="5192daa4ef2d15c2" providerId="LiveId" clId="{0882CA80-90DC-4584-B011-05A812AB0964}" dt="2024-12-04T00:10:10.316" v="14" actId="1076"/>
          <ac:spMkLst>
            <pc:docMk/>
            <pc:sldMk cId="2715906149" sldId="265"/>
            <ac:spMk id="5" creationId="{D7760933-4EFD-034B-A68F-687E1C16166B}"/>
          </ac:spMkLst>
        </pc:spChg>
        <pc:spChg chg="del mod">
          <ac:chgData name="Tobi ." userId="5192daa4ef2d15c2" providerId="LiveId" clId="{0882CA80-90DC-4584-B011-05A812AB0964}" dt="2024-12-04T00:09:31.382" v="6" actId="478"/>
          <ac:spMkLst>
            <pc:docMk/>
            <pc:sldMk cId="2715906149" sldId="265"/>
            <ac:spMk id="8" creationId="{29AB776E-C44E-99D7-D130-7B611A67C5B9}"/>
          </ac:spMkLst>
        </pc:spChg>
        <pc:spChg chg="mod">
          <ac:chgData name="Tobi ." userId="5192daa4ef2d15c2" providerId="LiveId" clId="{0882CA80-90DC-4584-B011-05A812AB0964}" dt="2024-12-04T00:09:57.321" v="10" actId="1076"/>
          <ac:spMkLst>
            <pc:docMk/>
            <pc:sldMk cId="2715906149" sldId="265"/>
            <ac:spMk id="10" creationId="{4E250C70-D976-8C80-B486-4DEC112D3306}"/>
          </ac:spMkLst>
        </pc:spChg>
        <pc:spChg chg="add mod">
          <ac:chgData name="Tobi ." userId="5192daa4ef2d15c2" providerId="LiveId" clId="{0882CA80-90DC-4584-B011-05A812AB0964}" dt="2024-12-04T07:57:12.042" v="302" actId="313"/>
          <ac:spMkLst>
            <pc:docMk/>
            <pc:sldMk cId="2715906149" sldId="265"/>
            <ac:spMk id="12" creationId="{B82220AF-AC5A-950F-1F55-9F040469E630}"/>
          </ac:spMkLst>
        </pc:spChg>
        <pc:spChg chg="mod">
          <ac:chgData name="Tobi ." userId="5192daa4ef2d15c2" providerId="LiveId" clId="{0882CA80-90DC-4584-B011-05A812AB0964}" dt="2024-12-04T00:10:32.870" v="25" actId="20577"/>
          <ac:spMkLst>
            <pc:docMk/>
            <pc:sldMk cId="2715906149" sldId="265"/>
            <ac:spMk id="13" creationId="{D4673C3A-D808-0440-2AFE-4F0971624F06}"/>
          </ac:spMkLst>
        </pc:spChg>
        <pc:picChg chg="del">
          <ac:chgData name="Tobi ." userId="5192daa4ef2d15c2" providerId="LiveId" clId="{0882CA80-90DC-4584-B011-05A812AB0964}" dt="2024-12-04T00:09:29.131" v="4" actId="478"/>
          <ac:picMkLst>
            <pc:docMk/>
            <pc:sldMk cId="2715906149" sldId="265"/>
            <ac:picMk id="11" creationId="{DEBF56CD-EEB1-AA89-CB8B-DA1D4A2B70FF}"/>
          </ac:picMkLst>
        </pc:picChg>
        <pc:picChg chg="mod">
          <ac:chgData name="Tobi ." userId="5192daa4ef2d15c2" providerId="LiveId" clId="{0882CA80-90DC-4584-B011-05A812AB0964}" dt="2024-12-04T00:09:59.591" v="11" actId="1076"/>
          <ac:picMkLst>
            <pc:docMk/>
            <pc:sldMk cId="2715906149" sldId="265"/>
            <ac:picMk id="17" creationId="{D3DB47B9-DD7F-ECDD-DA4B-E1729A400476}"/>
          </ac:picMkLst>
        </pc:picChg>
      </pc:sldChg>
      <pc:sldChg chg="addSp delSp modSp add mod modAnim">
        <pc:chgData name="Tobi ." userId="5192daa4ef2d15c2" providerId="LiveId" clId="{0882CA80-90DC-4584-B011-05A812AB0964}" dt="2024-12-04T07:49:04.335" v="271"/>
        <pc:sldMkLst>
          <pc:docMk/>
          <pc:sldMk cId="3163431976" sldId="266"/>
        </pc:sldMkLst>
        <pc:spChg chg="mod">
          <ac:chgData name="Tobi ." userId="5192daa4ef2d15c2" providerId="LiveId" clId="{0882CA80-90DC-4584-B011-05A812AB0964}" dt="2024-12-04T07:40:23.942" v="169" actId="14100"/>
          <ac:spMkLst>
            <pc:docMk/>
            <pc:sldMk cId="3163431976" sldId="266"/>
            <ac:spMk id="4" creationId="{684E7A0C-5E36-4188-83F3-FF205EE28117}"/>
          </ac:spMkLst>
        </pc:spChg>
        <pc:spChg chg="add mod">
          <ac:chgData name="Tobi ." userId="5192daa4ef2d15c2" providerId="LiveId" clId="{0882CA80-90DC-4584-B011-05A812AB0964}" dt="2024-12-04T07:40:21.368" v="168" actId="14100"/>
          <ac:spMkLst>
            <pc:docMk/>
            <pc:sldMk cId="3163431976" sldId="266"/>
            <ac:spMk id="5" creationId="{E92F9774-838D-8D38-7A5D-5EBF2B86B297}"/>
          </ac:spMkLst>
        </pc:spChg>
        <pc:spChg chg="mod">
          <ac:chgData name="Tobi ." userId="5192daa4ef2d15c2" providerId="LiveId" clId="{0882CA80-90DC-4584-B011-05A812AB0964}" dt="2024-12-04T07:39:01.564" v="142" actId="1076"/>
          <ac:spMkLst>
            <pc:docMk/>
            <pc:sldMk cId="3163431976" sldId="266"/>
            <ac:spMk id="8" creationId="{6A242904-B0C0-D36F-EF07-3D1FF83BDE20}"/>
          </ac:spMkLst>
        </pc:spChg>
        <pc:spChg chg="del">
          <ac:chgData name="Tobi ." userId="5192daa4ef2d15c2" providerId="LiveId" clId="{0882CA80-90DC-4584-B011-05A812AB0964}" dt="2024-12-04T07:38:50.799" v="139" actId="478"/>
          <ac:spMkLst>
            <pc:docMk/>
            <pc:sldMk cId="3163431976" sldId="266"/>
            <ac:spMk id="12" creationId="{D9672F25-CF7D-02B3-107F-0442FA967BF7}"/>
          </ac:spMkLst>
        </pc:spChg>
        <pc:spChg chg="mod">
          <ac:chgData name="Tobi ." userId="5192daa4ef2d15c2" providerId="LiveId" clId="{0882CA80-90DC-4584-B011-05A812AB0964}" dt="2024-12-04T07:39:08.089" v="156" actId="20577"/>
          <ac:spMkLst>
            <pc:docMk/>
            <pc:sldMk cId="3163431976" sldId="266"/>
            <ac:spMk id="13" creationId="{C347B7A3-5183-75C7-4DC6-6002B43A0034}"/>
          </ac:spMkLst>
        </pc:spChg>
        <pc:picChg chg="mod">
          <ac:chgData name="Tobi ." userId="5192daa4ef2d15c2" providerId="LiveId" clId="{0882CA80-90DC-4584-B011-05A812AB0964}" dt="2024-12-04T07:38:54.543" v="140" actId="1076"/>
          <ac:picMkLst>
            <pc:docMk/>
            <pc:sldMk cId="3163431976" sldId="266"/>
            <ac:picMk id="11" creationId="{09CBA967-F4EA-F532-4D1B-C02BC04E9A5C}"/>
          </ac:picMkLst>
        </pc:picChg>
        <pc:picChg chg="del">
          <ac:chgData name="Tobi ." userId="5192daa4ef2d15c2" providerId="LiveId" clId="{0882CA80-90DC-4584-B011-05A812AB0964}" dt="2024-12-04T07:38:47.029" v="137" actId="478"/>
          <ac:picMkLst>
            <pc:docMk/>
            <pc:sldMk cId="3163431976" sldId="266"/>
            <ac:picMk id="16" creationId="{B9ADCDFE-52DF-1A27-6AC3-C7DD2C244EF0}"/>
          </ac:picMkLst>
        </pc:picChg>
        <pc:picChg chg="del">
          <ac:chgData name="Tobi ." userId="5192daa4ef2d15c2" providerId="LiveId" clId="{0882CA80-90DC-4584-B011-05A812AB0964}" dt="2024-12-04T07:38:47.029" v="137" actId="478"/>
          <ac:picMkLst>
            <pc:docMk/>
            <pc:sldMk cId="3163431976" sldId="266"/>
            <ac:picMk id="18" creationId="{37C37E13-0BD5-4096-F10A-80D5EB4E014B}"/>
          </ac:picMkLst>
        </pc:picChg>
        <pc:picChg chg="del">
          <ac:chgData name="Tobi ." userId="5192daa4ef2d15c2" providerId="LiveId" clId="{0882CA80-90DC-4584-B011-05A812AB0964}" dt="2024-12-04T07:38:49.070" v="138" actId="478"/>
          <ac:picMkLst>
            <pc:docMk/>
            <pc:sldMk cId="3163431976" sldId="266"/>
            <ac:picMk id="20" creationId="{0446651D-25D9-960B-B56B-D78D3246368B}"/>
          </ac:picMkLst>
        </pc:picChg>
      </pc:sldChg>
      <pc:sldChg chg="addSp delSp modSp add mod delAnim">
        <pc:chgData name="Tobi ." userId="5192daa4ef2d15c2" providerId="LiveId" clId="{0882CA80-90DC-4584-B011-05A812AB0964}" dt="2024-12-04T07:47:58.916" v="269" actId="14100"/>
        <pc:sldMkLst>
          <pc:docMk/>
          <pc:sldMk cId="1443101622" sldId="267"/>
        </pc:sldMkLst>
        <pc:spChg chg="mod">
          <ac:chgData name="Tobi ." userId="5192daa4ef2d15c2" providerId="LiveId" clId="{0882CA80-90DC-4584-B011-05A812AB0964}" dt="2024-12-04T07:47:35.446" v="265" actId="1076"/>
          <ac:spMkLst>
            <pc:docMk/>
            <pc:sldMk cId="1443101622" sldId="267"/>
            <ac:spMk id="4" creationId="{52678558-57C3-4615-85E7-EA2FE9390430}"/>
          </ac:spMkLst>
        </pc:spChg>
        <pc:spChg chg="mod">
          <ac:chgData name="Tobi ." userId="5192daa4ef2d15c2" providerId="LiveId" clId="{0882CA80-90DC-4584-B011-05A812AB0964}" dt="2024-12-04T07:40:58.966" v="174" actId="1076"/>
          <ac:spMkLst>
            <pc:docMk/>
            <pc:sldMk cId="1443101622" sldId="267"/>
            <ac:spMk id="5" creationId="{B40088EA-4C6B-F7E4-49AA-D9B976E9894A}"/>
          </ac:spMkLst>
        </pc:spChg>
        <pc:spChg chg="del mod">
          <ac:chgData name="Tobi ." userId="5192daa4ef2d15c2" providerId="LiveId" clId="{0882CA80-90DC-4584-B011-05A812AB0964}" dt="2024-12-04T07:40:55.448" v="173" actId="478"/>
          <ac:spMkLst>
            <pc:docMk/>
            <pc:sldMk cId="1443101622" sldId="267"/>
            <ac:spMk id="8" creationId="{80BE6521-40B4-1B69-88A7-F24B85FCBCDB}"/>
          </ac:spMkLst>
        </pc:spChg>
        <pc:spChg chg="add mod">
          <ac:chgData name="Tobi ." userId="5192daa4ef2d15c2" providerId="LiveId" clId="{0882CA80-90DC-4584-B011-05A812AB0964}" dt="2024-12-04T07:47:58.916" v="269" actId="14100"/>
          <ac:spMkLst>
            <pc:docMk/>
            <pc:sldMk cId="1443101622" sldId="267"/>
            <ac:spMk id="9" creationId="{160220F2-4F90-ED5E-43F4-DE1D52033D0C}"/>
          </ac:spMkLst>
        </pc:spChg>
        <pc:picChg chg="del">
          <ac:chgData name="Tobi ." userId="5192daa4ef2d15c2" providerId="LiveId" clId="{0882CA80-90DC-4584-B011-05A812AB0964}" dt="2024-12-04T07:40:52.729" v="171" actId="478"/>
          <ac:picMkLst>
            <pc:docMk/>
            <pc:sldMk cId="1443101622" sldId="267"/>
            <ac:picMk id="11" creationId="{C9D47769-B7E6-2593-0476-0E2C76C2407F}"/>
          </ac:picMkLst>
        </pc:picChg>
        <pc:picChg chg="add mod">
          <ac:chgData name="Tobi ." userId="5192daa4ef2d15c2" providerId="LiveId" clId="{0882CA80-90DC-4584-B011-05A812AB0964}" dt="2024-12-04T07:47:56.340" v="268" actId="1076"/>
          <ac:picMkLst>
            <pc:docMk/>
            <pc:sldMk cId="1443101622" sldId="267"/>
            <ac:picMk id="12" creationId="{050983B1-165B-C877-93CD-011655B0A3A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DBF40-E50B-450D-B602-5C336714B37F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0163B-BCA0-4D6A-802C-8A3482D98C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633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3FB07-3D4C-5AA3-1381-DD8CF2CD3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0D8C6E-D725-3213-2390-F70C2245B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22BA0F-2ADB-FF14-A16F-220B6385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8528CB-BF82-F6B4-4150-56E1E6F9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2B99-6DE8-4875-A92A-EC2EB2ABCD82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438687-B9EA-0A6B-AFE1-325E1C33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fld id="{0E528C4A-B790-417D-BBF0-C08ACD8DC6AE}" type="datetimeFigureOut">
              <a:rPr lang="de-DE" smtClean="0"/>
              <a:pPr/>
              <a:t>04.12.2024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944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0EBA9-68A0-6F5B-6CB3-B88070EA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36FB41-C84C-9F97-220C-FE8DF2D83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FEE669-643D-C4A7-4A06-493EF00D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8C4A-B790-417D-BBF0-C08ACD8DC6AE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E28544-6648-BDB7-F10B-B31F02083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49A5D0-7596-2ABD-A661-53879A4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2B99-6DE8-4875-A92A-EC2EB2ABC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24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FC8AD48-70E3-2091-8BA7-049627837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84CA284-C1A6-D2D3-F956-932B9132D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6BB6EE-506C-B2EB-B216-A79F3C7F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8C4A-B790-417D-BBF0-C08ACD8DC6AE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5311F1-BD59-CB28-09EA-C7491E38A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D9F0F8-43C1-5DF6-5087-73A8A592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2B99-6DE8-4875-A92A-EC2EB2ABC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75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8D7E6-9CAE-80D8-D674-D67569BA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F76D2A-339D-784E-7075-9310180B7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10057E-1BA7-C708-C59C-C249683B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528C4A-B790-417D-BBF0-C08ACD8DC6AE}" type="datetimeFigureOut">
              <a:rPr lang="de-DE" smtClean="0"/>
              <a:pPr/>
              <a:t>04.12.2024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811EB3-5725-C89E-6371-4514F5F5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DCBCB0-549A-5C7F-F74A-DB72AF02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2B99-6DE8-4875-A92A-EC2EB2ABC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74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C0B65-DD99-9C7D-9790-91BF2029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88C6AD-0F47-F649-078F-DCDE9FD8E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3554BF-97E3-7594-7F76-3BF71BD2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8C4A-B790-417D-BBF0-C08ACD8DC6AE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41102A-396B-625A-A835-B9AC7181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378766-A064-D079-F163-912C4B1D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2B99-6DE8-4875-A92A-EC2EB2ABC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62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E93C3-7D11-C98C-DB2E-B319C1D0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289C06-023A-0640-DC3C-315AA8946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6C6F0F-D632-BA29-AAC8-60332CE57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423016-0661-3C8D-7C0E-20372A0B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8C4A-B790-417D-BBF0-C08ACD8DC6AE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2C2AFB-66E4-1763-F76F-D7CB314D8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F13E34-79F5-50A7-B9EA-761DDEED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2B99-6DE8-4875-A92A-EC2EB2ABC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10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C8DAF-4ECD-C78D-DE79-002426FF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AABE07-3466-14AB-73DA-7D900CA93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C65E74-CD18-8ADE-4BAD-E991FCD7F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C46FA7-C6C5-7630-0C6A-89A8748F3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68D792-0CF0-20D2-4B40-B63E09F9A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5D3C98F-4977-4F69-FE5F-D2FA9C67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8C4A-B790-417D-BBF0-C08ACD8DC6AE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20C10A-3513-50BD-060E-65DB52AE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9CAD53-FB0D-7B62-CBE5-7285CBEA3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2B99-6DE8-4875-A92A-EC2EB2ABC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6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AD40A-CD36-C673-9F80-E5D3D7D6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9D4C97-F082-0BF2-63CD-7ED5486FD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8C4A-B790-417D-BBF0-C08ACD8DC6AE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B266FA-9E41-8F10-8919-664FF13F2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EFC812-6AF0-9329-0669-86F1DDAA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2B99-6DE8-4875-A92A-EC2EB2ABC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12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84C2E9D-3151-38D3-0E64-BBFE911B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8C4A-B790-417D-BBF0-C08ACD8DC6AE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E0CA88-4F88-28ED-4317-923A11082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CCB4F3-D127-D8B9-7D7C-DE6199DF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2B99-6DE8-4875-A92A-EC2EB2ABC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89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918C13-BD74-A6B3-E949-C2EDCA4CA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5C79DD-1213-5CEF-06AA-DE7696C70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E18BFC-2703-E3F6-0002-460F2C6C0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39B4A7-3F3D-FFA4-C4F0-C6BC4233F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8C4A-B790-417D-BBF0-C08ACD8DC6AE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8D0F52-81F5-D0D1-EB69-7E430A47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224DC0-DB4B-D047-0E42-06A5E6D3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2B99-6DE8-4875-A92A-EC2EB2ABC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46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3D770F-34C9-51AE-FF10-705EFC23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ADC15E2-CC69-9DFF-2F6A-088766AAE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BA182A-6448-F8E7-55A1-5B059884D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B88853-A439-E1D5-4048-520C66BB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8C4A-B790-417D-BBF0-C08ACD8DC6AE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7AD087-180C-579B-48CD-606EE019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AE8A7B-5D1D-7F4C-2D41-9519F5C8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2B99-6DE8-4875-A92A-EC2EB2ABC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45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DEC6C95-645B-16EB-4F17-E27D0D37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041915-7F84-9C1B-D7E7-0B71FE65E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F258EC-CE5E-A5D2-3D1B-308668BA0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528C4A-B790-417D-BBF0-C08ACD8DC6AE}" type="datetimeFigureOut">
              <a:rPr lang="de-DE" smtClean="0"/>
              <a:t>04.12.2024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F0EB3C-ADD7-5232-F7EA-85CBECDAB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9965B5-E878-B286-4E7D-5E05110D8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892B99-6DE8-4875-A92A-EC2EB2ABC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90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demy.com/course/java-training-ullenboom/learn/lecture/43675466#overviewhttps://www.udemy.com/course/java-training-ullenboom/learn/lecture/43675466" TargetMode="External"/><Relationship Id="rId3" Type="http://schemas.openxmlformats.org/officeDocument/2006/relationships/hyperlink" Target="https://docs.oracle.com/javase/7/docs/api/java/lang/StackOverflowError.html" TargetMode="External"/><Relationship Id="rId7" Type="http://schemas.openxmlformats.org/officeDocument/2006/relationships/hyperlink" Target="https://stackoverflow.com/questions/10073471/how-to-avoid-stackoverflowerror-for-a-recursive-function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java-forum.org/thema/stack-overflow-error.112114/" TargetMode="External"/><Relationship Id="rId5" Type="http://schemas.openxmlformats.org/officeDocument/2006/relationships/hyperlink" Target="https://www.raffia.ch/content/docplus/Java%20ist%20auch%20eine%20Insel%20-%20Ullenboom%202001.pdf" TargetMode="External"/><Relationship Id="rId4" Type="http://schemas.openxmlformats.org/officeDocument/2006/relationships/hyperlink" Target="https://stackoverflow.com/questions/214741/what-is-a-stackoverflowerro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h1.redbubble.net/image.2464920271.5278/raf,750x1000,075,t,FFFFFF:97ab1c12de.jp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41F9A-CF46-78D5-675A-B507D0680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Java </a:t>
            </a:r>
            <a:r>
              <a:rPr lang="de-DE" dirty="0" err="1"/>
              <a:t>Exceptions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66D122-C085-47C5-A7A2-8FBEA44FD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849257" cy="1655762"/>
          </a:xfrm>
        </p:spPr>
        <p:txBody>
          <a:bodyPr/>
          <a:lstStyle/>
          <a:p>
            <a:r>
              <a:rPr lang="de-DE" dirty="0" err="1"/>
              <a:t>Uncought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1BBE865-BC8F-524B-D816-5C483319BEAA}"/>
              </a:ext>
            </a:extLst>
          </p:cNvPr>
          <p:cNvSpPr/>
          <p:nvPr/>
        </p:nvSpPr>
        <p:spPr>
          <a:xfrm>
            <a:off x="-396875" y="5499100"/>
            <a:ext cx="12985750" cy="21780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E703A212-D6A1-CFE4-987C-695B77FC0020}"/>
              </a:ext>
            </a:extLst>
          </p:cNvPr>
          <p:cNvSpPr txBox="1">
            <a:spLocks/>
          </p:cNvSpPr>
          <p:nvPr/>
        </p:nvSpPr>
        <p:spPr>
          <a:xfrm>
            <a:off x="16764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>
                <a:solidFill>
                  <a:srgbClr val="FFC000"/>
                </a:solidFill>
              </a:rPr>
              <a:t>StackOverflowError</a:t>
            </a:r>
            <a:endParaRPr lang="de-DE" sz="3200" dirty="0">
              <a:solidFill>
                <a:srgbClr val="FFC000"/>
              </a:solidFill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B133290-E118-D15C-8E43-1058A433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1" dirty="0"/>
              <a:t>03.12.2024</a:t>
            </a:r>
          </a:p>
        </p:txBody>
      </p:sp>
    </p:spTree>
    <p:extLst>
      <p:ext uri="{BB962C8B-B14F-4D97-AF65-F5344CB8AC3E}">
        <p14:creationId xmlns:p14="http://schemas.microsoft.com/office/powerpoint/2010/main" val="51262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CCA39-A7BE-E295-F3E7-1F2EE331C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2678558-57C3-4615-85E7-EA2FE9390430}"/>
              </a:ext>
            </a:extLst>
          </p:cNvPr>
          <p:cNvSpPr/>
          <p:nvPr/>
        </p:nvSpPr>
        <p:spPr>
          <a:xfrm rot="332139">
            <a:off x="-1394331" y="-2710811"/>
            <a:ext cx="16987584" cy="50406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BB8D56-5DF9-B061-6178-CEB32891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FFC000"/>
                </a:solidFill>
              </a:rPr>
              <a:t>StackOverflowError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5FA130AD-9927-C735-6AB0-F17B390DC799}"/>
              </a:ext>
            </a:extLst>
          </p:cNvPr>
          <p:cNvSpPr txBox="1">
            <a:spLocks/>
          </p:cNvSpPr>
          <p:nvPr/>
        </p:nvSpPr>
        <p:spPr>
          <a:xfrm>
            <a:off x="838200" y="1395928"/>
            <a:ext cx="5308600" cy="669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8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57639D70-1D13-BE39-6AFB-90B8724CCFB1}"/>
              </a:ext>
            </a:extLst>
          </p:cNvPr>
          <p:cNvSpPr txBox="1">
            <a:spLocks/>
          </p:cNvSpPr>
          <p:nvPr/>
        </p:nvSpPr>
        <p:spPr>
          <a:xfrm>
            <a:off x="838200" y="1395928"/>
            <a:ext cx="5308600" cy="669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800" b="1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D5C2C0E5-21B4-E496-9AB8-10D64C0C6356}"/>
              </a:ext>
            </a:extLst>
          </p:cNvPr>
          <p:cNvSpPr txBox="1">
            <a:spLocks/>
          </p:cNvSpPr>
          <p:nvPr/>
        </p:nvSpPr>
        <p:spPr>
          <a:xfrm>
            <a:off x="863600" y="1235903"/>
            <a:ext cx="5308600" cy="669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/>
              <a:t>Quiz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40088EA-4C6B-F7E4-49AA-D9B976E98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13639800" y="230795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dirty="0">
                <a:solidFill>
                  <a:schemeClr val="bg1"/>
                </a:solidFill>
              </a:rPr>
              <a:t>Was ist die häufigste Ursache für einen </a:t>
            </a:r>
            <a:r>
              <a:rPr lang="de-DE" b="1" dirty="0" err="1">
                <a:solidFill>
                  <a:schemeClr val="bg1"/>
                </a:solidFill>
              </a:rPr>
              <a:t>StackOverflowError</a:t>
            </a:r>
            <a:r>
              <a:rPr lang="de-DE" b="1" dirty="0">
                <a:solidFill>
                  <a:schemeClr val="bg1"/>
                </a:solidFill>
              </a:rPr>
              <a:t> in der Programmierung?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A) Ein zu kleiner Speicherplatz für Variablen.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B) Eine endlose Rekursion.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C) Ein Syntaxfehler im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D) Ein fehlender Rückgabewert in einer Funktion.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160220F2-4F90-ED5E-43F4-DE1D52033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6534" y="2141537"/>
            <a:ext cx="5114947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Welche Option führt zu einem </a:t>
            </a:r>
            <a:r>
              <a:rPr lang="de-DE" dirty="0" err="1"/>
              <a:t>StackOverflowError</a:t>
            </a:r>
            <a:r>
              <a:rPr lang="de-DE" dirty="0"/>
              <a:t>?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A)</a:t>
            </a:r>
          </a:p>
          <a:p>
            <a:r>
              <a:rPr lang="de-DE" dirty="0"/>
              <a:t>B)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50983B1-165B-C877-93CD-011655B0A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482" y="2122807"/>
            <a:ext cx="54623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01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88D58-9606-5032-1AE3-7CC38BA65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01782E0-00F4-D41D-C3BB-BED248CBA7D1}"/>
              </a:ext>
            </a:extLst>
          </p:cNvPr>
          <p:cNvSpPr/>
          <p:nvPr/>
        </p:nvSpPr>
        <p:spPr>
          <a:xfrm>
            <a:off x="-2397792" y="-4686130"/>
            <a:ext cx="16987584" cy="115441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3BF459-37C9-A790-4F4C-69A977BD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FFC000"/>
                </a:solidFill>
              </a:rPr>
              <a:t>StackOverflowError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2EF15FB4-B940-D779-7EF5-87CCBB55056A}"/>
              </a:ext>
            </a:extLst>
          </p:cNvPr>
          <p:cNvSpPr txBox="1">
            <a:spLocks/>
          </p:cNvSpPr>
          <p:nvPr/>
        </p:nvSpPr>
        <p:spPr>
          <a:xfrm>
            <a:off x="838200" y="1395928"/>
            <a:ext cx="5308600" cy="669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8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6A97D8B-AFBF-84C8-BB78-0E0EC370FE15}"/>
              </a:ext>
            </a:extLst>
          </p:cNvPr>
          <p:cNvSpPr txBox="1">
            <a:spLocks/>
          </p:cNvSpPr>
          <p:nvPr/>
        </p:nvSpPr>
        <p:spPr>
          <a:xfrm>
            <a:off x="838200" y="1395928"/>
            <a:ext cx="5308600" cy="669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800" b="1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00AB9A5E-51DF-6495-56B8-0BA075A9205B}"/>
              </a:ext>
            </a:extLst>
          </p:cNvPr>
          <p:cNvSpPr txBox="1">
            <a:spLocks/>
          </p:cNvSpPr>
          <p:nvPr/>
        </p:nvSpPr>
        <p:spPr>
          <a:xfrm>
            <a:off x="863600" y="1235903"/>
            <a:ext cx="5308600" cy="669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/>
              <a:t>Fazit &amp; Best Practices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6388C5B-3CD4-5545-E779-0003B97012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0560"/>
          <a:stretch/>
        </p:blipFill>
        <p:spPr>
          <a:xfrm>
            <a:off x="-370194" y="7094802"/>
            <a:ext cx="6466194" cy="3954757"/>
          </a:xfrm>
          <a:prstGeom prst="rect">
            <a:avLst/>
          </a:prstGeo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2C8E323-EF32-19F9-7F37-D136DA791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0743" y="7190515"/>
            <a:ext cx="5181600" cy="4351338"/>
          </a:xfrm>
        </p:spPr>
        <p:txBody>
          <a:bodyPr/>
          <a:lstStyle/>
          <a:p>
            <a:r>
              <a:rPr lang="de-DE" dirty="0"/>
              <a:t>Große Objekte im </a:t>
            </a:r>
            <a:r>
              <a:rPr lang="de-DE" dirty="0" err="1"/>
              <a:t>heap</a:t>
            </a:r>
            <a:r>
              <a:rPr lang="de-DE" dirty="0"/>
              <a:t> anlegen (Schlüsselwort: „</a:t>
            </a:r>
            <a:r>
              <a:rPr lang="de-DE" dirty="0" err="1"/>
              <a:t>new</a:t>
            </a:r>
            <a:r>
              <a:rPr lang="de-DE" dirty="0"/>
              <a:t>“)</a:t>
            </a:r>
          </a:p>
          <a:p>
            <a:endParaRPr lang="de-DE" dirty="0"/>
          </a:p>
          <a:p>
            <a:r>
              <a:rPr lang="de-DE" dirty="0"/>
              <a:t>Pass-</a:t>
            </a:r>
            <a:r>
              <a:rPr lang="de-DE" dirty="0" err="1"/>
              <a:t>by</a:t>
            </a:r>
            <a:r>
              <a:rPr lang="de-DE" dirty="0"/>
              <a:t>-</a:t>
            </a:r>
            <a:r>
              <a:rPr lang="de-DE" dirty="0" err="1"/>
              <a:t>value</a:t>
            </a:r>
            <a:endParaRPr lang="de-DE" dirty="0"/>
          </a:p>
          <a:p>
            <a:r>
              <a:rPr lang="de-DE" dirty="0"/>
              <a:t>Pass-</a:t>
            </a:r>
            <a:r>
              <a:rPr lang="de-DE" dirty="0" err="1"/>
              <a:t>by</a:t>
            </a:r>
            <a:r>
              <a:rPr lang="de-DE" dirty="0"/>
              <a:t>-</a:t>
            </a:r>
            <a:r>
              <a:rPr lang="de-DE" dirty="0" err="1"/>
              <a:t>reference</a:t>
            </a:r>
            <a:endParaRPr lang="de-DE" dirty="0"/>
          </a:p>
          <a:p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B5A7C1F-51D6-4DB5-AC7E-334E732C1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4915" y="1927490"/>
            <a:ext cx="5421086" cy="4351338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Entstehung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Unendliche Rekursionen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Zu tief verschachtelte Rekursionen</a:t>
            </a:r>
          </a:p>
          <a:p>
            <a:pPr lvl="1"/>
            <a:endParaRPr lang="de-DE" dirty="0">
              <a:solidFill>
                <a:schemeClr val="bg1"/>
              </a:solidFill>
            </a:endParaRPr>
          </a:p>
          <a:p>
            <a:pPr lvl="1"/>
            <a:r>
              <a:rPr lang="de-DE" dirty="0">
                <a:solidFill>
                  <a:schemeClr val="bg1"/>
                </a:solidFill>
              </a:rPr>
              <a:t>Zu große Objekte im Stack</a:t>
            </a:r>
          </a:p>
          <a:p>
            <a:pPr lvl="1"/>
            <a:endParaRPr lang="de-DE" dirty="0">
              <a:solidFill>
                <a:schemeClr val="bg1"/>
              </a:solidFill>
            </a:endParaRPr>
          </a:p>
          <a:p>
            <a:r>
              <a:rPr lang="de-DE" b="1" dirty="0">
                <a:solidFill>
                  <a:schemeClr val="bg1"/>
                </a:solidFill>
              </a:rPr>
              <a:t>Folgen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Programmabbruch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Datenverlust</a:t>
            </a:r>
          </a:p>
        </p:txBody>
      </p:sp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DBB5EFCF-4AF3-E7A2-9F09-93D3C6AEAF23}"/>
              </a:ext>
            </a:extLst>
          </p:cNvPr>
          <p:cNvSpPr txBox="1">
            <a:spLocks/>
          </p:cNvSpPr>
          <p:nvPr/>
        </p:nvSpPr>
        <p:spPr>
          <a:xfrm>
            <a:off x="6146800" y="1931574"/>
            <a:ext cx="54210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BEA047C6-4D24-EE1C-D322-DA2054476A20}"/>
              </a:ext>
            </a:extLst>
          </p:cNvPr>
          <p:cNvSpPr txBox="1">
            <a:spLocks/>
          </p:cNvSpPr>
          <p:nvPr/>
        </p:nvSpPr>
        <p:spPr>
          <a:xfrm>
            <a:off x="6146800" y="1840824"/>
            <a:ext cx="54210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b="1" dirty="0">
                <a:solidFill>
                  <a:schemeClr val="bg1"/>
                </a:solidFill>
              </a:rPr>
              <a:t>Best Practice: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Abbruchbedingung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Iterative Lösung benutzen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Große Objekte im Heap anlegen</a:t>
            </a:r>
          </a:p>
        </p:txBody>
      </p:sp>
      <p:pic>
        <p:nvPicPr>
          <p:cNvPr id="17" name="Grafik 16" descr="Ein Bild, das Person, Tastatur, Im Haus, Musik enthält.&#10;&#10;Automatisch generierte Beschreibung">
            <a:extLst>
              <a:ext uri="{FF2B5EF4-FFF2-40B4-BE49-F238E27FC236}">
                <a16:creationId xmlns:a16="http://schemas.microsoft.com/office/drawing/2014/main" id="{5634BF0C-C9D5-FFF2-55E4-39080AF0A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286" y="365125"/>
            <a:ext cx="3949804" cy="394980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33B36B8-CB1E-F704-61B3-F9683C606253}"/>
              </a:ext>
            </a:extLst>
          </p:cNvPr>
          <p:cNvSpPr txBox="1"/>
          <p:nvPr/>
        </p:nvSpPr>
        <p:spPr>
          <a:xfrm>
            <a:off x="6259285" y="4095482"/>
            <a:ext cx="3309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AI generiertes Bild</a:t>
            </a:r>
          </a:p>
        </p:txBody>
      </p:sp>
    </p:spTree>
    <p:extLst>
      <p:ext uri="{BB962C8B-B14F-4D97-AF65-F5344CB8AC3E}">
        <p14:creationId xmlns:p14="http://schemas.microsoft.com/office/powerpoint/2010/main" val="822116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1FAB2-2F1C-C41E-8DA8-B9D656022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104795F-B3E0-BDF4-0296-8DD8B3D6F365}"/>
              </a:ext>
            </a:extLst>
          </p:cNvPr>
          <p:cNvSpPr/>
          <p:nvPr/>
        </p:nvSpPr>
        <p:spPr>
          <a:xfrm>
            <a:off x="-2278048" y="-4041545"/>
            <a:ext cx="16987584" cy="5905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64B5FD-B1CB-8989-C9F0-98B24188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FFC000"/>
                </a:solidFill>
              </a:rPr>
              <a:t>StackOverflowError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23A258E-AEFC-4CA4-753F-23CF2EEF8608}"/>
              </a:ext>
            </a:extLst>
          </p:cNvPr>
          <p:cNvSpPr txBox="1">
            <a:spLocks/>
          </p:cNvSpPr>
          <p:nvPr/>
        </p:nvSpPr>
        <p:spPr>
          <a:xfrm>
            <a:off x="838200" y="1395928"/>
            <a:ext cx="5308600" cy="669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8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C3620F2-EC8C-BBCF-4B26-12D984EBAC8F}"/>
              </a:ext>
            </a:extLst>
          </p:cNvPr>
          <p:cNvSpPr txBox="1">
            <a:spLocks/>
          </p:cNvSpPr>
          <p:nvPr/>
        </p:nvSpPr>
        <p:spPr>
          <a:xfrm>
            <a:off x="838200" y="1395928"/>
            <a:ext cx="5308600" cy="669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800" b="1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D4673C3A-D808-0440-2AFE-4F0971624F06}"/>
              </a:ext>
            </a:extLst>
          </p:cNvPr>
          <p:cNvSpPr txBox="1">
            <a:spLocks/>
          </p:cNvSpPr>
          <p:nvPr/>
        </p:nvSpPr>
        <p:spPr>
          <a:xfrm>
            <a:off x="863600" y="1235903"/>
            <a:ext cx="5308600" cy="669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/>
              <a:t>Quellen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7760933-4EFD-034B-A68F-687E1C161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07" y="-6706616"/>
            <a:ext cx="5421086" cy="4351338"/>
          </a:xfrm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Entstehung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Unendliche Rekursionen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Zu tief verschachtelte Rekursionen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Unendliche Schleifen</a:t>
            </a:r>
          </a:p>
          <a:p>
            <a:pPr lvl="1"/>
            <a:endParaRPr lang="de-DE" dirty="0">
              <a:solidFill>
                <a:schemeClr val="bg1"/>
              </a:solidFill>
            </a:endParaRPr>
          </a:p>
          <a:p>
            <a:pPr lvl="1"/>
            <a:r>
              <a:rPr lang="de-DE" dirty="0">
                <a:solidFill>
                  <a:schemeClr val="bg1"/>
                </a:solidFill>
              </a:rPr>
              <a:t>Zu große Objekte im Stack</a:t>
            </a:r>
          </a:p>
          <a:p>
            <a:pPr lvl="1"/>
            <a:endParaRPr lang="de-DE" dirty="0">
              <a:solidFill>
                <a:schemeClr val="bg1"/>
              </a:solidFill>
            </a:endParaRPr>
          </a:p>
          <a:p>
            <a:r>
              <a:rPr lang="de-DE" b="1" dirty="0">
                <a:solidFill>
                  <a:schemeClr val="bg1"/>
                </a:solidFill>
              </a:rPr>
              <a:t>Folgen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Programmabbruch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Datenverlust</a:t>
            </a:r>
          </a:p>
        </p:txBody>
      </p:sp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B5C0FF42-AAB2-93CE-0E3A-527A069C5856}"/>
              </a:ext>
            </a:extLst>
          </p:cNvPr>
          <p:cNvSpPr txBox="1">
            <a:spLocks/>
          </p:cNvSpPr>
          <p:nvPr/>
        </p:nvSpPr>
        <p:spPr>
          <a:xfrm>
            <a:off x="6146800" y="1931574"/>
            <a:ext cx="54210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4E250C70-D976-8C80-B486-4DEC112D3306}"/>
              </a:ext>
            </a:extLst>
          </p:cNvPr>
          <p:cNvSpPr txBox="1">
            <a:spLocks/>
          </p:cNvSpPr>
          <p:nvPr/>
        </p:nvSpPr>
        <p:spPr>
          <a:xfrm>
            <a:off x="6146800" y="-6241894"/>
            <a:ext cx="54210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b="1" dirty="0">
                <a:solidFill>
                  <a:schemeClr val="bg1"/>
                </a:solidFill>
              </a:rPr>
              <a:t>Best Practice: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Abbruchbedingung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Iterative Lösung benutzen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Große Objekte im Heap anlegen</a:t>
            </a:r>
          </a:p>
        </p:txBody>
      </p:sp>
      <p:pic>
        <p:nvPicPr>
          <p:cNvPr id="17" name="Grafik 16" descr="Ein Bild, das Person, Tastatur, Im Haus, Musik enthält.&#10;&#10;Automatisch generierte Beschreibung">
            <a:extLst>
              <a:ext uri="{FF2B5EF4-FFF2-40B4-BE49-F238E27FC236}">
                <a16:creationId xmlns:a16="http://schemas.microsoft.com/office/drawing/2014/main" id="{D3DB47B9-DD7F-ECDD-DA4B-E1729A400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41" y="-6706616"/>
            <a:ext cx="3949804" cy="3949804"/>
          </a:xfrm>
          <a:prstGeom prst="rect">
            <a:avLst/>
          </a:prstGeom>
        </p:spPr>
      </p:pic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B82220AF-AC5A-950F-1F55-9F040469E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350" y="2132900"/>
            <a:ext cx="12058650" cy="4351338"/>
          </a:xfrm>
        </p:spPr>
        <p:txBody>
          <a:bodyPr>
            <a:normAutofit/>
          </a:bodyPr>
          <a:lstStyle/>
          <a:p>
            <a:r>
              <a:rPr lang="de-DE" sz="2200" dirty="0">
                <a:hlinkClick r:id="rId3"/>
              </a:rPr>
              <a:t>https://docs.oracle.com/javase/7/docs/api/java/lang/StackOverflowError.html</a:t>
            </a:r>
            <a:endParaRPr lang="de-DE" sz="2200" dirty="0"/>
          </a:p>
          <a:p>
            <a:r>
              <a:rPr lang="de-DE" sz="2200" dirty="0">
                <a:hlinkClick r:id="rId4"/>
              </a:rPr>
              <a:t>https://stackoverflow.com/questions/214741/what-is-a-stackoverflowerror</a:t>
            </a:r>
            <a:endParaRPr lang="de-DE" sz="2200" dirty="0"/>
          </a:p>
          <a:p>
            <a:r>
              <a:rPr lang="de-DE" sz="2200" dirty="0">
                <a:hlinkClick r:id="rId5"/>
              </a:rPr>
              <a:t>https://www.raffia.ch/content/docplus/Java%20ist%20auch%20eine%20Insel%20-%20Ullenboom%202001.pdf</a:t>
            </a:r>
            <a:endParaRPr lang="de-DE" sz="2200" dirty="0"/>
          </a:p>
          <a:p>
            <a:r>
              <a:rPr lang="de-DE" sz="2200" dirty="0">
                <a:hlinkClick r:id="rId6"/>
              </a:rPr>
              <a:t>https://www.java-forum.org/thema/stack-overflow-error.112114/</a:t>
            </a:r>
            <a:endParaRPr lang="de-DE" sz="2200" dirty="0"/>
          </a:p>
          <a:p>
            <a:r>
              <a:rPr lang="de-DE" sz="2200" dirty="0">
                <a:hlinkClick r:id="rId7"/>
              </a:rPr>
              <a:t>https://stackoverflow.com/questions/10073471/how-to-avoid-stackoverflowerror-for-a-recursive-function</a:t>
            </a:r>
            <a:endParaRPr lang="de-DE" sz="2200" dirty="0"/>
          </a:p>
          <a:p>
            <a:r>
              <a:rPr lang="de-DE" sz="2200" dirty="0">
                <a:hlinkClick r:id="rId8"/>
              </a:rPr>
              <a:t>https://www.udemy.com/course/java-training-ullenboom/learn/lecture/43675466#overview</a:t>
            </a:r>
            <a:endParaRPr lang="de-DE" sz="2200" dirty="0"/>
          </a:p>
          <a:p>
            <a:r>
              <a:rPr lang="fr-FR" sz="2200" b="1" dirty="0"/>
              <a:t>Clean Code </a:t>
            </a:r>
            <a:r>
              <a:rPr lang="fr-FR" sz="2200" dirty="0"/>
              <a:t>von Robert C. Martin (</a:t>
            </a:r>
            <a:r>
              <a:rPr lang="fr-FR" sz="2200" dirty="0" err="1"/>
              <a:t>Kapitel</a:t>
            </a:r>
            <a:r>
              <a:rPr lang="fr-FR" sz="2200" dirty="0"/>
              <a:t> 3</a:t>
            </a:r>
            <a:r>
              <a:rPr lang="fr-FR" sz="2200"/>
              <a:t>, Seite </a:t>
            </a:r>
            <a:r>
              <a:rPr lang="fr-FR" sz="2200" dirty="0"/>
              <a:t>31-52)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715906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A028C35-8DD9-1517-9FA7-40C37F55DD5B}"/>
              </a:ext>
            </a:extLst>
          </p:cNvPr>
          <p:cNvGrpSpPr/>
          <p:nvPr/>
        </p:nvGrpSpPr>
        <p:grpSpPr>
          <a:xfrm>
            <a:off x="6936518" y="5544964"/>
            <a:ext cx="2576535" cy="513359"/>
            <a:chOff x="5000641" y="4042593"/>
            <a:chExt cx="2576535" cy="513359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F2DD0F70-59B0-DC20-EF1C-4D320430DA04}"/>
                </a:ext>
              </a:extLst>
            </p:cNvPr>
            <p:cNvSpPr/>
            <p:nvPr/>
          </p:nvSpPr>
          <p:spPr>
            <a:xfrm>
              <a:off x="5018331" y="4042593"/>
              <a:ext cx="2558845" cy="47194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9F0E6B1-5585-8093-DB04-73B36489F801}"/>
                </a:ext>
              </a:extLst>
            </p:cNvPr>
            <p:cNvGrpSpPr/>
            <p:nvPr/>
          </p:nvGrpSpPr>
          <p:grpSpPr>
            <a:xfrm>
              <a:off x="5000641" y="4122031"/>
              <a:ext cx="2437039" cy="433921"/>
              <a:chOff x="5679349" y="4534231"/>
              <a:chExt cx="2252275" cy="311307"/>
            </a:xfrm>
          </p:grpSpPr>
          <p:sp>
            <p:nvSpPr>
              <p:cNvPr id="6" name="Bogen 5">
                <a:extLst>
                  <a:ext uri="{FF2B5EF4-FFF2-40B4-BE49-F238E27FC236}">
                    <a16:creationId xmlns:a16="http://schemas.microsoft.com/office/drawing/2014/main" id="{AA0B4664-9B70-2CEA-ADDD-B256C6D7F34E}"/>
                  </a:ext>
                </a:extLst>
              </p:cNvPr>
              <p:cNvSpPr/>
              <p:nvPr/>
            </p:nvSpPr>
            <p:spPr>
              <a:xfrm>
                <a:off x="5695697" y="4534231"/>
                <a:ext cx="2235927" cy="259039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" name="Bogen 6">
                <a:extLst>
                  <a:ext uri="{FF2B5EF4-FFF2-40B4-BE49-F238E27FC236}">
                    <a16:creationId xmlns:a16="http://schemas.microsoft.com/office/drawing/2014/main" id="{38D2F987-4060-5229-A1D0-7E5FD28A0CE2}"/>
                  </a:ext>
                </a:extLst>
              </p:cNvPr>
              <p:cNvSpPr/>
              <p:nvPr/>
            </p:nvSpPr>
            <p:spPr>
              <a:xfrm flipH="1">
                <a:off x="5915218" y="4534231"/>
                <a:ext cx="1829583" cy="259040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0" name="Bogen 9">
                <a:extLst>
                  <a:ext uri="{FF2B5EF4-FFF2-40B4-BE49-F238E27FC236}">
                    <a16:creationId xmlns:a16="http://schemas.microsoft.com/office/drawing/2014/main" id="{6E90AABA-F0C8-613A-3F54-B47995D90837}"/>
                  </a:ext>
                </a:extLst>
              </p:cNvPr>
              <p:cNvSpPr/>
              <p:nvPr/>
            </p:nvSpPr>
            <p:spPr>
              <a:xfrm flipV="1">
                <a:off x="5679349" y="4604211"/>
                <a:ext cx="2235927" cy="241325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" name="Bogen 10">
                <a:extLst>
                  <a:ext uri="{FF2B5EF4-FFF2-40B4-BE49-F238E27FC236}">
                    <a16:creationId xmlns:a16="http://schemas.microsoft.com/office/drawing/2014/main" id="{BBF7B040-1BB9-4F5E-492D-03E14DA8E3A4}"/>
                  </a:ext>
                </a:extLst>
              </p:cNvPr>
              <p:cNvSpPr/>
              <p:nvPr/>
            </p:nvSpPr>
            <p:spPr>
              <a:xfrm flipH="1" flipV="1">
                <a:off x="5898870" y="4626420"/>
                <a:ext cx="1829583" cy="219118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60BCAB5-2363-B0C0-3A2D-8787D4BEAE63}"/>
              </a:ext>
            </a:extLst>
          </p:cNvPr>
          <p:cNvGrpSpPr/>
          <p:nvPr/>
        </p:nvGrpSpPr>
        <p:grpSpPr>
          <a:xfrm>
            <a:off x="6945362" y="5412163"/>
            <a:ext cx="2576535" cy="513359"/>
            <a:chOff x="5000641" y="4042593"/>
            <a:chExt cx="2576535" cy="513359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2AA104FD-6337-A2E4-8068-FDC466C898FC}"/>
                </a:ext>
              </a:extLst>
            </p:cNvPr>
            <p:cNvSpPr/>
            <p:nvPr/>
          </p:nvSpPr>
          <p:spPr>
            <a:xfrm>
              <a:off x="5018331" y="4042593"/>
              <a:ext cx="2558845" cy="47194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3A713EB0-88EE-2650-406F-B895AFDADEA4}"/>
                </a:ext>
              </a:extLst>
            </p:cNvPr>
            <p:cNvGrpSpPr/>
            <p:nvPr/>
          </p:nvGrpSpPr>
          <p:grpSpPr>
            <a:xfrm>
              <a:off x="5000641" y="4122031"/>
              <a:ext cx="2437039" cy="433921"/>
              <a:chOff x="5679349" y="4534231"/>
              <a:chExt cx="2252275" cy="311307"/>
            </a:xfrm>
          </p:grpSpPr>
          <p:sp>
            <p:nvSpPr>
              <p:cNvPr id="16" name="Bogen 15">
                <a:extLst>
                  <a:ext uri="{FF2B5EF4-FFF2-40B4-BE49-F238E27FC236}">
                    <a16:creationId xmlns:a16="http://schemas.microsoft.com/office/drawing/2014/main" id="{5DE3B2C3-D976-7F34-2807-0AA13B69317E}"/>
                  </a:ext>
                </a:extLst>
              </p:cNvPr>
              <p:cNvSpPr/>
              <p:nvPr/>
            </p:nvSpPr>
            <p:spPr>
              <a:xfrm>
                <a:off x="5695697" y="4534231"/>
                <a:ext cx="2235927" cy="259039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" name="Bogen 16">
                <a:extLst>
                  <a:ext uri="{FF2B5EF4-FFF2-40B4-BE49-F238E27FC236}">
                    <a16:creationId xmlns:a16="http://schemas.microsoft.com/office/drawing/2014/main" id="{03DB37D7-42F9-E956-CF0F-797BA5F3CD11}"/>
                  </a:ext>
                </a:extLst>
              </p:cNvPr>
              <p:cNvSpPr/>
              <p:nvPr/>
            </p:nvSpPr>
            <p:spPr>
              <a:xfrm flipH="1">
                <a:off x="5915218" y="4534231"/>
                <a:ext cx="1829583" cy="259040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8" name="Bogen 17">
                <a:extLst>
                  <a:ext uri="{FF2B5EF4-FFF2-40B4-BE49-F238E27FC236}">
                    <a16:creationId xmlns:a16="http://schemas.microsoft.com/office/drawing/2014/main" id="{2DD7838E-9CB3-3293-FA43-482117C0123C}"/>
                  </a:ext>
                </a:extLst>
              </p:cNvPr>
              <p:cNvSpPr/>
              <p:nvPr/>
            </p:nvSpPr>
            <p:spPr>
              <a:xfrm flipV="1">
                <a:off x="5679349" y="4604211"/>
                <a:ext cx="2235927" cy="241325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" name="Bogen 18">
                <a:extLst>
                  <a:ext uri="{FF2B5EF4-FFF2-40B4-BE49-F238E27FC236}">
                    <a16:creationId xmlns:a16="http://schemas.microsoft.com/office/drawing/2014/main" id="{4525A941-B066-81D5-72A6-EF7C6BE1E10E}"/>
                  </a:ext>
                </a:extLst>
              </p:cNvPr>
              <p:cNvSpPr/>
              <p:nvPr/>
            </p:nvSpPr>
            <p:spPr>
              <a:xfrm flipH="1" flipV="1">
                <a:off x="5898870" y="4626420"/>
                <a:ext cx="1829583" cy="219118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A36E1E5-669B-D186-D496-AAD8AFE7AA3C}"/>
              </a:ext>
            </a:extLst>
          </p:cNvPr>
          <p:cNvGrpSpPr/>
          <p:nvPr/>
        </p:nvGrpSpPr>
        <p:grpSpPr>
          <a:xfrm>
            <a:off x="6963051" y="5259612"/>
            <a:ext cx="2576535" cy="513359"/>
            <a:chOff x="5000641" y="4042593"/>
            <a:chExt cx="2576535" cy="513359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0319882-954A-1DF6-AD0A-CA8891E12830}"/>
                </a:ext>
              </a:extLst>
            </p:cNvPr>
            <p:cNvSpPr/>
            <p:nvPr/>
          </p:nvSpPr>
          <p:spPr>
            <a:xfrm>
              <a:off x="5018331" y="4042593"/>
              <a:ext cx="2558845" cy="47194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4771602C-C757-77E8-A31C-A029D810958F}"/>
                </a:ext>
              </a:extLst>
            </p:cNvPr>
            <p:cNvGrpSpPr/>
            <p:nvPr/>
          </p:nvGrpSpPr>
          <p:grpSpPr>
            <a:xfrm>
              <a:off x="5000641" y="4122031"/>
              <a:ext cx="2437039" cy="433921"/>
              <a:chOff x="5679349" y="4534231"/>
              <a:chExt cx="2252275" cy="311307"/>
            </a:xfrm>
          </p:grpSpPr>
          <p:sp>
            <p:nvSpPr>
              <p:cNvPr id="23" name="Bogen 22">
                <a:extLst>
                  <a:ext uri="{FF2B5EF4-FFF2-40B4-BE49-F238E27FC236}">
                    <a16:creationId xmlns:a16="http://schemas.microsoft.com/office/drawing/2014/main" id="{AB6AC307-4656-5F3F-47DD-FF21A08CEED7}"/>
                  </a:ext>
                </a:extLst>
              </p:cNvPr>
              <p:cNvSpPr/>
              <p:nvPr/>
            </p:nvSpPr>
            <p:spPr>
              <a:xfrm>
                <a:off x="5695697" y="4534231"/>
                <a:ext cx="2235927" cy="259039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4" name="Bogen 23">
                <a:extLst>
                  <a:ext uri="{FF2B5EF4-FFF2-40B4-BE49-F238E27FC236}">
                    <a16:creationId xmlns:a16="http://schemas.microsoft.com/office/drawing/2014/main" id="{4346300D-A68B-CA1F-EFC7-3CEB7720D4B9}"/>
                  </a:ext>
                </a:extLst>
              </p:cNvPr>
              <p:cNvSpPr/>
              <p:nvPr/>
            </p:nvSpPr>
            <p:spPr>
              <a:xfrm flipH="1">
                <a:off x="5915218" y="4534231"/>
                <a:ext cx="1829583" cy="259040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5" name="Bogen 24">
                <a:extLst>
                  <a:ext uri="{FF2B5EF4-FFF2-40B4-BE49-F238E27FC236}">
                    <a16:creationId xmlns:a16="http://schemas.microsoft.com/office/drawing/2014/main" id="{522E38F3-9F87-598B-3597-BAB77B85254F}"/>
                  </a:ext>
                </a:extLst>
              </p:cNvPr>
              <p:cNvSpPr/>
              <p:nvPr/>
            </p:nvSpPr>
            <p:spPr>
              <a:xfrm flipV="1">
                <a:off x="5679349" y="4604211"/>
                <a:ext cx="2235927" cy="241325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6" name="Bogen 25">
                <a:extLst>
                  <a:ext uri="{FF2B5EF4-FFF2-40B4-BE49-F238E27FC236}">
                    <a16:creationId xmlns:a16="http://schemas.microsoft.com/office/drawing/2014/main" id="{36A3F0A6-5EE2-C2B0-28FE-A5CC19F8EAD2}"/>
                  </a:ext>
                </a:extLst>
              </p:cNvPr>
              <p:cNvSpPr/>
              <p:nvPr/>
            </p:nvSpPr>
            <p:spPr>
              <a:xfrm flipH="1" flipV="1">
                <a:off x="5898870" y="4626420"/>
                <a:ext cx="1829583" cy="219118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7280D255-7FDD-54B2-A3F7-96218E10A41D}"/>
              </a:ext>
            </a:extLst>
          </p:cNvPr>
          <p:cNvGrpSpPr/>
          <p:nvPr/>
        </p:nvGrpSpPr>
        <p:grpSpPr>
          <a:xfrm>
            <a:off x="6980740" y="5107061"/>
            <a:ext cx="2576535" cy="513359"/>
            <a:chOff x="5000641" y="4042593"/>
            <a:chExt cx="2576535" cy="513359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D6D474A8-A097-6CAC-4C3E-A39BB686ED13}"/>
                </a:ext>
              </a:extLst>
            </p:cNvPr>
            <p:cNvSpPr/>
            <p:nvPr/>
          </p:nvSpPr>
          <p:spPr>
            <a:xfrm>
              <a:off x="5018331" y="4042593"/>
              <a:ext cx="2558845" cy="47194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D02E31CC-89D7-D90B-D843-2EC5F377E1E3}"/>
                </a:ext>
              </a:extLst>
            </p:cNvPr>
            <p:cNvGrpSpPr/>
            <p:nvPr/>
          </p:nvGrpSpPr>
          <p:grpSpPr>
            <a:xfrm>
              <a:off x="5000641" y="4122031"/>
              <a:ext cx="2437039" cy="433921"/>
              <a:chOff x="5679349" y="4534231"/>
              <a:chExt cx="2252275" cy="311307"/>
            </a:xfrm>
          </p:grpSpPr>
          <p:sp>
            <p:nvSpPr>
              <p:cNvPr id="30" name="Bogen 29">
                <a:extLst>
                  <a:ext uri="{FF2B5EF4-FFF2-40B4-BE49-F238E27FC236}">
                    <a16:creationId xmlns:a16="http://schemas.microsoft.com/office/drawing/2014/main" id="{1F989DCC-4161-84A6-BF3B-AB61DF6D9902}"/>
                  </a:ext>
                </a:extLst>
              </p:cNvPr>
              <p:cNvSpPr/>
              <p:nvPr/>
            </p:nvSpPr>
            <p:spPr>
              <a:xfrm>
                <a:off x="5695697" y="4534231"/>
                <a:ext cx="2235927" cy="259039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1" name="Bogen 30">
                <a:extLst>
                  <a:ext uri="{FF2B5EF4-FFF2-40B4-BE49-F238E27FC236}">
                    <a16:creationId xmlns:a16="http://schemas.microsoft.com/office/drawing/2014/main" id="{7087389D-F94B-B8EB-2E69-619E04FCECBE}"/>
                  </a:ext>
                </a:extLst>
              </p:cNvPr>
              <p:cNvSpPr/>
              <p:nvPr/>
            </p:nvSpPr>
            <p:spPr>
              <a:xfrm flipH="1">
                <a:off x="5915218" y="4534231"/>
                <a:ext cx="1829583" cy="259040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2" name="Bogen 31">
                <a:extLst>
                  <a:ext uri="{FF2B5EF4-FFF2-40B4-BE49-F238E27FC236}">
                    <a16:creationId xmlns:a16="http://schemas.microsoft.com/office/drawing/2014/main" id="{D22257D7-A7EE-FF92-EFCB-ED613550F549}"/>
                  </a:ext>
                </a:extLst>
              </p:cNvPr>
              <p:cNvSpPr/>
              <p:nvPr/>
            </p:nvSpPr>
            <p:spPr>
              <a:xfrm flipV="1">
                <a:off x="5679349" y="4604211"/>
                <a:ext cx="2235927" cy="241325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3" name="Bogen 32">
                <a:extLst>
                  <a:ext uri="{FF2B5EF4-FFF2-40B4-BE49-F238E27FC236}">
                    <a16:creationId xmlns:a16="http://schemas.microsoft.com/office/drawing/2014/main" id="{11EA2D43-5B04-97B5-2818-1D76900E6C45}"/>
                  </a:ext>
                </a:extLst>
              </p:cNvPr>
              <p:cNvSpPr/>
              <p:nvPr/>
            </p:nvSpPr>
            <p:spPr>
              <a:xfrm flipH="1" flipV="1">
                <a:off x="5898870" y="4626420"/>
                <a:ext cx="1829583" cy="219118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2C2640F3-4162-6F6C-DFA4-7CA88C5C2598}"/>
              </a:ext>
            </a:extLst>
          </p:cNvPr>
          <p:cNvGrpSpPr/>
          <p:nvPr/>
        </p:nvGrpSpPr>
        <p:grpSpPr>
          <a:xfrm>
            <a:off x="6998429" y="4954510"/>
            <a:ext cx="2576535" cy="513359"/>
            <a:chOff x="5000641" y="4042593"/>
            <a:chExt cx="2576535" cy="513359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6B4DC227-A3BF-656E-9D3B-5D2018AC5E7E}"/>
                </a:ext>
              </a:extLst>
            </p:cNvPr>
            <p:cNvSpPr/>
            <p:nvPr/>
          </p:nvSpPr>
          <p:spPr>
            <a:xfrm>
              <a:off x="5018331" y="4042593"/>
              <a:ext cx="2558845" cy="47194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D601C472-CFBF-AA98-5D1E-54EFFC114938}"/>
                </a:ext>
              </a:extLst>
            </p:cNvPr>
            <p:cNvGrpSpPr/>
            <p:nvPr/>
          </p:nvGrpSpPr>
          <p:grpSpPr>
            <a:xfrm>
              <a:off x="5000641" y="4122031"/>
              <a:ext cx="2437039" cy="433921"/>
              <a:chOff x="5679349" y="4534231"/>
              <a:chExt cx="2252275" cy="311307"/>
            </a:xfrm>
          </p:grpSpPr>
          <p:sp>
            <p:nvSpPr>
              <p:cNvPr id="37" name="Bogen 36">
                <a:extLst>
                  <a:ext uri="{FF2B5EF4-FFF2-40B4-BE49-F238E27FC236}">
                    <a16:creationId xmlns:a16="http://schemas.microsoft.com/office/drawing/2014/main" id="{6DE1B35B-B96E-3E48-1FA3-F9ED1421684E}"/>
                  </a:ext>
                </a:extLst>
              </p:cNvPr>
              <p:cNvSpPr/>
              <p:nvPr/>
            </p:nvSpPr>
            <p:spPr>
              <a:xfrm>
                <a:off x="5695697" y="4534231"/>
                <a:ext cx="2235927" cy="259039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8" name="Bogen 37">
                <a:extLst>
                  <a:ext uri="{FF2B5EF4-FFF2-40B4-BE49-F238E27FC236}">
                    <a16:creationId xmlns:a16="http://schemas.microsoft.com/office/drawing/2014/main" id="{D0A63B9B-2D02-C807-899D-1444B90621C0}"/>
                  </a:ext>
                </a:extLst>
              </p:cNvPr>
              <p:cNvSpPr/>
              <p:nvPr/>
            </p:nvSpPr>
            <p:spPr>
              <a:xfrm flipH="1">
                <a:off x="5915218" y="4534231"/>
                <a:ext cx="1829583" cy="259040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9" name="Bogen 38">
                <a:extLst>
                  <a:ext uri="{FF2B5EF4-FFF2-40B4-BE49-F238E27FC236}">
                    <a16:creationId xmlns:a16="http://schemas.microsoft.com/office/drawing/2014/main" id="{BCC1349A-5D4C-25FF-BB2C-860704868224}"/>
                  </a:ext>
                </a:extLst>
              </p:cNvPr>
              <p:cNvSpPr/>
              <p:nvPr/>
            </p:nvSpPr>
            <p:spPr>
              <a:xfrm flipV="1">
                <a:off x="5679349" y="4604211"/>
                <a:ext cx="2235927" cy="241325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0" name="Bogen 39">
                <a:extLst>
                  <a:ext uri="{FF2B5EF4-FFF2-40B4-BE49-F238E27FC236}">
                    <a16:creationId xmlns:a16="http://schemas.microsoft.com/office/drawing/2014/main" id="{B5FAB022-9744-2239-C00A-0270EE85C0E5}"/>
                  </a:ext>
                </a:extLst>
              </p:cNvPr>
              <p:cNvSpPr/>
              <p:nvPr/>
            </p:nvSpPr>
            <p:spPr>
              <a:xfrm flipH="1" flipV="1">
                <a:off x="5898870" y="4626420"/>
                <a:ext cx="1829583" cy="219118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CED07D67-EEB4-4C43-B777-AF5788035D6B}"/>
              </a:ext>
            </a:extLst>
          </p:cNvPr>
          <p:cNvGrpSpPr/>
          <p:nvPr/>
        </p:nvGrpSpPr>
        <p:grpSpPr>
          <a:xfrm>
            <a:off x="7016118" y="4801959"/>
            <a:ext cx="2576535" cy="513359"/>
            <a:chOff x="5000641" y="4042593"/>
            <a:chExt cx="2576535" cy="513359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8AACB148-7D5D-92BA-7B46-B34301CF6C9A}"/>
                </a:ext>
              </a:extLst>
            </p:cNvPr>
            <p:cNvSpPr/>
            <p:nvPr/>
          </p:nvSpPr>
          <p:spPr>
            <a:xfrm>
              <a:off x="5018331" y="4042593"/>
              <a:ext cx="2558845" cy="47194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19E72C5B-03E9-C33B-BD50-6C3933DAAFCE}"/>
                </a:ext>
              </a:extLst>
            </p:cNvPr>
            <p:cNvGrpSpPr/>
            <p:nvPr/>
          </p:nvGrpSpPr>
          <p:grpSpPr>
            <a:xfrm>
              <a:off x="5000641" y="4122031"/>
              <a:ext cx="2437039" cy="433921"/>
              <a:chOff x="5679349" y="4534231"/>
              <a:chExt cx="2252275" cy="311307"/>
            </a:xfrm>
          </p:grpSpPr>
          <p:sp>
            <p:nvSpPr>
              <p:cNvPr id="44" name="Bogen 43">
                <a:extLst>
                  <a:ext uri="{FF2B5EF4-FFF2-40B4-BE49-F238E27FC236}">
                    <a16:creationId xmlns:a16="http://schemas.microsoft.com/office/drawing/2014/main" id="{A6505989-8CE0-89F9-7BED-E6C28F9E5EC6}"/>
                  </a:ext>
                </a:extLst>
              </p:cNvPr>
              <p:cNvSpPr/>
              <p:nvPr/>
            </p:nvSpPr>
            <p:spPr>
              <a:xfrm>
                <a:off x="5695697" y="4534231"/>
                <a:ext cx="2235927" cy="259039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5" name="Bogen 44">
                <a:extLst>
                  <a:ext uri="{FF2B5EF4-FFF2-40B4-BE49-F238E27FC236}">
                    <a16:creationId xmlns:a16="http://schemas.microsoft.com/office/drawing/2014/main" id="{B559E77D-7D7F-7F4F-037F-C5D04CF89218}"/>
                  </a:ext>
                </a:extLst>
              </p:cNvPr>
              <p:cNvSpPr/>
              <p:nvPr/>
            </p:nvSpPr>
            <p:spPr>
              <a:xfrm flipH="1">
                <a:off x="5915218" y="4534231"/>
                <a:ext cx="1829583" cy="259040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6" name="Bogen 45">
                <a:extLst>
                  <a:ext uri="{FF2B5EF4-FFF2-40B4-BE49-F238E27FC236}">
                    <a16:creationId xmlns:a16="http://schemas.microsoft.com/office/drawing/2014/main" id="{F39CF6FA-54EC-199E-4F58-B7EAD7394738}"/>
                  </a:ext>
                </a:extLst>
              </p:cNvPr>
              <p:cNvSpPr/>
              <p:nvPr/>
            </p:nvSpPr>
            <p:spPr>
              <a:xfrm flipV="1">
                <a:off x="5679349" y="4604211"/>
                <a:ext cx="2235927" cy="241325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7" name="Bogen 46">
                <a:extLst>
                  <a:ext uri="{FF2B5EF4-FFF2-40B4-BE49-F238E27FC236}">
                    <a16:creationId xmlns:a16="http://schemas.microsoft.com/office/drawing/2014/main" id="{8FB2C610-CB69-8410-2C88-D52D98364A22}"/>
                  </a:ext>
                </a:extLst>
              </p:cNvPr>
              <p:cNvSpPr/>
              <p:nvPr/>
            </p:nvSpPr>
            <p:spPr>
              <a:xfrm flipH="1" flipV="1">
                <a:off x="5898870" y="4626420"/>
                <a:ext cx="1829583" cy="219118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3ACD3A46-BDC8-A0F6-15F9-805E1F38F9BE}"/>
              </a:ext>
            </a:extLst>
          </p:cNvPr>
          <p:cNvGrpSpPr/>
          <p:nvPr/>
        </p:nvGrpSpPr>
        <p:grpSpPr>
          <a:xfrm>
            <a:off x="7033807" y="4649408"/>
            <a:ext cx="2576535" cy="513359"/>
            <a:chOff x="5000641" y="4042593"/>
            <a:chExt cx="2576535" cy="513359"/>
          </a:xfrm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86A057FF-CCDF-B259-CF3C-B7FF675207BE}"/>
                </a:ext>
              </a:extLst>
            </p:cNvPr>
            <p:cNvSpPr/>
            <p:nvPr/>
          </p:nvSpPr>
          <p:spPr>
            <a:xfrm>
              <a:off x="5018331" y="4042593"/>
              <a:ext cx="2558845" cy="47194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E25F9B7F-E3AA-BF06-CFA0-77D45376AD67}"/>
                </a:ext>
              </a:extLst>
            </p:cNvPr>
            <p:cNvGrpSpPr/>
            <p:nvPr/>
          </p:nvGrpSpPr>
          <p:grpSpPr>
            <a:xfrm>
              <a:off x="5000641" y="4122031"/>
              <a:ext cx="2437039" cy="433921"/>
              <a:chOff x="5679349" y="4534231"/>
              <a:chExt cx="2252275" cy="311307"/>
            </a:xfrm>
          </p:grpSpPr>
          <p:sp>
            <p:nvSpPr>
              <p:cNvPr id="51" name="Bogen 50">
                <a:extLst>
                  <a:ext uri="{FF2B5EF4-FFF2-40B4-BE49-F238E27FC236}">
                    <a16:creationId xmlns:a16="http://schemas.microsoft.com/office/drawing/2014/main" id="{B7D3EC7A-BC12-A9B6-69E8-D73D978D3600}"/>
                  </a:ext>
                </a:extLst>
              </p:cNvPr>
              <p:cNvSpPr/>
              <p:nvPr/>
            </p:nvSpPr>
            <p:spPr>
              <a:xfrm>
                <a:off x="5695697" y="4534231"/>
                <a:ext cx="2235927" cy="259039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2" name="Bogen 51">
                <a:extLst>
                  <a:ext uri="{FF2B5EF4-FFF2-40B4-BE49-F238E27FC236}">
                    <a16:creationId xmlns:a16="http://schemas.microsoft.com/office/drawing/2014/main" id="{12E84352-01DB-FCC7-BE84-CA3A347F483D}"/>
                  </a:ext>
                </a:extLst>
              </p:cNvPr>
              <p:cNvSpPr/>
              <p:nvPr/>
            </p:nvSpPr>
            <p:spPr>
              <a:xfrm flipH="1">
                <a:off x="5915218" y="4534231"/>
                <a:ext cx="1829583" cy="259040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3" name="Bogen 52">
                <a:extLst>
                  <a:ext uri="{FF2B5EF4-FFF2-40B4-BE49-F238E27FC236}">
                    <a16:creationId xmlns:a16="http://schemas.microsoft.com/office/drawing/2014/main" id="{74524C5D-9104-45E6-AA2E-9074F07333E3}"/>
                  </a:ext>
                </a:extLst>
              </p:cNvPr>
              <p:cNvSpPr/>
              <p:nvPr/>
            </p:nvSpPr>
            <p:spPr>
              <a:xfrm flipV="1">
                <a:off x="5679349" y="4604211"/>
                <a:ext cx="2235927" cy="241325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4" name="Bogen 53">
                <a:extLst>
                  <a:ext uri="{FF2B5EF4-FFF2-40B4-BE49-F238E27FC236}">
                    <a16:creationId xmlns:a16="http://schemas.microsoft.com/office/drawing/2014/main" id="{BAED88E4-3884-5B3C-C540-FDBF210C0932}"/>
                  </a:ext>
                </a:extLst>
              </p:cNvPr>
              <p:cNvSpPr/>
              <p:nvPr/>
            </p:nvSpPr>
            <p:spPr>
              <a:xfrm flipH="1" flipV="1">
                <a:off x="5898870" y="4626420"/>
                <a:ext cx="1829583" cy="219118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E4DA28D2-5637-B093-76E6-623C4D784435}"/>
              </a:ext>
            </a:extLst>
          </p:cNvPr>
          <p:cNvGrpSpPr/>
          <p:nvPr/>
        </p:nvGrpSpPr>
        <p:grpSpPr>
          <a:xfrm>
            <a:off x="7051496" y="4496857"/>
            <a:ext cx="2576535" cy="513359"/>
            <a:chOff x="5000641" y="4042593"/>
            <a:chExt cx="2576535" cy="513359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E3752A8C-1CA4-4DB3-F618-0F6F7002BA52}"/>
                </a:ext>
              </a:extLst>
            </p:cNvPr>
            <p:cNvSpPr/>
            <p:nvPr/>
          </p:nvSpPr>
          <p:spPr>
            <a:xfrm>
              <a:off x="5018331" y="4042593"/>
              <a:ext cx="2558845" cy="47194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2F6BF536-7D3E-DEB5-CFAE-50098FBC90FB}"/>
                </a:ext>
              </a:extLst>
            </p:cNvPr>
            <p:cNvGrpSpPr/>
            <p:nvPr/>
          </p:nvGrpSpPr>
          <p:grpSpPr>
            <a:xfrm>
              <a:off x="5000641" y="4122031"/>
              <a:ext cx="2437039" cy="433921"/>
              <a:chOff x="5679349" y="4534231"/>
              <a:chExt cx="2252275" cy="311307"/>
            </a:xfrm>
          </p:grpSpPr>
          <p:sp>
            <p:nvSpPr>
              <p:cNvPr id="58" name="Bogen 57">
                <a:extLst>
                  <a:ext uri="{FF2B5EF4-FFF2-40B4-BE49-F238E27FC236}">
                    <a16:creationId xmlns:a16="http://schemas.microsoft.com/office/drawing/2014/main" id="{1682E364-8E56-7EA3-8AC9-AD473236CB07}"/>
                  </a:ext>
                </a:extLst>
              </p:cNvPr>
              <p:cNvSpPr/>
              <p:nvPr/>
            </p:nvSpPr>
            <p:spPr>
              <a:xfrm>
                <a:off x="5695697" y="4534231"/>
                <a:ext cx="2235927" cy="259039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9" name="Bogen 58">
                <a:extLst>
                  <a:ext uri="{FF2B5EF4-FFF2-40B4-BE49-F238E27FC236}">
                    <a16:creationId xmlns:a16="http://schemas.microsoft.com/office/drawing/2014/main" id="{A5078C5A-9666-A547-A099-0195CB31D7DC}"/>
                  </a:ext>
                </a:extLst>
              </p:cNvPr>
              <p:cNvSpPr/>
              <p:nvPr/>
            </p:nvSpPr>
            <p:spPr>
              <a:xfrm flipH="1">
                <a:off x="5915218" y="4534231"/>
                <a:ext cx="1829583" cy="259040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0" name="Bogen 59">
                <a:extLst>
                  <a:ext uri="{FF2B5EF4-FFF2-40B4-BE49-F238E27FC236}">
                    <a16:creationId xmlns:a16="http://schemas.microsoft.com/office/drawing/2014/main" id="{BF6F855E-FD90-9875-1522-D5B470C5DA91}"/>
                  </a:ext>
                </a:extLst>
              </p:cNvPr>
              <p:cNvSpPr/>
              <p:nvPr/>
            </p:nvSpPr>
            <p:spPr>
              <a:xfrm flipV="1">
                <a:off x="5679349" y="4604211"/>
                <a:ext cx="2235927" cy="241325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1" name="Bogen 60">
                <a:extLst>
                  <a:ext uri="{FF2B5EF4-FFF2-40B4-BE49-F238E27FC236}">
                    <a16:creationId xmlns:a16="http://schemas.microsoft.com/office/drawing/2014/main" id="{0425B48E-4C5B-E334-5CB2-95C541F8B911}"/>
                  </a:ext>
                </a:extLst>
              </p:cNvPr>
              <p:cNvSpPr/>
              <p:nvPr/>
            </p:nvSpPr>
            <p:spPr>
              <a:xfrm flipH="1" flipV="1">
                <a:off x="5898870" y="4626420"/>
                <a:ext cx="1829583" cy="219118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14D1BA21-B354-FDF0-96EA-6B990557F346}"/>
              </a:ext>
            </a:extLst>
          </p:cNvPr>
          <p:cNvGrpSpPr/>
          <p:nvPr/>
        </p:nvGrpSpPr>
        <p:grpSpPr>
          <a:xfrm>
            <a:off x="7069185" y="4344306"/>
            <a:ext cx="2576535" cy="513359"/>
            <a:chOff x="5000641" y="4042593"/>
            <a:chExt cx="2576535" cy="513359"/>
          </a:xfrm>
        </p:grpSpPr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70C52EC8-9697-5945-E81A-DC780BFFC4D3}"/>
                </a:ext>
              </a:extLst>
            </p:cNvPr>
            <p:cNvSpPr/>
            <p:nvPr/>
          </p:nvSpPr>
          <p:spPr>
            <a:xfrm>
              <a:off x="5018331" y="4042593"/>
              <a:ext cx="2558845" cy="47194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4" name="Gruppieren 63">
              <a:extLst>
                <a:ext uri="{FF2B5EF4-FFF2-40B4-BE49-F238E27FC236}">
                  <a16:creationId xmlns:a16="http://schemas.microsoft.com/office/drawing/2014/main" id="{0941588A-C3AE-3D69-58FF-41A59DF07EE4}"/>
                </a:ext>
              </a:extLst>
            </p:cNvPr>
            <p:cNvGrpSpPr/>
            <p:nvPr/>
          </p:nvGrpSpPr>
          <p:grpSpPr>
            <a:xfrm>
              <a:off x="5000641" y="4122031"/>
              <a:ext cx="2437039" cy="433921"/>
              <a:chOff x="5679349" y="4534231"/>
              <a:chExt cx="2252275" cy="311307"/>
            </a:xfrm>
          </p:grpSpPr>
          <p:sp>
            <p:nvSpPr>
              <p:cNvPr id="65" name="Bogen 64">
                <a:extLst>
                  <a:ext uri="{FF2B5EF4-FFF2-40B4-BE49-F238E27FC236}">
                    <a16:creationId xmlns:a16="http://schemas.microsoft.com/office/drawing/2014/main" id="{22783F4A-FDCA-0B51-EBDE-B4B00CECE382}"/>
                  </a:ext>
                </a:extLst>
              </p:cNvPr>
              <p:cNvSpPr/>
              <p:nvPr/>
            </p:nvSpPr>
            <p:spPr>
              <a:xfrm>
                <a:off x="5695697" y="4534231"/>
                <a:ext cx="2235927" cy="259039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6" name="Bogen 65">
                <a:extLst>
                  <a:ext uri="{FF2B5EF4-FFF2-40B4-BE49-F238E27FC236}">
                    <a16:creationId xmlns:a16="http://schemas.microsoft.com/office/drawing/2014/main" id="{50B4D2D1-CC14-9DE4-F1EA-46453AAD4F76}"/>
                  </a:ext>
                </a:extLst>
              </p:cNvPr>
              <p:cNvSpPr/>
              <p:nvPr/>
            </p:nvSpPr>
            <p:spPr>
              <a:xfrm flipH="1">
                <a:off x="5915218" y="4534231"/>
                <a:ext cx="1829583" cy="259040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7" name="Bogen 66">
                <a:extLst>
                  <a:ext uri="{FF2B5EF4-FFF2-40B4-BE49-F238E27FC236}">
                    <a16:creationId xmlns:a16="http://schemas.microsoft.com/office/drawing/2014/main" id="{E53D1004-4E9A-2883-E786-2C4D13B3BCCB}"/>
                  </a:ext>
                </a:extLst>
              </p:cNvPr>
              <p:cNvSpPr/>
              <p:nvPr/>
            </p:nvSpPr>
            <p:spPr>
              <a:xfrm flipV="1">
                <a:off x="5679349" y="4604211"/>
                <a:ext cx="2235927" cy="241325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8" name="Bogen 67">
                <a:extLst>
                  <a:ext uri="{FF2B5EF4-FFF2-40B4-BE49-F238E27FC236}">
                    <a16:creationId xmlns:a16="http://schemas.microsoft.com/office/drawing/2014/main" id="{6522A7B8-9F05-3606-A1DB-3E6B0198E7A9}"/>
                  </a:ext>
                </a:extLst>
              </p:cNvPr>
              <p:cNvSpPr/>
              <p:nvPr/>
            </p:nvSpPr>
            <p:spPr>
              <a:xfrm flipH="1" flipV="1">
                <a:off x="5898870" y="4626420"/>
                <a:ext cx="1829583" cy="219118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08C5E4E3-2424-8520-BD4B-C8373285CE12}"/>
              </a:ext>
            </a:extLst>
          </p:cNvPr>
          <p:cNvGrpSpPr/>
          <p:nvPr/>
        </p:nvGrpSpPr>
        <p:grpSpPr>
          <a:xfrm>
            <a:off x="7086874" y="4191755"/>
            <a:ext cx="2576535" cy="513359"/>
            <a:chOff x="5000641" y="4042593"/>
            <a:chExt cx="2576535" cy="513359"/>
          </a:xfrm>
        </p:grpSpPr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D5957132-03CF-F4CF-93E3-CEC57745AB7B}"/>
                </a:ext>
              </a:extLst>
            </p:cNvPr>
            <p:cNvSpPr/>
            <p:nvPr/>
          </p:nvSpPr>
          <p:spPr>
            <a:xfrm>
              <a:off x="5018331" y="4042593"/>
              <a:ext cx="2558845" cy="47194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A50F8F55-6C44-5AAB-7BBB-224A4B7D0399}"/>
                </a:ext>
              </a:extLst>
            </p:cNvPr>
            <p:cNvGrpSpPr/>
            <p:nvPr/>
          </p:nvGrpSpPr>
          <p:grpSpPr>
            <a:xfrm>
              <a:off x="5000641" y="4122031"/>
              <a:ext cx="2437039" cy="433921"/>
              <a:chOff x="5679349" y="4534231"/>
              <a:chExt cx="2252275" cy="311307"/>
            </a:xfrm>
          </p:grpSpPr>
          <p:sp>
            <p:nvSpPr>
              <p:cNvPr id="72" name="Bogen 71">
                <a:extLst>
                  <a:ext uri="{FF2B5EF4-FFF2-40B4-BE49-F238E27FC236}">
                    <a16:creationId xmlns:a16="http://schemas.microsoft.com/office/drawing/2014/main" id="{A2F8CC87-84AD-5FBE-4D2E-1C7CC986B56D}"/>
                  </a:ext>
                </a:extLst>
              </p:cNvPr>
              <p:cNvSpPr/>
              <p:nvPr/>
            </p:nvSpPr>
            <p:spPr>
              <a:xfrm>
                <a:off x="5695697" y="4534231"/>
                <a:ext cx="2235927" cy="259039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3" name="Bogen 72">
                <a:extLst>
                  <a:ext uri="{FF2B5EF4-FFF2-40B4-BE49-F238E27FC236}">
                    <a16:creationId xmlns:a16="http://schemas.microsoft.com/office/drawing/2014/main" id="{1DCD5576-5E41-7CC0-CC6B-AA355FD580EF}"/>
                  </a:ext>
                </a:extLst>
              </p:cNvPr>
              <p:cNvSpPr/>
              <p:nvPr/>
            </p:nvSpPr>
            <p:spPr>
              <a:xfrm flipH="1">
                <a:off x="5915218" y="4534231"/>
                <a:ext cx="1829583" cy="259040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4" name="Bogen 73">
                <a:extLst>
                  <a:ext uri="{FF2B5EF4-FFF2-40B4-BE49-F238E27FC236}">
                    <a16:creationId xmlns:a16="http://schemas.microsoft.com/office/drawing/2014/main" id="{4D3EEA8B-5671-B5C5-BB46-0549ABF15693}"/>
                  </a:ext>
                </a:extLst>
              </p:cNvPr>
              <p:cNvSpPr/>
              <p:nvPr/>
            </p:nvSpPr>
            <p:spPr>
              <a:xfrm flipV="1">
                <a:off x="5679349" y="4604211"/>
                <a:ext cx="2235927" cy="241325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5" name="Bogen 74">
                <a:extLst>
                  <a:ext uri="{FF2B5EF4-FFF2-40B4-BE49-F238E27FC236}">
                    <a16:creationId xmlns:a16="http://schemas.microsoft.com/office/drawing/2014/main" id="{A094997A-9032-76F2-38C9-392C9AACE9EA}"/>
                  </a:ext>
                </a:extLst>
              </p:cNvPr>
              <p:cNvSpPr/>
              <p:nvPr/>
            </p:nvSpPr>
            <p:spPr>
              <a:xfrm flipH="1" flipV="1">
                <a:off x="5898870" y="4626420"/>
                <a:ext cx="1829583" cy="219118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007642DD-BF5D-24C2-D4F1-F3830FD6B5EA}"/>
              </a:ext>
            </a:extLst>
          </p:cNvPr>
          <p:cNvGrpSpPr/>
          <p:nvPr/>
        </p:nvGrpSpPr>
        <p:grpSpPr>
          <a:xfrm>
            <a:off x="7104563" y="4039204"/>
            <a:ext cx="2576535" cy="513359"/>
            <a:chOff x="5000641" y="4042593"/>
            <a:chExt cx="2576535" cy="513359"/>
          </a:xfrm>
        </p:grpSpPr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8971459-01FC-6E38-CB71-1C955505F17D}"/>
                </a:ext>
              </a:extLst>
            </p:cNvPr>
            <p:cNvSpPr/>
            <p:nvPr/>
          </p:nvSpPr>
          <p:spPr>
            <a:xfrm>
              <a:off x="5018331" y="4042593"/>
              <a:ext cx="2558845" cy="47194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51C624AD-6084-7B75-1CEC-C8DF55D615CA}"/>
                </a:ext>
              </a:extLst>
            </p:cNvPr>
            <p:cNvGrpSpPr/>
            <p:nvPr/>
          </p:nvGrpSpPr>
          <p:grpSpPr>
            <a:xfrm>
              <a:off x="5000641" y="4122031"/>
              <a:ext cx="2437039" cy="433921"/>
              <a:chOff x="5679349" y="4534231"/>
              <a:chExt cx="2252275" cy="311307"/>
            </a:xfrm>
          </p:grpSpPr>
          <p:sp>
            <p:nvSpPr>
              <p:cNvPr id="79" name="Bogen 78">
                <a:extLst>
                  <a:ext uri="{FF2B5EF4-FFF2-40B4-BE49-F238E27FC236}">
                    <a16:creationId xmlns:a16="http://schemas.microsoft.com/office/drawing/2014/main" id="{C74ACA6C-4655-890D-0F5C-CF755E09713E}"/>
                  </a:ext>
                </a:extLst>
              </p:cNvPr>
              <p:cNvSpPr/>
              <p:nvPr/>
            </p:nvSpPr>
            <p:spPr>
              <a:xfrm>
                <a:off x="5695697" y="4534231"/>
                <a:ext cx="2235927" cy="259039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0" name="Bogen 79">
                <a:extLst>
                  <a:ext uri="{FF2B5EF4-FFF2-40B4-BE49-F238E27FC236}">
                    <a16:creationId xmlns:a16="http://schemas.microsoft.com/office/drawing/2014/main" id="{F2913BE1-E5F5-5982-AB2A-52AB96E5083E}"/>
                  </a:ext>
                </a:extLst>
              </p:cNvPr>
              <p:cNvSpPr/>
              <p:nvPr/>
            </p:nvSpPr>
            <p:spPr>
              <a:xfrm flipH="1">
                <a:off x="5915218" y="4534231"/>
                <a:ext cx="1829583" cy="259040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1" name="Bogen 80">
                <a:extLst>
                  <a:ext uri="{FF2B5EF4-FFF2-40B4-BE49-F238E27FC236}">
                    <a16:creationId xmlns:a16="http://schemas.microsoft.com/office/drawing/2014/main" id="{E3B2C364-DD9E-FDBF-2B0B-E0793465AAD5}"/>
                  </a:ext>
                </a:extLst>
              </p:cNvPr>
              <p:cNvSpPr/>
              <p:nvPr/>
            </p:nvSpPr>
            <p:spPr>
              <a:xfrm flipV="1">
                <a:off x="5679349" y="4604211"/>
                <a:ext cx="2235927" cy="241325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2" name="Bogen 81">
                <a:extLst>
                  <a:ext uri="{FF2B5EF4-FFF2-40B4-BE49-F238E27FC236}">
                    <a16:creationId xmlns:a16="http://schemas.microsoft.com/office/drawing/2014/main" id="{A122EA55-6556-9427-5004-E95F295301DF}"/>
                  </a:ext>
                </a:extLst>
              </p:cNvPr>
              <p:cNvSpPr/>
              <p:nvPr/>
            </p:nvSpPr>
            <p:spPr>
              <a:xfrm flipH="1" flipV="1">
                <a:off x="5898870" y="4626420"/>
                <a:ext cx="1829583" cy="219118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128B23F8-3B29-D9D7-5260-AD841F7FF671}"/>
              </a:ext>
            </a:extLst>
          </p:cNvPr>
          <p:cNvGrpSpPr/>
          <p:nvPr/>
        </p:nvGrpSpPr>
        <p:grpSpPr>
          <a:xfrm>
            <a:off x="7122252" y="3886653"/>
            <a:ext cx="2576535" cy="513359"/>
            <a:chOff x="5000641" y="4042593"/>
            <a:chExt cx="2576535" cy="513359"/>
          </a:xfrm>
        </p:grpSpPr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FFF5C58D-648E-98D9-3421-BC28E91B1B77}"/>
                </a:ext>
              </a:extLst>
            </p:cNvPr>
            <p:cNvSpPr/>
            <p:nvPr/>
          </p:nvSpPr>
          <p:spPr>
            <a:xfrm>
              <a:off x="5018331" y="4042593"/>
              <a:ext cx="2558845" cy="47194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A90CDED2-BDC1-58AD-4FE8-67E1F13AF6C2}"/>
                </a:ext>
              </a:extLst>
            </p:cNvPr>
            <p:cNvGrpSpPr/>
            <p:nvPr/>
          </p:nvGrpSpPr>
          <p:grpSpPr>
            <a:xfrm>
              <a:off x="5000641" y="4122031"/>
              <a:ext cx="2437039" cy="433921"/>
              <a:chOff x="5679349" y="4534231"/>
              <a:chExt cx="2252275" cy="311307"/>
            </a:xfrm>
          </p:grpSpPr>
          <p:sp>
            <p:nvSpPr>
              <p:cNvPr id="86" name="Bogen 85">
                <a:extLst>
                  <a:ext uri="{FF2B5EF4-FFF2-40B4-BE49-F238E27FC236}">
                    <a16:creationId xmlns:a16="http://schemas.microsoft.com/office/drawing/2014/main" id="{60B98540-6328-B175-2680-16F3F945CA66}"/>
                  </a:ext>
                </a:extLst>
              </p:cNvPr>
              <p:cNvSpPr/>
              <p:nvPr/>
            </p:nvSpPr>
            <p:spPr>
              <a:xfrm>
                <a:off x="5695697" y="4534231"/>
                <a:ext cx="2235927" cy="259039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7" name="Bogen 86">
                <a:extLst>
                  <a:ext uri="{FF2B5EF4-FFF2-40B4-BE49-F238E27FC236}">
                    <a16:creationId xmlns:a16="http://schemas.microsoft.com/office/drawing/2014/main" id="{08F2E0C3-71F1-3148-9EDC-7D35B487B6AA}"/>
                  </a:ext>
                </a:extLst>
              </p:cNvPr>
              <p:cNvSpPr/>
              <p:nvPr/>
            </p:nvSpPr>
            <p:spPr>
              <a:xfrm flipH="1">
                <a:off x="5915218" y="4534231"/>
                <a:ext cx="1829583" cy="259040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8" name="Bogen 87">
                <a:extLst>
                  <a:ext uri="{FF2B5EF4-FFF2-40B4-BE49-F238E27FC236}">
                    <a16:creationId xmlns:a16="http://schemas.microsoft.com/office/drawing/2014/main" id="{64224C02-FB74-82C4-CDD9-A039A2BBE6D4}"/>
                  </a:ext>
                </a:extLst>
              </p:cNvPr>
              <p:cNvSpPr/>
              <p:nvPr/>
            </p:nvSpPr>
            <p:spPr>
              <a:xfrm flipV="1">
                <a:off x="5679349" y="4604211"/>
                <a:ext cx="2235927" cy="241325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9" name="Bogen 88">
                <a:extLst>
                  <a:ext uri="{FF2B5EF4-FFF2-40B4-BE49-F238E27FC236}">
                    <a16:creationId xmlns:a16="http://schemas.microsoft.com/office/drawing/2014/main" id="{D805EA18-CE85-6041-FD9A-EBB424972C94}"/>
                  </a:ext>
                </a:extLst>
              </p:cNvPr>
              <p:cNvSpPr/>
              <p:nvPr/>
            </p:nvSpPr>
            <p:spPr>
              <a:xfrm flipH="1" flipV="1">
                <a:off x="5898870" y="4626420"/>
                <a:ext cx="1829583" cy="219118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2C50F726-C2F4-C34F-CE18-DF5C9C534D40}"/>
              </a:ext>
            </a:extLst>
          </p:cNvPr>
          <p:cNvGrpSpPr/>
          <p:nvPr/>
        </p:nvGrpSpPr>
        <p:grpSpPr>
          <a:xfrm>
            <a:off x="7139941" y="3734102"/>
            <a:ext cx="2576535" cy="513359"/>
            <a:chOff x="5000641" y="4042593"/>
            <a:chExt cx="2576535" cy="513359"/>
          </a:xfrm>
        </p:grpSpPr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196234E1-A6CD-C1BA-0F0D-9973378AD523}"/>
                </a:ext>
              </a:extLst>
            </p:cNvPr>
            <p:cNvSpPr/>
            <p:nvPr/>
          </p:nvSpPr>
          <p:spPr>
            <a:xfrm>
              <a:off x="5018331" y="4042593"/>
              <a:ext cx="2558845" cy="47194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2" name="Gruppieren 91">
              <a:extLst>
                <a:ext uri="{FF2B5EF4-FFF2-40B4-BE49-F238E27FC236}">
                  <a16:creationId xmlns:a16="http://schemas.microsoft.com/office/drawing/2014/main" id="{9A3B9654-2B3C-DEEF-EDE8-BEA6AD25D5CA}"/>
                </a:ext>
              </a:extLst>
            </p:cNvPr>
            <p:cNvGrpSpPr/>
            <p:nvPr/>
          </p:nvGrpSpPr>
          <p:grpSpPr>
            <a:xfrm>
              <a:off x="5000641" y="4122031"/>
              <a:ext cx="2437039" cy="433921"/>
              <a:chOff x="5679349" y="4534231"/>
              <a:chExt cx="2252275" cy="311307"/>
            </a:xfrm>
          </p:grpSpPr>
          <p:sp>
            <p:nvSpPr>
              <p:cNvPr id="93" name="Bogen 92">
                <a:extLst>
                  <a:ext uri="{FF2B5EF4-FFF2-40B4-BE49-F238E27FC236}">
                    <a16:creationId xmlns:a16="http://schemas.microsoft.com/office/drawing/2014/main" id="{38997B9A-EA0A-546F-5721-6B17C40C11C8}"/>
                  </a:ext>
                </a:extLst>
              </p:cNvPr>
              <p:cNvSpPr/>
              <p:nvPr/>
            </p:nvSpPr>
            <p:spPr>
              <a:xfrm>
                <a:off x="5695697" y="4534231"/>
                <a:ext cx="2235927" cy="259039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4" name="Bogen 93">
                <a:extLst>
                  <a:ext uri="{FF2B5EF4-FFF2-40B4-BE49-F238E27FC236}">
                    <a16:creationId xmlns:a16="http://schemas.microsoft.com/office/drawing/2014/main" id="{8A640467-1EDE-DD52-CDFE-98AC528BEB16}"/>
                  </a:ext>
                </a:extLst>
              </p:cNvPr>
              <p:cNvSpPr/>
              <p:nvPr/>
            </p:nvSpPr>
            <p:spPr>
              <a:xfrm flipH="1">
                <a:off x="5915218" y="4534231"/>
                <a:ext cx="1829583" cy="259040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5" name="Bogen 94">
                <a:extLst>
                  <a:ext uri="{FF2B5EF4-FFF2-40B4-BE49-F238E27FC236}">
                    <a16:creationId xmlns:a16="http://schemas.microsoft.com/office/drawing/2014/main" id="{0ED21C8E-BD45-0ED8-F2B1-E8098D668D38}"/>
                  </a:ext>
                </a:extLst>
              </p:cNvPr>
              <p:cNvSpPr/>
              <p:nvPr/>
            </p:nvSpPr>
            <p:spPr>
              <a:xfrm flipV="1">
                <a:off x="5679349" y="4604211"/>
                <a:ext cx="2235927" cy="241325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6" name="Bogen 95">
                <a:extLst>
                  <a:ext uri="{FF2B5EF4-FFF2-40B4-BE49-F238E27FC236}">
                    <a16:creationId xmlns:a16="http://schemas.microsoft.com/office/drawing/2014/main" id="{05C02B30-1B7F-A534-A30E-F8EB1DE9D982}"/>
                  </a:ext>
                </a:extLst>
              </p:cNvPr>
              <p:cNvSpPr/>
              <p:nvPr/>
            </p:nvSpPr>
            <p:spPr>
              <a:xfrm flipH="1" flipV="1">
                <a:off x="5898870" y="4626420"/>
                <a:ext cx="1829583" cy="219118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8380D8FA-2E46-5498-9E60-F73FF158B44D}"/>
              </a:ext>
            </a:extLst>
          </p:cNvPr>
          <p:cNvGrpSpPr/>
          <p:nvPr/>
        </p:nvGrpSpPr>
        <p:grpSpPr>
          <a:xfrm>
            <a:off x="7157630" y="3581551"/>
            <a:ext cx="2576535" cy="513359"/>
            <a:chOff x="5000641" y="4042593"/>
            <a:chExt cx="2576535" cy="513359"/>
          </a:xfrm>
        </p:grpSpPr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08E09D3C-289B-3BB6-7F82-F2F8722C252D}"/>
                </a:ext>
              </a:extLst>
            </p:cNvPr>
            <p:cNvSpPr/>
            <p:nvPr/>
          </p:nvSpPr>
          <p:spPr>
            <a:xfrm>
              <a:off x="5018331" y="4042593"/>
              <a:ext cx="2558845" cy="47194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A00DA3B9-6297-A98F-55EE-3291338EBBDF}"/>
                </a:ext>
              </a:extLst>
            </p:cNvPr>
            <p:cNvGrpSpPr/>
            <p:nvPr/>
          </p:nvGrpSpPr>
          <p:grpSpPr>
            <a:xfrm>
              <a:off x="5000641" y="4122031"/>
              <a:ext cx="2437039" cy="433921"/>
              <a:chOff x="5679349" y="4534231"/>
              <a:chExt cx="2252275" cy="311307"/>
            </a:xfrm>
          </p:grpSpPr>
          <p:sp>
            <p:nvSpPr>
              <p:cNvPr id="100" name="Bogen 99">
                <a:extLst>
                  <a:ext uri="{FF2B5EF4-FFF2-40B4-BE49-F238E27FC236}">
                    <a16:creationId xmlns:a16="http://schemas.microsoft.com/office/drawing/2014/main" id="{F64FE7BF-7EE3-D961-B5BA-3B2AC2A43DE4}"/>
                  </a:ext>
                </a:extLst>
              </p:cNvPr>
              <p:cNvSpPr/>
              <p:nvPr/>
            </p:nvSpPr>
            <p:spPr>
              <a:xfrm>
                <a:off x="5695697" y="4534231"/>
                <a:ext cx="2235927" cy="259039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01" name="Bogen 100">
                <a:extLst>
                  <a:ext uri="{FF2B5EF4-FFF2-40B4-BE49-F238E27FC236}">
                    <a16:creationId xmlns:a16="http://schemas.microsoft.com/office/drawing/2014/main" id="{C9BFCA96-353D-9A62-AC95-63725303C707}"/>
                  </a:ext>
                </a:extLst>
              </p:cNvPr>
              <p:cNvSpPr/>
              <p:nvPr/>
            </p:nvSpPr>
            <p:spPr>
              <a:xfrm flipH="1">
                <a:off x="5915218" y="4534231"/>
                <a:ext cx="1829583" cy="259040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02" name="Bogen 101">
                <a:extLst>
                  <a:ext uri="{FF2B5EF4-FFF2-40B4-BE49-F238E27FC236}">
                    <a16:creationId xmlns:a16="http://schemas.microsoft.com/office/drawing/2014/main" id="{689DE3A7-88AB-0F4A-BD5F-FA5CE601D1AD}"/>
                  </a:ext>
                </a:extLst>
              </p:cNvPr>
              <p:cNvSpPr/>
              <p:nvPr/>
            </p:nvSpPr>
            <p:spPr>
              <a:xfrm flipV="1">
                <a:off x="5679349" y="4604211"/>
                <a:ext cx="2235927" cy="241325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03" name="Bogen 102">
                <a:extLst>
                  <a:ext uri="{FF2B5EF4-FFF2-40B4-BE49-F238E27FC236}">
                    <a16:creationId xmlns:a16="http://schemas.microsoft.com/office/drawing/2014/main" id="{8C03A71B-1517-EAE5-AEA1-D31C931DF04D}"/>
                  </a:ext>
                </a:extLst>
              </p:cNvPr>
              <p:cNvSpPr/>
              <p:nvPr/>
            </p:nvSpPr>
            <p:spPr>
              <a:xfrm flipH="1" flipV="1">
                <a:off x="5898870" y="4626420"/>
                <a:ext cx="1829583" cy="219118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E47DF169-6B3A-5F64-2B8D-CC2B866D9794}"/>
              </a:ext>
            </a:extLst>
          </p:cNvPr>
          <p:cNvSpPr/>
          <p:nvPr/>
        </p:nvSpPr>
        <p:spPr>
          <a:xfrm rot="20998057">
            <a:off x="-2985447" y="-7288180"/>
            <a:ext cx="15079893" cy="106290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684361-FAB0-421F-12C6-2E089220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FFC000"/>
                </a:solidFill>
              </a:rPr>
              <a:t>StackOverflowError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EF6167-94FB-88DE-955B-E4BAD76EF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solidFill>
                  <a:srgbClr val="FFC000"/>
                </a:solidFill>
              </a:rPr>
              <a:t>Was ist das?</a:t>
            </a:r>
          </a:p>
          <a:p>
            <a:pPr marL="0" indent="0">
              <a:buNone/>
            </a:pPr>
            <a:endParaRPr lang="de-DE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de-DE" dirty="0">
              <a:solidFill>
                <a:srgbClr val="FFC000"/>
              </a:solidFill>
            </a:endParaRPr>
          </a:p>
        </p:txBody>
      </p:sp>
      <p:pic>
        <p:nvPicPr>
          <p:cNvPr id="136" name="Grafik 135">
            <a:extLst>
              <a:ext uri="{FF2B5EF4-FFF2-40B4-BE49-F238E27FC236}">
                <a16:creationId xmlns:a16="http://schemas.microsoft.com/office/drawing/2014/main" id="{895724B3-EF16-BC51-E449-589AE8124D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519" b="819"/>
          <a:stretch/>
        </p:blipFill>
        <p:spPr>
          <a:xfrm>
            <a:off x="847230" y="2306082"/>
            <a:ext cx="4566944" cy="3870881"/>
          </a:xfrm>
          <a:prstGeom prst="rect">
            <a:avLst/>
          </a:prstGeom>
        </p:spPr>
      </p:pic>
      <p:pic>
        <p:nvPicPr>
          <p:cNvPr id="133" name="Grafik 132">
            <a:extLst>
              <a:ext uri="{FF2B5EF4-FFF2-40B4-BE49-F238E27FC236}">
                <a16:creationId xmlns:a16="http://schemas.microsoft.com/office/drawing/2014/main" id="{FA8206D5-2561-DD1B-8B6A-5D6818237F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6436" b="23671"/>
          <a:stretch/>
        </p:blipFill>
        <p:spPr>
          <a:xfrm>
            <a:off x="847229" y="2306082"/>
            <a:ext cx="4584633" cy="412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40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250"/>
                            </p:stCondLst>
                            <p:childTnLst>
                              <p:par>
                                <p:cTn id="7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4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6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8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2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4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8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0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1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2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4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6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7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8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2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3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4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8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0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1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2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4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6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7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8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1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2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3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4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BC3E6-65C5-4166-B02A-9D09CE249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ogrammer Computer Scientist Problems Funny Meme&quot; Kids T-Shirt by Count4U  | Redbubble">
            <a:extLst>
              <a:ext uri="{FF2B5EF4-FFF2-40B4-BE49-F238E27FC236}">
                <a16:creationId xmlns:a16="http://schemas.microsoft.com/office/drawing/2014/main" id="{14FEE60A-FDD3-FFDE-EB71-C2A35FD5E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492" y="1843219"/>
            <a:ext cx="3730610" cy="497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FB1B759A-33D6-57F2-C369-95733FB3E220}"/>
              </a:ext>
            </a:extLst>
          </p:cNvPr>
          <p:cNvSpPr/>
          <p:nvPr/>
        </p:nvSpPr>
        <p:spPr>
          <a:xfrm rot="20957270">
            <a:off x="-2640509" y="-1894675"/>
            <a:ext cx="15079893" cy="41996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C6BA9D-39CD-7F68-BE99-DAB37B57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FFC000"/>
                </a:solidFill>
              </a:rPr>
              <a:t>StackOverflowError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057B90-AD1C-AA57-BE80-0EE1649DB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solidFill>
                  <a:srgbClr val="FFC000"/>
                </a:solidFill>
              </a:rPr>
              <a:t>Was ist das?</a:t>
            </a:r>
          </a:p>
          <a:p>
            <a:pPr marL="0" indent="0">
              <a:buNone/>
            </a:pPr>
            <a:endParaRPr lang="de-DE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de-DE" dirty="0">
              <a:solidFill>
                <a:srgbClr val="FFC000"/>
              </a:solidFill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BF45FDA-FCF3-61A3-A595-4F3F94F68CF5}"/>
              </a:ext>
            </a:extLst>
          </p:cNvPr>
          <p:cNvGrpSpPr/>
          <p:nvPr/>
        </p:nvGrpSpPr>
        <p:grpSpPr>
          <a:xfrm rot="3323191">
            <a:off x="6954671" y="7137945"/>
            <a:ext cx="2576535" cy="513359"/>
            <a:chOff x="5000641" y="4042593"/>
            <a:chExt cx="2576535" cy="513359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2833B92A-EC5A-0E1A-F76F-DEA72768B5CC}"/>
                </a:ext>
              </a:extLst>
            </p:cNvPr>
            <p:cNvSpPr/>
            <p:nvPr/>
          </p:nvSpPr>
          <p:spPr>
            <a:xfrm>
              <a:off x="5018331" y="4042593"/>
              <a:ext cx="2558845" cy="47194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3C6C279A-9C54-4BA9-7F25-2E1E61AF371F}"/>
                </a:ext>
              </a:extLst>
            </p:cNvPr>
            <p:cNvGrpSpPr/>
            <p:nvPr/>
          </p:nvGrpSpPr>
          <p:grpSpPr>
            <a:xfrm>
              <a:off x="5000641" y="4122031"/>
              <a:ext cx="2437039" cy="433921"/>
              <a:chOff x="5679349" y="4534231"/>
              <a:chExt cx="2252275" cy="311307"/>
            </a:xfrm>
          </p:grpSpPr>
          <p:sp>
            <p:nvSpPr>
              <p:cNvPr id="6" name="Bogen 5">
                <a:extLst>
                  <a:ext uri="{FF2B5EF4-FFF2-40B4-BE49-F238E27FC236}">
                    <a16:creationId xmlns:a16="http://schemas.microsoft.com/office/drawing/2014/main" id="{DFD785E6-88A6-3CA3-F1B2-D42290AD502F}"/>
                  </a:ext>
                </a:extLst>
              </p:cNvPr>
              <p:cNvSpPr/>
              <p:nvPr/>
            </p:nvSpPr>
            <p:spPr>
              <a:xfrm>
                <a:off x="5695697" y="4534231"/>
                <a:ext cx="2235927" cy="259039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" name="Bogen 6">
                <a:extLst>
                  <a:ext uri="{FF2B5EF4-FFF2-40B4-BE49-F238E27FC236}">
                    <a16:creationId xmlns:a16="http://schemas.microsoft.com/office/drawing/2014/main" id="{AD1E37B5-451A-8654-8E9C-BA7F2176F91E}"/>
                  </a:ext>
                </a:extLst>
              </p:cNvPr>
              <p:cNvSpPr/>
              <p:nvPr/>
            </p:nvSpPr>
            <p:spPr>
              <a:xfrm flipH="1">
                <a:off x="5915218" y="4534231"/>
                <a:ext cx="1829583" cy="259040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0" name="Bogen 9">
                <a:extLst>
                  <a:ext uri="{FF2B5EF4-FFF2-40B4-BE49-F238E27FC236}">
                    <a16:creationId xmlns:a16="http://schemas.microsoft.com/office/drawing/2014/main" id="{24D8F5B7-9D57-F15A-493E-930A4200F382}"/>
                  </a:ext>
                </a:extLst>
              </p:cNvPr>
              <p:cNvSpPr/>
              <p:nvPr/>
            </p:nvSpPr>
            <p:spPr>
              <a:xfrm flipV="1">
                <a:off x="5679349" y="4604211"/>
                <a:ext cx="2235927" cy="241325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" name="Bogen 10">
                <a:extLst>
                  <a:ext uri="{FF2B5EF4-FFF2-40B4-BE49-F238E27FC236}">
                    <a16:creationId xmlns:a16="http://schemas.microsoft.com/office/drawing/2014/main" id="{03F6C7D2-8897-A6F5-C053-05D1E84CC6B8}"/>
                  </a:ext>
                </a:extLst>
              </p:cNvPr>
              <p:cNvSpPr/>
              <p:nvPr/>
            </p:nvSpPr>
            <p:spPr>
              <a:xfrm flipH="1" flipV="1">
                <a:off x="5898870" y="4626420"/>
                <a:ext cx="1829583" cy="219118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1B12AA5-2DCE-64BA-CE2F-06775B596F0A}"/>
              </a:ext>
            </a:extLst>
          </p:cNvPr>
          <p:cNvGrpSpPr/>
          <p:nvPr/>
        </p:nvGrpSpPr>
        <p:grpSpPr>
          <a:xfrm rot="3280158">
            <a:off x="7968599" y="7080665"/>
            <a:ext cx="2576535" cy="513359"/>
            <a:chOff x="5000641" y="4042593"/>
            <a:chExt cx="2576535" cy="513359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A24DE5E3-CD9B-4DC7-5346-F69F35335B5E}"/>
                </a:ext>
              </a:extLst>
            </p:cNvPr>
            <p:cNvSpPr/>
            <p:nvPr/>
          </p:nvSpPr>
          <p:spPr>
            <a:xfrm>
              <a:off x="5018331" y="4042593"/>
              <a:ext cx="2558845" cy="47194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46FF1511-18D3-55B1-CB21-5D5B2D51736A}"/>
                </a:ext>
              </a:extLst>
            </p:cNvPr>
            <p:cNvGrpSpPr/>
            <p:nvPr/>
          </p:nvGrpSpPr>
          <p:grpSpPr>
            <a:xfrm>
              <a:off x="5000641" y="4122031"/>
              <a:ext cx="2437039" cy="433921"/>
              <a:chOff x="5679349" y="4534231"/>
              <a:chExt cx="2252275" cy="311307"/>
            </a:xfrm>
          </p:grpSpPr>
          <p:sp>
            <p:nvSpPr>
              <p:cNvPr id="16" name="Bogen 15">
                <a:extLst>
                  <a:ext uri="{FF2B5EF4-FFF2-40B4-BE49-F238E27FC236}">
                    <a16:creationId xmlns:a16="http://schemas.microsoft.com/office/drawing/2014/main" id="{028B70B0-4378-E7D8-296E-DBED006700E0}"/>
                  </a:ext>
                </a:extLst>
              </p:cNvPr>
              <p:cNvSpPr/>
              <p:nvPr/>
            </p:nvSpPr>
            <p:spPr>
              <a:xfrm>
                <a:off x="5695697" y="4534231"/>
                <a:ext cx="2235927" cy="259039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" name="Bogen 16">
                <a:extLst>
                  <a:ext uri="{FF2B5EF4-FFF2-40B4-BE49-F238E27FC236}">
                    <a16:creationId xmlns:a16="http://schemas.microsoft.com/office/drawing/2014/main" id="{8EBEE92E-1145-1CE2-999B-C1D09AF986FD}"/>
                  </a:ext>
                </a:extLst>
              </p:cNvPr>
              <p:cNvSpPr/>
              <p:nvPr/>
            </p:nvSpPr>
            <p:spPr>
              <a:xfrm flipH="1">
                <a:off x="5915218" y="4534231"/>
                <a:ext cx="1829583" cy="259040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8" name="Bogen 17">
                <a:extLst>
                  <a:ext uri="{FF2B5EF4-FFF2-40B4-BE49-F238E27FC236}">
                    <a16:creationId xmlns:a16="http://schemas.microsoft.com/office/drawing/2014/main" id="{8F69DA5D-6AC8-08F1-11A3-A39AE9A7B584}"/>
                  </a:ext>
                </a:extLst>
              </p:cNvPr>
              <p:cNvSpPr/>
              <p:nvPr/>
            </p:nvSpPr>
            <p:spPr>
              <a:xfrm flipV="1">
                <a:off x="5679349" y="4604211"/>
                <a:ext cx="2235927" cy="241325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" name="Bogen 18">
                <a:extLst>
                  <a:ext uri="{FF2B5EF4-FFF2-40B4-BE49-F238E27FC236}">
                    <a16:creationId xmlns:a16="http://schemas.microsoft.com/office/drawing/2014/main" id="{9F5A449F-BEF5-E7BF-DF10-F802803CEF16}"/>
                  </a:ext>
                </a:extLst>
              </p:cNvPr>
              <p:cNvSpPr/>
              <p:nvPr/>
            </p:nvSpPr>
            <p:spPr>
              <a:xfrm flipH="1" flipV="1">
                <a:off x="5898870" y="4626420"/>
                <a:ext cx="1829583" cy="219118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FB0F1D87-01EA-2EE9-8F9F-BE2223F597B4}"/>
              </a:ext>
            </a:extLst>
          </p:cNvPr>
          <p:cNvGrpSpPr/>
          <p:nvPr/>
        </p:nvGrpSpPr>
        <p:grpSpPr>
          <a:xfrm rot="4649002">
            <a:off x="8570937" y="7384427"/>
            <a:ext cx="2576535" cy="513359"/>
            <a:chOff x="5000641" y="4042593"/>
            <a:chExt cx="2576535" cy="513359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3282BB71-EB08-ACAB-5A63-10DC1264FBD7}"/>
                </a:ext>
              </a:extLst>
            </p:cNvPr>
            <p:cNvSpPr/>
            <p:nvPr/>
          </p:nvSpPr>
          <p:spPr>
            <a:xfrm>
              <a:off x="5018331" y="4042593"/>
              <a:ext cx="2558845" cy="47194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4F212188-22FD-511D-7CC7-6D815D2C2C5B}"/>
                </a:ext>
              </a:extLst>
            </p:cNvPr>
            <p:cNvGrpSpPr/>
            <p:nvPr/>
          </p:nvGrpSpPr>
          <p:grpSpPr>
            <a:xfrm>
              <a:off x="5000641" y="4122031"/>
              <a:ext cx="2437039" cy="433921"/>
              <a:chOff x="5679349" y="4534231"/>
              <a:chExt cx="2252275" cy="311307"/>
            </a:xfrm>
          </p:grpSpPr>
          <p:sp>
            <p:nvSpPr>
              <p:cNvPr id="23" name="Bogen 22">
                <a:extLst>
                  <a:ext uri="{FF2B5EF4-FFF2-40B4-BE49-F238E27FC236}">
                    <a16:creationId xmlns:a16="http://schemas.microsoft.com/office/drawing/2014/main" id="{B2DF3F21-E359-05B7-0389-215A2A2FBF91}"/>
                  </a:ext>
                </a:extLst>
              </p:cNvPr>
              <p:cNvSpPr/>
              <p:nvPr/>
            </p:nvSpPr>
            <p:spPr>
              <a:xfrm>
                <a:off x="5695697" y="4534231"/>
                <a:ext cx="2235927" cy="259039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4" name="Bogen 23">
                <a:extLst>
                  <a:ext uri="{FF2B5EF4-FFF2-40B4-BE49-F238E27FC236}">
                    <a16:creationId xmlns:a16="http://schemas.microsoft.com/office/drawing/2014/main" id="{FCB47297-3FE6-F172-C0E3-F64EB4DC0940}"/>
                  </a:ext>
                </a:extLst>
              </p:cNvPr>
              <p:cNvSpPr/>
              <p:nvPr/>
            </p:nvSpPr>
            <p:spPr>
              <a:xfrm flipH="1">
                <a:off x="5915218" y="4534231"/>
                <a:ext cx="1829583" cy="259040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5" name="Bogen 24">
                <a:extLst>
                  <a:ext uri="{FF2B5EF4-FFF2-40B4-BE49-F238E27FC236}">
                    <a16:creationId xmlns:a16="http://schemas.microsoft.com/office/drawing/2014/main" id="{AFCCA930-9716-5020-9D5D-2D3A4A0067C7}"/>
                  </a:ext>
                </a:extLst>
              </p:cNvPr>
              <p:cNvSpPr/>
              <p:nvPr/>
            </p:nvSpPr>
            <p:spPr>
              <a:xfrm flipV="1">
                <a:off x="5679349" y="4604211"/>
                <a:ext cx="2235927" cy="241325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6" name="Bogen 25">
                <a:extLst>
                  <a:ext uri="{FF2B5EF4-FFF2-40B4-BE49-F238E27FC236}">
                    <a16:creationId xmlns:a16="http://schemas.microsoft.com/office/drawing/2014/main" id="{2E223C37-7884-E8B0-D880-60BB9102B6F4}"/>
                  </a:ext>
                </a:extLst>
              </p:cNvPr>
              <p:cNvSpPr/>
              <p:nvPr/>
            </p:nvSpPr>
            <p:spPr>
              <a:xfrm flipH="1" flipV="1">
                <a:off x="5898870" y="4626420"/>
                <a:ext cx="1829583" cy="219118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C6789060-1379-360D-543B-2EE4D08710CF}"/>
              </a:ext>
            </a:extLst>
          </p:cNvPr>
          <p:cNvGrpSpPr/>
          <p:nvPr/>
        </p:nvGrpSpPr>
        <p:grpSpPr>
          <a:xfrm rot="2953773">
            <a:off x="7394191" y="7184003"/>
            <a:ext cx="2576535" cy="513359"/>
            <a:chOff x="5000641" y="4042593"/>
            <a:chExt cx="2576535" cy="513359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2049BAE-6A83-EC21-A0BF-2B1BE20C357E}"/>
                </a:ext>
              </a:extLst>
            </p:cNvPr>
            <p:cNvSpPr/>
            <p:nvPr/>
          </p:nvSpPr>
          <p:spPr>
            <a:xfrm>
              <a:off x="5018331" y="4042593"/>
              <a:ext cx="2558845" cy="47194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0CD2C181-E18F-E5FA-E609-E6F4CF9E8960}"/>
                </a:ext>
              </a:extLst>
            </p:cNvPr>
            <p:cNvGrpSpPr/>
            <p:nvPr/>
          </p:nvGrpSpPr>
          <p:grpSpPr>
            <a:xfrm>
              <a:off x="5000641" y="4122031"/>
              <a:ext cx="2437039" cy="433921"/>
              <a:chOff x="5679349" y="4534231"/>
              <a:chExt cx="2252275" cy="311307"/>
            </a:xfrm>
          </p:grpSpPr>
          <p:sp>
            <p:nvSpPr>
              <p:cNvPr id="30" name="Bogen 29">
                <a:extLst>
                  <a:ext uri="{FF2B5EF4-FFF2-40B4-BE49-F238E27FC236}">
                    <a16:creationId xmlns:a16="http://schemas.microsoft.com/office/drawing/2014/main" id="{FE8E665F-302A-1526-FB3E-BC7CE17CEE58}"/>
                  </a:ext>
                </a:extLst>
              </p:cNvPr>
              <p:cNvSpPr/>
              <p:nvPr/>
            </p:nvSpPr>
            <p:spPr>
              <a:xfrm>
                <a:off x="5695697" y="4534231"/>
                <a:ext cx="2235927" cy="259039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1" name="Bogen 30">
                <a:extLst>
                  <a:ext uri="{FF2B5EF4-FFF2-40B4-BE49-F238E27FC236}">
                    <a16:creationId xmlns:a16="http://schemas.microsoft.com/office/drawing/2014/main" id="{90ADA2A9-A72C-8A96-8029-8F3E5E00D843}"/>
                  </a:ext>
                </a:extLst>
              </p:cNvPr>
              <p:cNvSpPr/>
              <p:nvPr/>
            </p:nvSpPr>
            <p:spPr>
              <a:xfrm flipH="1">
                <a:off x="5915218" y="4534231"/>
                <a:ext cx="1829583" cy="259040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2" name="Bogen 31">
                <a:extLst>
                  <a:ext uri="{FF2B5EF4-FFF2-40B4-BE49-F238E27FC236}">
                    <a16:creationId xmlns:a16="http://schemas.microsoft.com/office/drawing/2014/main" id="{1D842A2D-FC0E-6688-D9CF-7F5A9B6A9972}"/>
                  </a:ext>
                </a:extLst>
              </p:cNvPr>
              <p:cNvSpPr/>
              <p:nvPr/>
            </p:nvSpPr>
            <p:spPr>
              <a:xfrm flipV="1">
                <a:off x="5679349" y="4604211"/>
                <a:ext cx="2235927" cy="241325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3" name="Bogen 32">
                <a:extLst>
                  <a:ext uri="{FF2B5EF4-FFF2-40B4-BE49-F238E27FC236}">
                    <a16:creationId xmlns:a16="http://schemas.microsoft.com/office/drawing/2014/main" id="{BBFE1F9F-E091-40B9-C5E4-063DDF059C77}"/>
                  </a:ext>
                </a:extLst>
              </p:cNvPr>
              <p:cNvSpPr/>
              <p:nvPr/>
            </p:nvSpPr>
            <p:spPr>
              <a:xfrm flipH="1" flipV="1">
                <a:off x="5898870" y="4626420"/>
                <a:ext cx="1829583" cy="219118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55176F67-1DCC-6C6C-587D-8736E5E30708}"/>
              </a:ext>
            </a:extLst>
          </p:cNvPr>
          <p:cNvGrpSpPr/>
          <p:nvPr/>
        </p:nvGrpSpPr>
        <p:grpSpPr>
          <a:xfrm rot="3482831">
            <a:off x="6561578" y="6650613"/>
            <a:ext cx="2576535" cy="513359"/>
            <a:chOff x="5000641" y="4042593"/>
            <a:chExt cx="2576535" cy="513359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E4C132D3-C26B-39FE-DFD2-015C6352AC93}"/>
                </a:ext>
              </a:extLst>
            </p:cNvPr>
            <p:cNvSpPr/>
            <p:nvPr/>
          </p:nvSpPr>
          <p:spPr>
            <a:xfrm>
              <a:off x="5018331" y="4042593"/>
              <a:ext cx="2558845" cy="47194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40A9DB58-F585-1D9A-7C79-6D10B1293E50}"/>
                </a:ext>
              </a:extLst>
            </p:cNvPr>
            <p:cNvGrpSpPr/>
            <p:nvPr/>
          </p:nvGrpSpPr>
          <p:grpSpPr>
            <a:xfrm>
              <a:off x="5000641" y="4122031"/>
              <a:ext cx="2437039" cy="433921"/>
              <a:chOff x="5679349" y="4534231"/>
              <a:chExt cx="2252275" cy="311307"/>
            </a:xfrm>
          </p:grpSpPr>
          <p:sp>
            <p:nvSpPr>
              <p:cNvPr id="37" name="Bogen 36">
                <a:extLst>
                  <a:ext uri="{FF2B5EF4-FFF2-40B4-BE49-F238E27FC236}">
                    <a16:creationId xmlns:a16="http://schemas.microsoft.com/office/drawing/2014/main" id="{BCA53775-55E5-6A07-D6B0-D306E2328D53}"/>
                  </a:ext>
                </a:extLst>
              </p:cNvPr>
              <p:cNvSpPr/>
              <p:nvPr/>
            </p:nvSpPr>
            <p:spPr>
              <a:xfrm>
                <a:off x="5695697" y="4534231"/>
                <a:ext cx="2235927" cy="259039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8" name="Bogen 37">
                <a:extLst>
                  <a:ext uri="{FF2B5EF4-FFF2-40B4-BE49-F238E27FC236}">
                    <a16:creationId xmlns:a16="http://schemas.microsoft.com/office/drawing/2014/main" id="{C102A4CA-487C-33BB-8828-322123B9E919}"/>
                  </a:ext>
                </a:extLst>
              </p:cNvPr>
              <p:cNvSpPr/>
              <p:nvPr/>
            </p:nvSpPr>
            <p:spPr>
              <a:xfrm flipH="1">
                <a:off x="5915218" y="4534231"/>
                <a:ext cx="1829583" cy="259040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9" name="Bogen 38">
                <a:extLst>
                  <a:ext uri="{FF2B5EF4-FFF2-40B4-BE49-F238E27FC236}">
                    <a16:creationId xmlns:a16="http://schemas.microsoft.com/office/drawing/2014/main" id="{4AE198B2-133F-9B98-3996-70795F26D878}"/>
                  </a:ext>
                </a:extLst>
              </p:cNvPr>
              <p:cNvSpPr/>
              <p:nvPr/>
            </p:nvSpPr>
            <p:spPr>
              <a:xfrm flipV="1">
                <a:off x="5679349" y="4604211"/>
                <a:ext cx="2235927" cy="241325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0" name="Bogen 39">
                <a:extLst>
                  <a:ext uri="{FF2B5EF4-FFF2-40B4-BE49-F238E27FC236}">
                    <a16:creationId xmlns:a16="http://schemas.microsoft.com/office/drawing/2014/main" id="{D1DB7C74-6045-7314-7FC3-E2F6A90D5E40}"/>
                  </a:ext>
                </a:extLst>
              </p:cNvPr>
              <p:cNvSpPr/>
              <p:nvPr/>
            </p:nvSpPr>
            <p:spPr>
              <a:xfrm flipH="1" flipV="1">
                <a:off x="5898870" y="4626420"/>
                <a:ext cx="1829583" cy="219118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CB396F54-B08D-4EC2-2DD3-BD901A450791}"/>
              </a:ext>
            </a:extLst>
          </p:cNvPr>
          <p:cNvGrpSpPr/>
          <p:nvPr/>
        </p:nvGrpSpPr>
        <p:grpSpPr>
          <a:xfrm rot="4716743">
            <a:off x="6668024" y="6903278"/>
            <a:ext cx="2576535" cy="513359"/>
            <a:chOff x="5000641" y="4042593"/>
            <a:chExt cx="2576535" cy="513359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00CF5140-D220-6828-1FF7-FEA458C78760}"/>
                </a:ext>
              </a:extLst>
            </p:cNvPr>
            <p:cNvSpPr/>
            <p:nvPr/>
          </p:nvSpPr>
          <p:spPr>
            <a:xfrm>
              <a:off x="5018331" y="4042593"/>
              <a:ext cx="2558845" cy="47194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E4A6E111-1305-31EA-4319-90ED04A63880}"/>
                </a:ext>
              </a:extLst>
            </p:cNvPr>
            <p:cNvGrpSpPr/>
            <p:nvPr/>
          </p:nvGrpSpPr>
          <p:grpSpPr>
            <a:xfrm>
              <a:off x="5000641" y="4122031"/>
              <a:ext cx="2437039" cy="433921"/>
              <a:chOff x="5679349" y="4534231"/>
              <a:chExt cx="2252275" cy="311307"/>
            </a:xfrm>
          </p:grpSpPr>
          <p:sp>
            <p:nvSpPr>
              <p:cNvPr id="44" name="Bogen 43">
                <a:extLst>
                  <a:ext uri="{FF2B5EF4-FFF2-40B4-BE49-F238E27FC236}">
                    <a16:creationId xmlns:a16="http://schemas.microsoft.com/office/drawing/2014/main" id="{60B5D0F1-BF4B-BB11-DE3B-73674219E511}"/>
                  </a:ext>
                </a:extLst>
              </p:cNvPr>
              <p:cNvSpPr/>
              <p:nvPr/>
            </p:nvSpPr>
            <p:spPr>
              <a:xfrm>
                <a:off x="5695697" y="4534231"/>
                <a:ext cx="2235927" cy="259039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5" name="Bogen 44">
                <a:extLst>
                  <a:ext uri="{FF2B5EF4-FFF2-40B4-BE49-F238E27FC236}">
                    <a16:creationId xmlns:a16="http://schemas.microsoft.com/office/drawing/2014/main" id="{56B5E4C0-D102-EB29-25EF-9459B2384A24}"/>
                  </a:ext>
                </a:extLst>
              </p:cNvPr>
              <p:cNvSpPr/>
              <p:nvPr/>
            </p:nvSpPr>
            <p:spPr>
              <a:xfrm flipH="1">
                <a:off x="5915218" y="4534231"/>
                <a:ext cx="1829583" cy="259040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6" name="Bogen 45">
                <a:extLst>
                  <a:ext uri="{FF2B5EF4-FFF2-40B4-BE49-F238E27FC236}">
                    <a16:creationId xmlns:a16="http://schemas.microsoft.com/office/drawing/2014/main" id="{87EE0A44-48C3-0CDD-AB80-44847E0D9F8B}"/>
                  </a:ext>
                </a:extLst>
              </p:cNvPr>
              <p:cNvSpPr/>
              <p:nvPr/>
            </p:nvSpPr>
            <p:spPr>
              <a:xfrm flipV="1">
                <a:off x="5679349" y="4604211"/>
                <a:ext cx="2235927" cy="241325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7" name="Bogen 46">
                <a:extLst>
                  <a:ext uri="{FF2B5EF4-FFF2-40B4-BE49-F238E27FC236}">
                    <a16:creationId xmlns:a16="http://schemas.microsoft.com/office/drawing/2014/main" id="{343BD2BE-1526-EB23-2280-21A67A4A4E6E}"/>
                  </a:ext>
                </a:extLst>
              </p:cNvPr>
              <p:cNvSpPr/>
              <p:nvPr/>
            </p:nvSpPr>
            <p:spPr>
              <a:xfrm flipH="1" flipV="1">
                <a:off x="5898870" y="4626420"/>
                <a:ext cx="1829583" cy="219118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28EE67B8-76CE-C05E-1D69-23BA7BDB2CD9}"/>
              </a:ext>
            </a:extLst>
          </p:cNvPr>
          <p:cNvGrpSpPr/>
          <p:nvPr/>
        </p:nvGrpSpPr>
        <p:grpSpPr>
          <a:xfrm rot="4963046">
            <a:off x="10978607" y="10398188"/>
            <a:ext cx="2576535" cy="513359"/>
            <a:chOff x="5000641" y="4042593"/>
            <a:chExt cx="2576535" cy="513359"/>
          </a:xfrm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A0D3DFBE-04EA-2EE6-F83D-92D7BA8BF501}"/>
                </a:ext>
              </a:extLst>
            </p:cNvPr>
            <p:cNvSpPr/>
            <p:nvPr/>
          </p:nvSpPr>
          <p:spPr>
            <a:xfrm>
              <a:off x="5018331" y="4042593"/>
              <a:ext cx="2558845" cy="47194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157BD020-4B78-2F90-75E5-5594233E7EDA}"/>
                </a:ext>
              </a:extLst>
            </p:cNvPr>
            <p:cNvGrpSpPr/>
            <p:nvPr/>
          </p:nvGrpSpPr>
          <p:grpSpPr>
            <a:xfrm>
              <a:off x="5000641" y="4122031"/>
              <a:ext cx="2437039" cy="433921"/>
              <a:chOff x="5679349" y="4534231"/>
              <a:chExt cx="2252275" cy="311307"/>
            </a:xfrm>
          </p:grpSpPr>
          <p:sp>
            <p:nvSpPr>
              <p:cNvPr id="51" name="Bogen 50">
                <a:extLst>
                  <a:ext uri="{FF2B5EF4-FFF2-40B4-BE49-F238E27FC236}">
                    <a16:creationId xmlns:a16="http://schemas.microsoft.com/office/drawing/2014/main" id="{BA2AEFD3-C2BE-B794-8882-70FEEBA9BBB9}"/>
                  </a:ext>
                </a:extLst>
              </p:cNvPr>
              <p:cNvSpPr/>
              <p:nvPr/>
            </p:nvSpPr>
            <p:spPr>
              <a:xfrm>
                <a:off x="5695697" y="4534231"/>
                <a:ext cx="2235927" cy="259039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2" name="Bogen 51">
                <a:extLst>
                  <a:ext uri="{FF2B5EF4-FFF2-40B4-BE49-F238E27FC236}">
                    <a16:creationId xmlns:a16="http://schemas.microsoft.com/office/drawing/2014/main" id="{E9EC9EC4-6B95-99DB-8DC8-98B4D28E3B5D}"/>
                  </a:ext>
                </a:extLst>
              </p:cNvPr>
              <p:cNvSpPr/>
              <p:nvPr/>
            </p:nvSpPr>
            <p:spPr>
              <a:xfrm flipH="1">
                <a:off x="5915218" y="4534231"/>
                <a:ext cx="1829583" cy="259040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3" name="Bogen 52">
                <a:extLst>
                  <a:ext uri="{FF2B5EF4-FFF2-40B4-BE49-F238E27FC236}">
                    <a16:creationId xmlns:a16="http://schemas.microsoft.com/office/drawing/2014/main" id="{2937051C-35B4-24C3-282C-E64AAF8C0563}"/>
                  </a:ext>
                </a:extLst>
              </p:cNvPr>
              <p:cNvSpPr/>
              <p:nvPr/>
            </p:nvSpPr>
            <p:spPr>
              <a:xfrm flipV="1">
                <a:off x="5679349" y="4604211"/>
                <a:ext cx="2235927" cy="241325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4" name="Bogen 53">
                <a:extLst>
                  <a:ext uri="{FF2B5EF4-FFF2-40B4-BE49-F238E27FC236}">
                    <a16:creationId xmlns:a16="http://schemas.microsoft.com/office/drawing/2014/main" id="{84D07E40-2998-56F4-4212-249200FDC2B6}"/>
                  </a:ext>
                </a:extLst>
              </p:cNvPr>
              <p:cNvSpPr/>
              <p:nvPr/>
            </p:nvSpPr>
            <p:spPr>
              <a:xfrm flipH="1" flipV="1">
                <a:off x="5898870" y="4626420"/>
                <a:ext cx="1829583" cy="219118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46DB0825-0FFD-B3F8-DF13-A5D191392095}"/>
              </a:ext>
            </a:extLst>
          </p:cNvPr>
          <p:cNvGrpSpPr/>
          <p:nvPr/>
        </p:nvGrpSpPr>
        <p:grpSpPr>
          <a:xfrm rot="3689550">
            <a:off x="7579786" y="7103900"/>
            <a:ext cx="2576535" cy="513359"/>
            <a:chOff x="5000641" y="4042593"/>
            <a:chExt cx="2576535" cy="513359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0D18B7B-9624-7F9B-BF8D-8E3FB823E6F4}"/>
                </a:ext>
              </a:extLst>
            </p:cNvPr>
            <p:cNvSpPr/>
            <p:nvPr/>
          </p:nvSpPr>
          <p:spPr>
            <a:xfrm>
              <a:off x="5018331" y="4042593"/>
              <a:ext cx="2558845" cy="47194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3AC0B983-3ED5-F638-2F6D-48AD67AD53A0}"/>
                </a:ext>
              </a:extLst>
            </p:cNvPr>
            <p:cNvGrpSpPr/>
            <p:nvPr/>
          </p:nvGrpSpPr>
          <p:grpSpPr>
            <a:xfrm>
              <a:off x="5000641" y="4122031"/>
              <a:ext cx="2437039" cy="433921"/>
              <a:chOff x="5679349" y="4534231"/>
              <a:chExt cx="2252275" cy="311307"/>
            </a:xfrm>
          </p:grpSpPr>
          <p:sp>
            <p:nvSpPr>
              <p:cNvPr id="58" name="Bogen 57">
                <a:extLst>
                  <a:ext uri="{FF2B5EF4-FFF2-40B4-BE49-F238E27FC236}">
                    <a16:creationId xmlns:a16="http://schemas.microsoft.com/office/drawing/2014/main" id="{5A9611AB-5002-AAB9-EAFA-1F018490B95E}"/>
                  </a:ext>
                </a:extLst>
              </p:cNvPr>
              <p:cNvSpPr/>
              <p:nvPr/>
            </p:nvSpPr>
            <p:spPr>
              <a:xfrm>
                <a:off x="5695697" y="4534231"/>
                <a:ext cx="2235927" cy="259039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9" name="Bogen 58">
                <a:extLst>
                  <a:ext uri="{FF2B5EF4-FFF2-40B4-BE49-F238E27FC236}">
                    <a16:creationId xmlns:a16="http://schemas.microsoft.com/office/drawing/2014/main" id="{BC799D3C-3551-731A-8E88-2E6D22E7FA92}"/>
                  </a:ext>
                </a:extLst>
              </p:cNvPr>
              <p:cNvSpPr/>
              <p:nvPr/>
            </p:nvSpPr>
            <p:spPr>
              <a:xfrm flipH="1">
                <a:off x="5915218" y="4534231"/>
                <a:ext cx="1829583" cy="259040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0" name="Bogen 59">
                <a:extLst>
                  <a:ext uri="{FF2B5EF4-FFF2-40B4-BE49-F238E27FC236}">
                    <a16:creationId xmlns:a16="http://schemas.microsoft.com/office/drawing/2014/main" id="{0D54265C-85B0-27B4-234E-11BE89A3BE63}"/>
                  </a:ext>
                </a:extLst>
              </p:cNvPr>
              <p:cNvSpPr/>
              <p:nvPr/>
            </p:nvSpPr>
            <p:spPr>
              <a:xfrm flipV="1">
                <a:off x="5679349" y="4604211"/>
                <a:ext cx="2235927" cy="241325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1" name="Bogen 60">
                <a:extLst>
                  <a:ext uri="{FF2B5EF4-FFF2-40B4-BE49-F238E27FC236}">
                    <a16:creationId xmlns:a16="http://schemas.microsoft.com/office/drawing/2014/main" id="{106C051F-76AD-5D81-A8C2-2B3F369AA97F}"/>
                  </a:ext>
                </a:extLst>
              </p:cNvPr>
              <p:cNvSpPr/>
              <p:nvPr/>
            </p:nvSpPr>
            <p:spPr>
              <a:xfrm flipH="1" flipV="1">
                <a:off x="5898870" y="4626420"/>
                <a:ext cx="1829583" cy="219118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AB8C1835-5629-34C6-08B5-E912585871C4}"/>
              </a:ext>
            </a:extLst>
          </p:cNvPr>
          <p:cNvGrpSpPr/>
          <p:nvPr/>
        </p:nvGrpSpPr>
        <p:grpSpPr>
          <a:xfrm rot="4858086">
            <a:off x="7304136" y="7193418"/>
            <a:ext cx="2576535" cy="513359"/>
            <a:chOff x="5000641" y="4042593"/>
            <a:chExt cx="2576535" cy="513359"/>
          </a:xfrm>
        </p:grpSpPr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2C709BFF-9171-BFC2-2CB4-8E12EC4EF5E2}"/>
                </a:ext>
              </a:extLst>
            </p:cNvPr>
            <p:cNvSpPr/>
            <p:nvPr/>
          </p:nvSpPr>
          <p:spPr>
            <a:xfrm>
              <a:off x="5018331" y="4042593"/>
              <a:ext cx="2558845" cy="47194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4" name="Gruppieren 63">
              <a:extLst>
                <a:ext uri="{FF2B5EF4-FFF2-40B4-BE49-F238E27FC236}">
                  <a16:creationId xmlns:a16="http://schemas.microsoft.com/office/drawing/2014/main" id="{66AE0358-F3EC-9B05-EBED-4B23CF65B84E}"/>
                </a:ext>
              </a:extLst>
            </p:cNvPr>
            <p:cNvGrpSpPr/>
            <p:nvPr/>
          </p:nvGrpSpPr>
          <p:grpSpPr>
            <a:xfrm>
              <a:off x="5000641" y="4122031"/>
              <a:ext cx="2437039" cy="433921"/>
              <a:chOff x="5679349" y="4534231"/>
              <a:chExt cx="2252275" cy="311307"/>
            </a:xfrm>
          </p:grpSpPr>
          <p:sp>
            <p:nvSpPr>
              <p:cNvPr id="65" name="Bogen 64">
                <a:extLst>
                  <a:ext uri="{FF2B5EF4-FFF2-40B4-BE49-F238E27FC236}">
                    <a16:creationId xmlns:a16="http://schemas.microsoft.com/office/drawing/2014/main" id="{D2C5DC2D-06A9-8065-AFC5-BE826841FD6C}"/>
                  </a:ext>
                </a:extLst>
              </p:cNvPr>
              <p:cNvSpPr/>
              <p:nvPr/>
            </p:nvSpPr>
            <p:spPr>
              <a:xfrm>
                <a:off x="5695697" y="4534231"/>
                <a:ext cx="2235927" cy="259039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6" name="Bogen 65">
                <a:extLst>
                  <a:ext uri="{FF2B5EF4-FFF2-40B4-BE49-F238E27FC236}">
                    <a16:creationId xmlns:a16="http://schemas.microsoft.com/office/drawing/2014/main" id="{9CB0D83E-98B9-2940-5F53-97FFD53C7455}"/>
                  </a:ext>
                </a:extLst>
              </p:cNvPr>
              <p:cNvSpPr/>
              <p:nvPr/>
            </p:nvSpPr>
            <p:spPr>
              <a:xfrm flipH="1">
                <a:off x="5915218" y="4534231"/>
                <a:ext cx="1829583" cy="259040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7" name="Bogen 66">
                <a:extLst>
                  <a:ext uri="{FF2B5EF4-FFF2-40B4-BE49-F238E27FC236}">
                    <a16:creationId xmlns:a16="http://schemas.microsoft.com/office/drawing/2014/main" id="{93B8DC5C-B860-45A7-539C-A92986074A01}"/>
                  </a:ext>
                </a:extLst>
              </p:cNvPr>
              <p:cNvSpPr/>
              <p:nvPr/>
            </p:nvSpPr>
            <p:spPr>
              <a:xfrm flipV="1">
                <a:off x="5679349" y="4604211"/>
                <a:ext cx="2235927" cy="241325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8" name="Bogen 67">
                <a:extLst>
                  <a:ext uri="{FF2B5EF4-FFF2-40B4-BE49-F238E27FC236}">
                    <a16:creationId xmlns:a16="http://schemas.microsoft.com/office/drawing/2014/main" id="{08F71C8C-6440-728B-9DA1-1661A652DDD5}"/>
                  </a:ext>
                </a:extLst>
              </p:cNvPr>
              <p:cNvSpPr/>
              <p:nvPr/>
            </p:nvSpPr>
            <p:spPr>
              <a:xfrm flipH="1" flipV="1">
                <a:off x="5898870" y="4626420"/>
                <a:ext cx="1829583" cy="219118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D0CE5A5C-8624-34DF-2FA8-BB9797740878}"/>
              </a:ext>
            </a:extLst>
          </p:cNvPr>
          <p:cNvGrpSpPr/>
          <p:nvPr/>
        </p:nvGrpSpPr>
        <p:grpSpPr>
          <a:xfrm rot="4798269">
            <a:off x="8401759" y="7027216"/>
            <a:ext cx="2576535" cy="513359"/>
            <a:chOff x="5000641" y="4042593"/>
            <a:chExt cx="2576535" cy="513359"/>
          </a:xfrm>
        </p:grpSpPr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D0F41E83-D2A5-D1B8-51E6-9675A0D7B450}"/>
                </a:ext>
              </a:extLst>
            </p:cNvPr>
            <p:cNvSpPr/>
            <p:nvPr/>
          </p:nvSpPr>
          <p:spPr>
            <a:xfrm>
              <a:off x="5018331" y="4042593"/>
              <a:ext cx="2558845" cy="47194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3A674F82-70BB-AFEF-582A-472236ED07EE}"/>
                </a:ext>
              </a:extLst>
            </p:cNvPr>
            <p:cNvGrpSpPr/>
            <p:nvPr/>
          </p:nvGrpSpPr>
          <p:grpSpPr>
            <a:xfrm>
              <a:off x="5000641" y="4122031"/>
              <a:ext cx="2437039" cy="433921"/>
              <a:chOff x="5679349" y="4534231"/>
              <a:chExt cx="2252275" cy="311307"/>
            </a:xfrm>
          </p:grpSpPr>
          <p:sp>
            <p:nvSpPr>
              <p:cNvPr id="72" name="Bogen 71">
                <a:extLst>
                  <a:ext uri="{FF2B5EF4-FFF2-40B4-BE49-F238E27FC236}">
                    <a16:creationId xmlns:a16="http://schemas.microsoft.com/office/drawing/2014/main" id="{1D9D9382-ED52-D65E-464B-28DC7A01615C}"/>
                  </a:ext>
                </a:extLst>
              </p:cNvPr>
              <p:cNvSpPr/>
              <p:nvPr/>
            </p:nvSpPr>
            <p:spPr>
              <a:xfrm>
                <a:off x="5695697" y="4534231"/>
                <a:ext cx="2235927" cy="259039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3" name="Bogen 72">
                <a:extLst>
                  <a:ext uri="{FF2B5EF4-FFF2-40B4-BE49-F238E27FC236}">
                    <a16:creationId xmlns:a16="http://schemas.microsoft.com/office/drawing/2014/main" id="{26F14E55-E7C3-90AA-C064-CD6EFA2C996D}"/>
                  </a:ext>
                </a:extLst>
              </p:cNvPr>
              <p:cNvSpPr/>
              <p:nvPr/>
            </p:nvSpPr>
            <p:spPr>
              <a:xfrm flipH="1">
                <a:off x="5915218" y="4534231"/>
                <a:ext cx="1829583" cy="259040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4" name="Bogen 73">
                <a:extLst>
                  <a:ext uri="{FF2B5EF4-FFF2-40B4-BE49-F238E27FC236}">
                    <a16:creationId xmlns:a16="http://schemas.microsoft.com/office/drawing/2014/main" id="{886D8793-D5FB-5719-83C1-FD9229D2EECF}"/>
                  </a:ext>
                </a:extLst>
              </p:cNvPr>
              <p:cNvSpPr/>
              <p:nvPr/>
            </p:nvSpPr>
            <p:spPr>
              <a:xfrm flipV="1">
                <a:off x="5679349" y="4604211"/>
                <a:ext cx="2235927" cy="241325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5" name="Bogen 74">
                <a:extLst>
                  <a:ext uri="{FF2B5EF4-FFF2-40B4-BE49-F238E27FC236}">
                    <a16:creationId xmlns:a16="http://schemas.microsoft.com/office/drawing/2014/main" id="{30047926-33FA-B71A-681E-48CF89F0D7B4}"/>
                  </a:ext>
                </a:extLst>
              </p:cNvPr>
              <p:cNvSpPr/>
              <p:nvPr/>
            </p:nvSpPr>
            <p:spPr>
              <a:xfrm flipH="1" flipV="1">
                <a:off x="5898870" y="4626420"/>
                <a:ext cx="1829583" cy="219118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B19E303F-6301-B32A-0C98-F6191A8848B4}"/>
              </a:ext>
            </a:extLst>
          </p:cNvPr>
          <p:cNvGrpSpPr/>
          <p:nvPr/>
        </p:nvGrpSpPr>
        <p:grpSpPr>
          <a:xfrm rot="3718796">
            <a:off x="10710139" y="5785496"/>
            <a:ext cx="2576535" cy="513359"/>
            <a:chOff x="5000641" y="4042593"/>
            <a:chExt cx="2576535" cy="513359"/>
          </a:xfrm>
        </p:grpSpPr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A617CD91-247B-6EFE-7DA6-AC4DD0B515A2}"/>
                </a:ext>
              </a:extLst>
            </p:cNvPr>
            <p:cNvSpPr/>
            <p:nvPr/>
          </p:nvSpPr>
          <p:spPr>
            <a:xfrm>
              <a:off x="5018331" y="4042593"/>
              <a:ext cx="2558845" cy="47194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56C39D7E-4143-3DDB-6288-BE0543D55F37}"/>
                </a:ext>
              </a:extLst>
            </p:cNvPr>
            <p:cNvGrpSpPr/>
            <p:nvPr/>
          </p:nvGrpSpPr>
          <p:grpSpPr>
            <a:xfrm>
              <a:off x="5000641" y="4122031"/>
              <a:ext cx="2437039" cy="433921"/>
              <a:chOff x="5679349" y="4534231"/>
              <a:chExt cx="2252275" cy="311307"/>
            </a:xfrm>
          </p:grpSpPr>
          <p:sp>
            <p:nvSpPr>
              <p:cNvPr id="79" name="Bogen 78">
                <a:extLst>
                  <a:ext uri="{FF2B5EF4-FFF2-40B4-BE49-F238E27FC236}">
                    <a16:creationId xmlns:a16="http://schemas.microsoft.com/office/drawing/2014/main" id="{8C62995A-E15E-AABB-575D-CCA3D6B44775}"/>
                  </a:ext>
                </a:extLst>
              </p:cNvPr>
              <p:cNvSpPr/>
              <p:nvPr/>
            </p:nvSpPr>
            <p:spPr>
              <a:xfrm>
                <a:off x="5695697" y="4534231"/>
                <a:ext cx="2235927" cy="259039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0" name="Bogen 79">
                <a:extLst>
                  <a:ext uri="{FF2B5EF4-FFF2-40B4-BE49-F238E27FC236}">
                    <a16:creationId xmlns:a16="http://schemas.microsoft.com/office/drawing/2014/main" id="{94965792-3D40-BC64-AE8E-16B50FFF6D65}"/>
                  </a:ext>
                </a:extLst>
              </p:cNvPr>
              <p:cNvSpPr/>
              <p:nvPr/>
            </p:nvSpPr>
            <p:spPr>
              <a:xfrm flipH="1">
                <a:off x="5915218" y="4534231"/>
                <a:ext cx="1829583" cy="259040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1" name="Bogen 80">
                <a:extLst>
                  <a:ext uri="{FF2B5EF4-FFF2-40B4-BE49-F238E27FC236}">
                    <a16:creationId xmlns:a16="http://schemas.microsoft.com/office/drawing/2014/main" id="{47E861B5-FD29-A35C-D47F-1F8D066B0DEF}"/>
                  </a:ext>
                </a:extLst>
              </p:cNvPr>
              <p:cNvSpPr/>
              <p:nvPr/>
            </p:nvSpPr>
            <p:spPr>
              <a:xfrm flipV="1">
                <a:off x="5679349" y="4604211"/>
                <a:ext cx="2235927" cy="241325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2" name="Bogen 81">
                <a:extLst>
                  <a:ext uri="{FF2B5EF4-FFF2-40B4-BE49-F238E27FC236}">
                    <a16:creationId xmlns:a16="http://schemas.microsoft.com/office/drawing/2014/main" id="{E05D9668-D4BE-D16B-B0BE-13717E2AA576}"/>
                  </a:ext>
                </a:extLst>
              </p:cNvPr>
              <p:cNvSpPr/>
              <p:nvPr/>
            </p:nvSpPr>
            <p:spPr>
              <a:xfrm flipH="1" flipV="1">
                <a:off x="5898870" y="4626420"/>
                <a:ext cx="1829583" cy="219118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B783E83E-6129-94C7-032D-C6642C349846}"/>
              </a:ext>
            </a:extLst>
          </p:cNvPr>
          <p:cNvGrpSpPr/>
          <p:nvPr/>
        </p:nvGrpSpPr>
        <p:grpSpPr>
          <a:xfrm rot="2967210">
            <a:off x="10129355" y="6432785"/>
            <a:ext cx="2576535" cy="513359"/>
            <a:chOff x="5000641" y="4042593"/>
            <a:chExt cx="2576535" cy="513359"/>
          </a:xfrm>
        </p:grpSpPr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34A4C7BE-C8BC-5783-25DE-383257592B83}"/>
                </a:ext>
              </a:extLst>
            </p:cNvPr>
            <p:cNvSpPr/>
            <p:nvPr/>
          </p:nvSpPr>
          <p:spPr>
            <a:xfrm>
              <a:off x="5018331" y="4042593"/>
              <a:ext cx="2558845" cy="47194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1670AF10-7DA1-EE59-7E6A-658DDCCC1433}"/>
                </a:ext>
              </a:extLst>
            </p:cNvPr>
            <p:cNvGrpSpPr/>
            <p:nvPr/>
          </p:nvGrpSpPr>
          <p:grpSpPr>
            <a:xfrm>
              <a:off x="5000641" y="4122031"/>
              <a:ext cx="2437039" cy="433921"/>
              <a:chOff x="5679349" y="4534231"/>
              <a:chExt cx="2252275" cy="311307"/>
            </a:xfrm>
          </p:grpSpPr>
          <p:sp>
            <p:nvSpPr>
              <p:cNvPr id="86" name="Bogen 85">
                <a:extLst>
                  <a:ext uri="{FF2B5EF4-FFF2-40B4-BE49-F238E27FC236}">
                    <a16:creationId xmlns:a16="http://schemas.microsoft.com/office/drawing/2014/main" id="{6EB2594B-6991-FADC-6413-677923520F9F}"/>
                  </a:ext>
                </a:extLst>
              </p:cNvPr>
              <p:cNvSpPr/>
              <p:nvPr/>
            </p:nvSpPr>
            <p:spPr>
              <a:xfrm>
                <a:off x="5695697" y="4534231"/>
                <a:ext cx="2235927" cy="259039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7" name="Bogen 86">
                <a:extLst>
                  <a:ext uri="{FF2B5EF4-FFF2-40B4-BE49-F238E27FC236}">
                    <a16:creationId xmlns:a16="http://schemas.microsoft.com/office/drawing/2014/main" id="{E5FB2FE7-9058-39E9-1C45-0F4553F7E94F}"/>
                  </a:ext>
                </a:extLst>
              </p:cNvPr>
              <p:cNvSpPr/>
              <p:nvPr/>
            </p:nvSpPr>
            <p:spPr>
              <a:xfrm flipH="1">
                <a:off x="5915218" y="4534231"/>
                <a:ext cx="1829583" cy="259040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8" name="Bogen 87">
                <a:extLst>
                  <a:ext uri="{FF2B5EF4-FFF2-40B4-BE49-F238E27FC236}">
                    <a16:creationId xmlns:a16="http://schemas.microsoft.com/office/drawing/2014/main" id="{F68636AB-2DCD-E1DD-D546-4CF2B1E3132B}"/>
                  </a:ext>
                </a:extLst>
              </p:cNvPr>
              <p:cNvSpPr/>
              <p:nvPr/>
            </p:nvSpPr>
            <p:spPr>
              <a:xfrm flipV="1">
                <a:off x="5679349" y="4604211"/>
                <a:ext cx="2235927" cy="241325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9" name="Bogen 88">
                <a:extLst>
                  <a:ext uri="{FF2B5EF4-FFF2-40B4-BE49-F238E27FC236}">
                    <a16:creationId xmlns:a16="http://schemas.microsoft.com/office/drawing/2014/main" id="{161252B2-B459-E1EB-CCA8-67B445F85DC2}"/>
                  </a:ext>
                </a:extLst>
              </p:cNvPr>
              <p:cNvSpPr/>
              <p:nvPr/>
            </p:nvSpPr>
            <p:spPr>
              <a:xfrm flipH="1" flipV="1">
                <a:off x="5898870" y="4626420"/>
                <a:ext cx="1829583" cy="219118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CEA3FDAE-26BB-B6CD-9F32-8A20F129DB56}"/>
              </a:ext>
            </a:extLst>
          </p:cNvPr>
          <p:cNvGrpSpPr/>
          <p:nvPr/>
        </p:nvGrpSpPr>
        <p:grpSpPr>
          <a:xfrm rot="6843245">
            <a:off x="9201115" y="6879439"/>
            <a:ext cx="2576535" cy="513359"/>
            <a:chOff x="5000641" y="4042593"/>
            <a:chExt cx="2576535" cy="513359"/>
          </a:xfrm>
        </p:grpSpPr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EB5D88E2-0211-079C-38D0-1854F802B632}"/>
                </a:ext>
              </a:extLst>
            </p:cNvPr>
            <p:cNvSpPr/>
            <p:nvPr/>
          </p:nvSpPr>
          <p:spPr>
            <a:xfrm>
              <a:off x="5018331" y="4042593"/>
              <a:ext cx="2558845" cy="47194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2" name="Gruppieren 91">
              <a:extLst>
                <a:ext uri="{FF2B5EF4-FFF2-40B4-BE49-F238E27FC236}">
                  <a16:creationId xmlns:a16="http://schemas.microsoft.com/office/drawing/2014/main" id="{0731BB72-6FB5-2DA7-4FF6-98AF5C102E77}"/>
                </a:ext>
              </a:extLst>
            </p:cNvPr>
            <p:cNvGrpSpPr/>
            <p:nvPr/>
          </p:nvGrpSpPr>
          <p:grpSpPr>
            <a:xfrm>
              <a:off x="5000641" y="4122031"/>
              <a:ext cx="2437039" cy="433921"/>
              <a:chOff x="5679349" y="4534231"/>
              <a:chExt cx="2252275" cy="311307"/>
            </a:xfrm>
          </p:grpSpPr>
          <p:sp>
            <p:nvSpPr>
              <p:cNvPr id="93" name="Bogen 92">
                <a:extLst>
                  <a:ext uri="{FF2B5EF4-FFF2-40B4-BE49-F238E27FC236}">
                    <a16:creationId xmlns:a16="http://schemas.microsoft.com/office/drawing/2014/main" id="{57C60B4D-3D84-5C6E-9953-029591BE6300}"/>
                  </a:ext>
                </a:extLst>
              </p:cNvPr>
              <p:cNvSpPr/>
              <p:nvPr/>
            </p:nvSpPr>
            <p:spPr>
              <a:xfrm>
                <a:off x="5695697" y="4534231"/>
                <a:ext cx="2235927" cy="259039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4" name="Bogen 93">
                <a:extLst>
                  <a:ext uri="{FF2B5EF4-FFF2-40B4-BE49-F238E27FC236}">
                    <a16:creationId xmlns:a16="http://schemas.microsoft.com/office/drawing/2014/main" id="{F8D35714-96A8-54E3-83CB-D804B5955D0F}"/>
                  </a:ext>
                </a:extLst>
              </p:cNvPr>
              <p:cNvSpPr/>
              <p:nvPr/>
            </p:nvSpPr>
            <p:spPr>
              <a:xfrm flipH="1">
                <a:off x="5915218" y="4534231"/>
                <a:ext cx="1829583" cy="259040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5" name="Bogen 94">
                <a:extLst>
                  <a:ext uri="{FF2B5EF4-FFF2-40B4-BE49-F238E27FC236}">
                    <a16:creationId xmlns:a16="http://schemas.microsoft.com/office/drawing/2014/main" id="{180C40D0-1880-39CD-184C-3EFF8EB39713}"/>
                  </a:ext>
                </a:extLst>
              </p:cNvPr>
              <p:cNvSpPr/>
              <p:nvPr/>
            </p:nvSpPr>
            <p:spPr>
              <a:xfrm flipV="1">
                <a:off x="5679349" y="4604211"/>
                <a:ext cx="2235927" cy="241325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6" name="Bogen 95">
                <a:extLst>
                  <a:ext uri="{FF2B5EF4-FFF2-40B4-BE49-F238E27FC236}">
                    <a16:creationId xmlns:a16="http://schemas.microsoft.com/office/drawing/2014/main" id="{F070AFBB-D3C4-EC99-66F5-91459EA9877D}"/>
                  </a:ext>
                </a:extLst>
              </p:cNvPr>
              <p:cNvSpPr/>
              <p:nvPr/>
            </p:nvSpPr>
            <p:spPr>
              <a:xfrm flipH="1" flipV="1">
                <a:off x="5898870" y="4626420"/>
                <a:ext cx="1829583" cy="219118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54B79CFB-650B-F3DB-CADA-C6E95AA9D014}"/>
              </a:ext>
            </a:extLst>
          </p:cNvPr>
          <p:cNvGrpSpPr/>
          <p:nvPr/>
        </p:nvGrpSpPr>
        <p:grpSpPr>
          <a:xfrm rot="4088613">
            <a:off x="10418995" y="5898632"/>
            <a:ext cx="2576535" cy="513359"/>
            <a:chOff x="5000641" y="4042593"/>
            <a:chExt cx="2576535" cy="513359"/>
          </a:xfrm>
        </p:grpSpPr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6FB9BCA5-B66A-322D-50F0-B6D769E2385B}"/>
                </a:ext>
              </a:extLst>
            </p:cNvPr>
            <p:cNvSpPr/>
            <p:nvPr/>
          </p:nvSpPr>
          <p:spPr>
            <a:xfrm>
              <a:off x="5018331" y="4042593"/>
              <a:ext cx="2558845" cy="47194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B78A232B-E602-D16A-AF18-B0696650D953}"/>
                </a:ext>
              </a:extLst>
            </p:cNvPr>
            <p:cNvGrpSpPr/>
            <p:nvPr/>
          </p:nvGrpSpPr>
          <p:grpSpPr>
            <a:xfrm>
              <a:off x="5000641" y="4122031"/>
              <a:ext cx="2437039" cy="433921"/>
              <a:chOff x="5679349" y="4534231"/>
              <a:chExt cx="2252275" cy="311307"/>
            </a:xfrm>
          </p:grpSpPr>
          <p:sp>
            <p:nvSpPr>
              <p:cNvPr id="100" name="Bogen 99">
                <a:extLst>
                  <a:ext uri="{FF2B5EF4-FFF2-40B4-BE49-F238E27FC236}">
                    <a16:creationId xmlns:a16="http://schemas.microsoft.com/office/drawing/2014/main" id="{42C8396E-BCE9-337D-6C7C-D16FFA03BD22}"/>
                  </a:ext>
                </a:extLst>
              </p:cNvPr>
              <p:cNvSpPr/>
              <p:nvPr/>
            </p:nvSpPr>
            <p:spPr>
              <a:xfrm>
                <a:off x="5695697" y="4534231"/>
                <a:ext cx="2235927" cy="259039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01" name="Bogen 100">
                <a:extLst>
                  <a:ext uri="{FF2B5EF4-FFF2-40B4-BE49-F238E27FC236}">
                    <a16:creationId xmlns:a16="http://schemas.microsoft.com/office/drawing/2014/main" id="{0ADAB293-1443-94AB-AB24-49AA1DDC840C}"/>
                  </a:ext>
                </a:extLst>
              </p:cNvPr>
              <p:cNvSpPr/>
              <p:nvPr/>
            </p:nvSpPr>
            <p:spPr>
              <a:xfrm flipH="1">
                <a:off x="5915218" y="4534231"/>
                <a:ext cx="1829583" cy="259040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02" name="Bogen 101">
                <a:extLst>
                  <a:ext uri="{FF2B5EF4-FFF2-40B4-BE49-F238E27FC236}">
                    <a16:creationId xmlns:a16="http://schemas.microsoft.com/office/drawing/2014/main" id="{87F2E2E2-5C86-D3D1-2BC4-35A0E8BE0EA8}"/>
                  </a:ext>
                </a:extLst>
              </p:cNvPr>
              <p:cNvSpPr/>
              <p:nvPr/>
            </p:nvSpPr>
            <p:spPr>
              <a:xfrm flipV="1">
                <a:off x="5679349" y="4604211"/>
                <a:ext cx="2235927" cy="241325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03" name="Bogen 102">
                <a:extLst>
                  <a:ext uri="{FF2B5EF4-FFF2-40B4-BE49-F238E27FC236}">
                    <a16:creationId xmlns:a16="http://schemas.microsoft.com/office/drawing/2014/main" id="{40390D01-2E1B-8BF2-FA81-494FA92C7242}"/>
                  </a:ext>
                </a:extLst>
              </p:cNvPr>
              <p:cNvSpPr/>
              <p:nvPr/>
            </p:nvSpPr>
            <p:spPr>
              <a:xfrm flipH="1" flipV="1">
                <a:off x="5898870" y="4626420"/>
                <a:ext cx="1829583" cy="219118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8FD4061D-4993-054C-1945-19CC2244B8CA}"/>
              </a:ext>
            </a:extLst>
          </p:cNvPr>
          <p:cNvGrpSpPr/>
          <p:nvPr/>
        </p:nvGrpSpPr>
        <p:grpSpPr>
          <a:xfrm rot="2900549">
            <a:off x="11113211" y="4891461"/>
            <a:ext cx="2576535" cy="513359"/>
            <a:chOff x="5000641" y="4042593"/>
            <a:chExt cx="2576535" cy="513359"/>
          </a:xfrm>
        </p:grpSpPr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7E3EBFDA-B546-53EB-891F-624BE4CDBC20}"/>
                </a:ext>
              </a:extLst>
            </p:cNvPr>
            <p:cNvSpPr/>
            <p:nvPr/>
          </p:nvSpPr>
          <p:spPr>
            <a:xfrm>
              <a:off x="5018331" y="4042593"/>
              <a:ext cx="2558845" cy="47194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15C4F2CE-42A9-8617-0CCE-800F611D24DC}"/>
                </a:ext>
              </a:extLst>
            </p:cNvPr>
            <p:cNvGrpSpPr/>
            <p:nvPr/>
          </p:nvGrpSpPr>
          <p:grpSpPr>
            <a:xfrm>
              <a:off x="5000641" y="4122031"/>
              <a:ext cx="2437039" cy="433921"/>
              <a:chOff x="5679349" y="4534231"/>
              <a:chExt cx="2252275" cy="311307"/>
            </a:xfrm>
          </p:grpSpPr>
          <p:sp>
            <p:nvSpPr>
              <p:cNvPr id="107" name="Bogen 106">
                <a:extLst>
                  <a:ext uri="{FF2B5EF4-FFF2-40B4-BE49-F238E27FC236}">
                    <a16:creationId xmlns:a16="http://schemas.microsoft.com/office/drawing/2014/main" id="{80479BF8-B1CC-D42F-553E-A29008428BCD}"/>
                  </a:ext>
                </a:extLst>
              </p:cNvPr>
              <p:cNvSpPr/>
              <p:nvPr/>
            </p:nvSpPr>
            <p:spPr>
              <a:xfrm>
                <a:off x="5695697" y="4534231"/>
                <a:ext cx="2235927" cy="259039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08" name="Bogen 107">
                <a:extLst>
                  <a:ext uri="{FF2B5EF4-FFF2-40B4-BE49-F238E27FC236}">
                    <a16:creationId xmlns:a16="http://schemas.microsoft.com/office/drawing/2014/main" id="{E7AAFE6C-B91E-BBAA-A1CB-072AA154C9B9}"/>
                  </a:ext>
                </a:extLst>
              </p:cNvPr>
              <p:cNvSpPr/>
              <p:nvPr/>
            </p:nvSpPr>
            <p:spPr>
              <a:xfrm flipH="1">
                <a:off x="5915218" y="4534231"/>
                <a:ext cx="1829583" cy="259040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09" name="Bogen 108">
                <a:extLst>
                  <a:ext uri="{FF2B5EF4-FFF2-40B4-BE49-F238E27FC236}">
                    <a16:creationId xmlns:a16="http://schemas.microsoft.com/office/drawing/2014/main" id="{408D72B8-35CB-8509-688A-D526673A13D9}"/>
                  </a:ext>
                </a:extLst>
              </p:cNvPr>
              <p:cNvSpPr/>
              <p:nvPr/>
            </p:nvSpPr>
            <p:spPr>
              <a:xfrm flipV="1">
                <a:off x="5679349" y="4604211"/>
                <a:ext cx="2235927" cy="241325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0" name="Bogen 109">
                <a:extLst>
                  <a:ext uri="{FF2B5EF4-FFF2-40B4-BE49-F238E27FC236}">
                    <a16:creationId xmlns:a16="http://schemas.microsoft.com/office/drawing/2014/main" id="{C02103B8-0F3E-D30D-D3E4-1737F57D5E9A}"/>
                  </a:ext>
                </a:extLst>
              </p:cNvPr>
              <p:cNvSpPr/>
              <p:nvPr/>
            </p:nvSpPr>
            <p:spPr>
              <a:xfrm flipH="1" flipV="1">
                <a:off x="5898870" y="4626420"/>
                <a:ext cx="1829583" cy="219118"/>
              </a:xfrm>
              <a:prstGeom prst="arc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1E5B0B9E-E7E4-C9E6-AF8C-E0BC8459E2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519" b="819"/>
          <a:stretch/>
        </p:blipFill>
        <p:spPr>
          <a:xfrm>
            <a:off x="847230" y="2306082"/>
            <a:ext cx="4566944" cy="3870881"/>
          </a:xfrm>
          <a:prstGeom prst="rect">
            <a:avLst/>
          </a:prstGeom>
        </p:spPr>
      </p:pic>
      <p:sp>
        <p:nvSpPr>
          <p:cNvPr id="111" name="Textfeld 110">
            <a:extLst>
              <a:ext uri="{FF2B5EF4-FFF2-40B4-BE49-F238E27FC236}">
                <a16:creationId xmlns:a16="http://schemas.microsoft.com/office/drawing/2014/main" id="{36736CAD-F758-B8B9-2DA4-0B41E5A32B18}"/>
              </a:ext>
            </a:extLst>
          </p:cNvPr>
          <p:cNvSpPr txBox="1"/>
          <p:nvPr/>
        </p:nvSpPr>
        <p:spPr>
          <a:xfrm rot="5400000">
            <a:off x="8368986" y="4175844"/>
            <a:ext cx="40698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hlinkClick r:id="rId4"/>
              </a:rPr>
              <a:t>https://ih1.redbubble.net/image.2464920271.5278/raf,750x1000,075,t,FFFFFF:97ab1c12de.jpg</a:t>
            </a:r>
            <a:endParaRPr lang="de-DE" sz="700" dirty="0"/>
          </a:p>
        </p:txBody>
      </p:sp>
    </p:spTree>
    <p:extLst>
      <p:ext uri="{BB962C8B-B14F-4D97-AF65-F5344CB8AC3E}">
        <p14:creationId xmlns:p14="http://schemas.microsoft.com/office/powerpoint/2010/main" val="3905452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CB3C7-61A1-24C2-ED2D-1AC8483F0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2459E48-27FD-3E1E-D97B-E70A059D8073}"/>
              </a:ext>
            </a:extLst>
          </p:cNvPr>
          <p:cNvSpPr/>
          <p:nvPr/>
        </p:nvSpPr>
        <p:spPr>
          <a:xfrm rot="226852">
            <a:off x="-1590838" y="-1814451"/>
            <a:ext cx="15227626" cy="43591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B8DDFF-4417-16D3-1BF9-E6A022A14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FFC000"/>
                </a:solidFill>
              </a:rPr>
              <a:t>StackOverflowError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12" name="Textplatzhalter 111">
            <a:extLst>
              <a:ext uri="{FF2B5EF4-FFF2-40B4-BE49-F238E27FC236}">
                <a16:creationId xmlns:a16="http://schemas.microsoft.com/office/drawing/2014/main" id="{7A037509-B1C5-2EBA-6973-69F73D573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42440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267975-F016-D457-92C3-4873BDF05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08287"/>
            <a:ext cx="5157787" cy="3684588"/>
          </a:xfrm>
        </p:spPr>
        <p:txBody>
          <a:bodyPr/>
          <a:lstStyle/>
          <a:p>
            <a:r>
              <a:rPr lang="de-DE" dirty="0"/>
              <a:t>Dynamische Speicherzuweisung</a:t>
            </a:r>
          </a:p>
          <a:p>
            <a:r>
              <a:rPr lang="de-DE" dirty="0"/>
              <a:t>Flexible Größe</a:t>
            </a:r>
          </a:p>
          <a:p>
            <a:r>
              <a:rPr lang="de-DE" dirty="0"/>
              <a:t>Müllentsorgung (</a:t>
            </a:r>
            <a:r>
              <a:rPr lang="de-DE" dirty="0" err="1"/>
              <a:t>Garbage</a:t>
            </a:r>
            <a:r>
              <a:rPr lang="de-DE" dirty="0"/>
              <a:t> Collection)</a:t>
            </a:r>
          </a:p>
          <a:p>
            <a:endParaRPr lang="de-DE" b="1" dirty="0">
              <a:solidFill>
                <a:srgbClr val="FFC000"/>
              </a:solidFill>
            </a:endParaRPr>
          </a:p>
        </p:txBody>
      </p:sp>
      <p:sp>
        <p:nvSpPr>
          <p:cNvPr id="113" name="Textplatzhalter 112">
            <a:extLst>
              <a:ext uri="{FF2B5EF4-FFF2-40B4-BE49-F238E27FC236}">
                <a16:creationId xmlns:a16="http://schemas.microsoft.com/office/drawing/2014/main" id="{8204BAFB-F007-9717-753E-A40CF9997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542440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de-DE" sz="3200" dirty="0">
                <a:solidFill>
                  <a:srgbClr val="FFC000"/>
                </a:solidFill>
              </a:rPr>
              <a:t>Stack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14" name="Inhaltsplatzhalter 113">
            <a:extLst>
              <a:ext uri="{FF2B5EF4-FFF2-40B4-BE49-F238E27FC236}">
                <a16:creationId xmlns:a16="http://schemas.microsoft.com/office/drawing/2014/main" id="{6691042E-C21B-A4AE-8B6F-FF22C0222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808287"/>
            <a:ext cx="5183188" cy="3684588"/>
          </a:xfrm>
        </p:spPr>
        <p:txBody>
          <a:bodyPr/>
          <a:lstStyle/>
          <a:p>
            <a:r>
              <a:rPr lang="de-DE" sz="2800" dirty="0"/>
              <a:t>LIFO-Prinzip (Last IN, First OUT)</a:t>
            </a:r>
          </a:p>
          <a:p>
            <a:r>
              <a:rPr lang="de-DE" sz="2800" dirty="0"/>
              <a:t>Festgelegte Größe</a:t>
            </a:r>
          </a:p>
          <a:p>
            <a:r>
              <a:rPr lang="de-DE" sz="2800" dirty="0"/>
              <a:t>Methodenaufrufe, Lokale Variablen, Parameter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6792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build="p"/>
      <p:bldP spid="1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75E53-87F9-4522-6969-3BA9212BA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1E82252-24A1-9E29-5D60-7DAE5F3A2537}"/>
              </a:ext>
            </a:extLst>
          </p:cNvPr>
          <p:cNvSpPr/>
          <p:nvPr/>
        </p:nvSpPr>
        <p:spPr>
          <a:xfrm rot="21012997">
            <a:off x="-2797470" y="-2774001"/>
            <a:ext cx="15227626" cy="47628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FAD374-4BC5-3DA2-010F-918B49FE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FFC000"/>
                </a:solidFill>
              </a:rPr>
              <a:t>StackOverflowError</a:t>
            </a:r>
            <a:endParaRPr lang="de-DE" dirty="0">
              <a:solidFill>
                <a:srgbClr val="FFC000"/>
              </a:solidFill>
            </a:endParaRP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89E11C2B-AE6B-C481-BDB4-7F9CD6EED1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37891" y="2777160"/>
            <a:ext cx="4782217" cy="2448267"/>
          </a:xfrm>
        </p:spPr>
      </p:pic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42970DA0-5B71-B929-3BF6-BDB46DC578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Ein neuer „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Teller</a:t>
            </a:r>
            <a:r>
              <a:rPr lang="de-DE" dirty="0"/>
              <a:t>“ wird auf den Stack gelegt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Die Parameter (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de-DE" dirty="0"/>
              <a:t> und 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de-DE" dirty="0"/>
              <a:t>) werden in den Stack kopiert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Die lokale Variable (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result</a:t>
            </a:r>
            <a:r>
              <a:rPr lang="de-DE" dirty="0"/>
              <a:t>) wird angelegt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Addition wird ausgeführt und in 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result</a:t>
            </a:r>
            <a:r>
              <a:rPr lang="de-DE" dirty="0"/>
              <a:t> gespeichert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Teller</a:t>
            </a:r>
            <a:r>
              <a:rPr lang="de-DE" dirty="0"/>
              <a:t>“ wird entfernt und das Programm springt an die Stelle zurück. (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Rücksprungadresse</a:t>
            </a:r>
            <a:r>
              <a:rPr lang="de-DE" dirty="0"/>
              <a:t>)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10EC2F56-8432-50CE-C6D1-3431A2BF8FBF}"/>
              </a:ext>
            </a:extLst>
          </p:cNvPr>
          <p:cNvSpPr txBox="1">
            <a:spLocks/>
          </p:cNvSpPr>
          <p:nvPr/>
        </p:nvSpPr>
        <p:spPr>
          <a:xfrm>
            <a:off x="838200" y="1395928"/>
            <a:ext cx="5308600" cy="669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8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F8A68223-6AD9-D44F-7436-D969E428535D}"/>
              </a:ext>
            </a:extLst>
          </p:cNvPr>
          <p:cNvSpPr txBox="1">
            <a:spLocks/>
          </p:cNvSpPr>
          <p:nvPr/>
        </p:nvSpPr>
        <p:spPr>
          <a:xfrm>
            <a:off x="838200" y="1395928"/>
            <a:ext cx="5308600" cy="669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/>
              <a:t>Beispiel Methode</a:t>
            </a:r>
          </a:p>
        </p:txBody>
      </p:sp>
      <p:sp>
        <p:nvSpPr>
          <p:cNvPr id="13" name="Textplatzhalter 111">
            <a:extLst>
              <a:ext uri="{FF2B5EF4-FFF2-40B4-BE49-F238E27FC236}">
                <a16:creationId xmlns:a16="http://schemas.microsoft.com/office/drawing/2014/main" id="{4869E15F-4D7F-1B7A-73D0-5BBA11C0A9F9}"/>
              </a:ext>
            </a:extLst>
          </p:cNvPr>
          <p:cNvSpPr txBox="1">
            <a:spLocks/>
          </p:cNvSpPr>
          <p:nvPr/>
        </p:nvSpPr>
        <p:spPr>
          <a:xfrm>
            <a:off x="-8753285" y="4406657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>
                <a:solidFill>
                  <a:srgbClr val="FFC000"/>
                </a:solidFill>
              </a:rPr>
              <a:t>Heap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D777492D-D5DB-B733-691D-94FC2438A2C3}"/>
              </a:ext>
            </a:extLst>
          </p:cNvPr>
          <p:cNvSpPr txBox="1">
            <a:spLocks/>
          </p:cNvSpPr>
          <p:nvPr/>
        </p:nvSpPr>
        <p:spPr>
          <a:xfrm>
            <a:off x="-8750109" y="5672504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Dynamische Speicherzuweisung</a:t>
            </a:r>
          </a:p>
          <a:p>
            <a:r>
              <a:rPr lang="de-DE"/>
              <a:t>Flexible Größe</a:t>
            </a:r>
          </a:p>
          <a:p>
            <a:r>
              <a:rPr lang="de-DE"/>
              <a:t>Müllentsorgung (Garbage Collection)</a:t>
            </a:r>
          </a:p>
          <a:p>
            <a:endParaRPr lang="de-DE" b="1" dirty="0">
              <a:solidFill>
                <a:srgbClr val="FFC000"/>
              </a:solidFill>
            </a:endParaRPr>
          </a:p>
        </p:txBody>
      </p:sp>
      <p:sp>
        <p:nvSpPr>
          <p:cNvPr id="15" name="Textplatzhalter 112">
            <a:extLst>
              <a:ext uri="{FF2B5EF4-FFF2-40B4-BE49-F238E27FC236}">
                <a16:creationId xmlns:a16="http://schemas.microsoft.com/office/drawing/2014/main" id="{510E9DB4-5D31-5604-C884-FF863CCBC81D}"/>
              </a:ext>
            </a:extLst>
          </p:cNvPr>
          <p:cNvSpPr txBox="1">
            <a:spLocks/>
          </p:cNvSpPr>
          <p:nvPr/>
        </p:nvSpPr>
        <p:spPr>
          <a:xfrm>
            <a:off x="16094074" y="4209440"/>
            <a:ext cx="5183188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200" dirty="0">
                <a:solidFill>
                  <a:srgbClr val="FFC000"/>
                </a:solidFill>
              </a:rPr>
              <a:t>Stack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6" name="Inhaltsplatzhalter 113">
            <a:extLst>
              <a:ext uri="{FF2B5EF4-FFF2-40B4-BE49-F238E27FC236}">
                <a16:creationId xmlns:a16="http://schemas.microsoft.com/office/drawing/2014/main" id="{D56631AE-4171-511A-BED6-37CACECE9CF4}"/>
              </a:ext>
            </a:extLst>
          </p:cNvPr>
          <p:cNvSpPr txBox="1">
            <a:spLocks/>
          </p:cNvSpPr>
          <p:nvPr/>
        </p:nvSpPr>
        <p:spPr>
          <a:xfrm>
            <a:off x="16094074" y="5475287"/>
            <a:ext cx="5183188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LIFO-Prinzip (Last IN, First OUT)</a:t>
            </a:r>
          </a:p>
          <a:p>
            <a:r>
              <a:rPr lang="de-DE"/>
              <a:t>Festgelegte Größe</a:t>
            </a:r>
          </a:p>
          <a:p>
            <a:r>
              <a:rPr lang="de-DE"/>
              <a:t>Methodenaufrufe, Lokale Variablen, Parameter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7778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C64EA-0BBE-D061-261B-953936DAC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6CAB68F-1322-3EFF-6B4F-56102789D56D}"/>
              </a:ext>
            </a:extLst>
          </p:cNvPr>
          <p:cNvSpPr/>
          <p:nvPr/>
        </p:nvSpPr>
        <p:spPr>
          <a:xfrm rot="429172">
            <a:off x="-564815" y="-1628067"/>
            <a:ext cx="15227626" cy="43591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A60293-1D94-DCB2-51B2-B3851BCF8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FFC000"/>
                </a:solidFill>
              </a:rPr>
              <a:t>StackOverflowError</a:t>
            </a:r>
            <a:endParaRPr lang="de-DE" dirty="0">
              <a:solidFill>
                <a:srgbClr val="FFC000"/>
              </a:solidFill>
            </a:endParaRP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8CC117DD-63F4-A701-657D-148CEFA83D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6620209" y="7082460"/>
            <a:ext cx="4782217" cy="2448267"/>
          </a:xfrm>
        </p:spPr>
      </p:pic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77EA040C-E761-CF87-5322-C9A10C764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25750" y="395525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Ein neuer „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Teller</a:t>
            </a:r>
            <a:r>
              <a:rPr lang="de-DE" dirty="0"/>
              <a:t>“ wird auf den Stack gelegt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Die Parameter (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de-DE" dirty="0"/>
              <a:t> und 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de-DE" dirty="0"/>
              <a:t>) werden in den Stack kopiert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Die lokale Variable (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result</a:t>
            </a:r>
            <a:r>
              <a:rPr lang="de-DE" dirty="0"/>
              <a:t>) wird angelegt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Addition wird ausgeführt und in 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result</a:t>
            </a:r>
            <a:r>
              <a:rPr lang="de-DE" dirty="0"/>
              <a:t> gespeichert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Teller</a:t>
            </a:r>
            <a:r>
              <a:rPr lang="de-DE" dirty="0"/>
              <a:t>“ wird entfernt und das Programm springt an die Stelle zurück. (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Rücksprungadresse</a:t>
            </a:r>
            <a:r>
              <a:rPr lang="de-DE" dirty="0"/>
              <a:t>)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DD488C3-AB23-2E81-1CAE-46A771339612}"/>
              </a:ext>
            </a:extLst>
          </p:cNvPr>
          <p:cNvSpPr txBox="1">
            <a:spLocks/>
          </p:cNvSpPr>
          <p:nvPr/>
        </p:nvSpPr>
        <p:spPr>
          <a:xfrm>
            <a:off x="838200" y="1395928"/>
            <a:ext cx="5308600" cy="669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8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8A1002B5-33E4-18F6-A677-F6CD5829F26E}"/>
              </a:ext>
            </a:extLst>
          </p:cNvPr>
          <p:cNvSpPr txBox="1">
            <a:spLocks/>
          </p:cNvSpPr>
          <p:nvPr/>
        </p:nvSpPr>
        <p:spPr>
          <a:xfrm>
            <a:off x="838200" y="1395928"/>
            <a:ext cx="5308600" cy="669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/>
              <a:t>Ursachen und Fehlermeldungen</a:t>
            </a:r>
          </a:p>
        </p:txBody>
      </p:sp>
      <p:sp>
        <p:nvSpPr>
          <p:cNvPr id="3" name="Inhaltsplatzhalter 10">
            <a:extLst>
              <a:ext uri="{FF2B5EF4-FFF2-40B4-BE49-F238E27FC236}">
                <a16:creationId xmlns:a16="http://schemas.microsoft.com/office/drawing/2014/main" id="{7463D084-F710-5CE2-65C6-2ACD7D315B05}"/>
              </a:ext>
            </a:extLst>
          </p:cNvPr>
          <p:cNvSpPr txBox="1">
            <a:spLocks/>
          </p:cNvSpPr>
          <p:nvPr/>
        </p:nvSpPr>
        <p:spPr>
          <a:xfrm>
            <a:off x="1238250" y="2764966"/>
            <a:ext cx="10115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Unendliche Rekursionen</a:t>
            </a:r>
          </a:p>
          <a:p>
            <a:r>
              <a:rPr lang="de-DE" dirty="0"/>
              <a:t>Zu tiefe Rekursionen</a:t>
            </a:r>
          </a:p>
          <a:p>
            <a:r>
              <a:rPr lang="de-DE" dirty="0"/>
              <a:t>Zu große Objekte auf dem Stack</a:t>
            </a:r>
          </a:p>
          <a:p>
            <a:endParaRPr lang="de-DE" dirty="0"/>
          </a:p>
          <a:p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java.lang.StackOverflowError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at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AlteAbgaben.StackOverflow.decrement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(StackOverflow.java:10)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at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AlteAbgaben.StackOverflow.decrement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(StackOverflow.java:10)</a:t>
            </a:r>
          </a:p>
        </p:txBody>
      </p:sp>
    </p:spTree>
    <p:extLst>
      <p:ext uri="{BB962C8B-B14F-4D97-AF65-F5344CB8AC3E}">
        <p14:creationId xmlns:p14="http://schemas.microsoft.com/office/powerpoint/2010/main" val="4025869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7C6EB-5A1C-9BFE-9E3A-09BE1D9E2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EDC9A6C-5C74-C85D-235F-1E21CB7CA80F}"/>
              </a:ext>
            </a:extLst>
          </p:cNvPr>
          <p:cNvSpPr/>
          <p:nvPr/>
        </p:nvSpPr>
        <p:spPr>
          <a:xfrm rot="20505033">
            <a:off x="-5193775" y="-1830417"/>
            <a:ext cx="16987584" cy="43591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C183CB-D690-DF76-1A01-1C1CF5C9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FFC000"/>
                </a:solidFill>
              </a:rPr>
              <a:t>StackOverflowError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8285A0D-883C-0FB8-62DD-D8E93E6F85F7}"/>
              </a:ext>
            </a:extLst>
          </p:cNvPr>
          <p:cNvSpPr txBox="1">
            <a:spLocks/>
          </p:cNvSpPr>
          <p:nvPr/>
        </p:nvSpPr>
        <p:spPr>
          <a:xfrm>
            <a:off x="838200" y="1395928"/>
            <a:ext cx="5308600" cy="669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8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69464EB2-0D03-976C-9A54-8B0E0E5A9AAF}"/>
              </a:ext>
            </a:extLst>
          </p:cNvPr>
          <p:cNvSpPr txBox="1">
            <a:spLocks/>
          </p:cNvSpPr>
          <p:nvPr/>
        </p:nvSpPr>
        <p:spPr>
          <a:xfrm>
            <a:off x="838200" y="1395928"/>
            <a:ext cx="5308600" cy="669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800" b="1" dirty="0"/>
          </a:p>
        </p:txBody>
      </p:sp>
      <p:sp>
        <p:nvSpPr>
          <p:cNvPr id="3" name="Inhaltsplatzhalter 10">
            <a:extLst>
              <a:ext uri="{FF2B5EF4-FFF2-40B4-BE49-F238E27FC236}">
                <a16:creationId xmlns:a16="http://schemas.microsoft.com/office/drawing/2014/main" id="{14FA9329-6FB3-4C9D-E556-7B54B3F24B01}"/>
              </a:ext>
            </a:extLst>
          </p:cNvPr>
          <p:cNvSpPr txBox="1">
            <a:spLocks/>
          </p:cNvSpPr>
          <p:nvPr/>
        </p:nvSpPr>
        <p:spPr>
          <a:xfrm>
            <a:off x="171450" y="8467266"/>
            <a:ext cx="10115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Unendliche Rekursionen</a:t>
            </a:r>
          </a:p>
          <a:p>
            <a:r>
              <a:rPr lang="de-DE" dirty="0"/>
              <a:t>Zu tiefe Rekursionen</a:t>
            </a:r>
          </a:p>
          <a:p>
            <a:r>
              <a:rPr lang="de-DE" dirty="0"/>
              <a:t>Zu große Objekte auf dem Stack</a:t>
            </a:r>
          </a:p>
          <a:p>
            <a:endParaRPr lang="de-DE" dirty="0"/>
          </a:p>
          <a:p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java.lang.StackOverflowError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at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AlteAbgaben.StackOverflow.decrement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(StackOverflow.java:10)</a:t>
            </a:r>
          </a:p>
          <a:p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at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AlteAbgaben.StackOverflow.decrement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(StackOverflow.java:10)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F1FC2EA-5ADE-2B55-3E75-30E09A917F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3F557806-3735-7983-5C14-8AB6C51A5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2156" y="1860512"/>
            <a:ext cx="5044244" cy="4620451"/>
          </a:xfrm>
        </p:spPr>
        <p:txBody>
          <a:bodyPr/>
          <a:lstStyle/>
          <a:p>
            <a:r>
              <a:rPr lang="de-DE" dirty="0"/>
              <a:t>Abbruchlogik sicherstellen</a:t>
            </a:r>
          </a:p>
          <a:p>
            <a:r>
              <a:rPr lang="de-DE" dirty="0"/>
              <a:t>Statt der rekursiven, die iterative Methode nutzen</a:t>
            </a:r>
          </a:p>
          <a:p>
            <a:r>
              <a:rPr lang="de-DE" dirty="0"/>
              <a:t>Einen </a:t>
            </a:r>
            <a:r>
              <a:rPr lang="de-DE" dirty="0" err="1"/>
              <a:t>Stackcounter</a:t>
            </a:r>
            <a:r>
              <a:rPr lang="de-DE" dirty="0"/>
              <a:t> (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maxStack</a:t>
            </a:r>
            <a:r>
              <a:rPr lang="de-DE" dirty="0"/>
              <a:t>) einbauen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C08F2BFC-D102-1F1A-2F9D-CC54A5E246B5}"/>
              </a:ext>
            </a:extLst>
          </p:cNvPr>
          <p:cNvSpPr txBox="1">
            <a:spLocks/>
          </p:cNvSpPr>
          <p:nvPr/>
        </p:nvSpPr>
        <p:spPr>
          <a:xfrm>
            <a:off x="863600" y="1235903"/>
            <a:ext cx="5308600" cy="669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/>
              <a:t>Lösung 1: Rekursion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BD3A42B-0BBC-4C9A-19D8-8EE7A7582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5600"/>
            <a:ext cx="5953956" cy="2200582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3B45F38F-8B7B-31B1-73BB-E1FFF4939F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709"/>
          <a:stretch/>
        </p:blipFill>
        <p:spPr>
          <a:xfrm>
            <a:off x="838200" y="2359908"/>
            <a:ext cx="5953956" cy="2583774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A904E47-1B0C-8DC7-95DA-5B6C9158F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70737"/>
            <a:ext cx="8869013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95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616CA-FC7C-3242-A0AC-C19C00E18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1FE5104-1AA7-A6D9-81EA-1BD8EADAC1EF}"/>
              </a:ext>
            </a:extLst>
          </p:cNvPr>
          <p:cNvSpPr/>
          <p:nvPr/>
        </p:nvSpPr>
        <p:spPr>
          <a:xfrm rot="21217594">
            <a:off x="-1998181" y="-2400031"/>
            <a:ext cx="16987584" cy="43591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4E910E-B20E-6E6D-6BF4-8A8AB67E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FFC000"/>
                </a:solidFill>
              </a:rPr>
              <a:t>StackOverflowError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9EF5FF0-AC3A-F76C-CA7D-2FC9855B296A}"/>
              </a:ext>
            </a:extLst>
          </p:cNvPr>
          <p:cNvSpPr txBox="1">
            <a:spLocks/>
          </p:cNvSpPr>
          <p:nvPr/>
        </p:nvSpPr>
        <p:spPr>
          <a:xfrm>
            <a:off x="838200" y="1395928"/>
            <a:ext cx="5308600" cy="669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8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2E5F958-02A9-13D3-FA05-A8C28A890D9F}"/>
              </a:ext>
            </a:extLst>
          </p:cNvPr>
          <p:cNvSpPr txBox="1">
            <a:spLocks/>
          </p:cNvSpPr>
          <p:nvPr/>
        </p:nvSpPr>
        <p:spPr>
          <a:xfrm>
            <a:off x="838200" y="1395928"/>
            <a:ext cx="5308600" cy="669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800" b="1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D5BD3836-F7D0-6BA2-FA74-67E060367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46441" y="7694758"/>
            <a:ext cx="5044244" cy="4620451"/>
          </a:xfrm>
        </p:spPr>
        <p:txBody>
          <a:bodyPr/>
          <a:lstStyle/>
          <a:p>
            <a:r>
              <a:rPr lang="de-DE" dirty="0"/>
              <a:t>Abbruchlogik sicherstellen</a:t>
            </a:r>
          </a:p>
          <a:p>
            <a:r>
              <a:rPr lang="de-DE" dirty="0"/>
              <a:t>Statt der rekursiven, die iterative Methode nutzen</a:t>
            </a:r>
          </a:p>
          <a:p>
            <a:r>
              <a:rPr lang="de-DE" dirty="0"/>
              <a:t>Einen </a:t>
            </a:r>
            <a:r>
              <a:rPr lang="de-DE" dirty="0" err="1"/>
              <a:t>Stackcounter</a:t>
            </a:r>
            <a:r>
              <a:rPr lang="de-DE" dirty="0"/>
              <a:t> (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maxStack</a:t>
            </a:r>
            <a:r>
              <a:rPr lang="de-DE" dirty="0"/>
              <a:t>) einbauen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4673039A-DFA0-BAF3-2760-2E8EBCEA17B9}"/>
              </a:ext>
            </a:extLst>
          </p:cNvPr>
          <p:cNvSpPr txBox="1">
            <a:spLocks/>
          </p:cNvSpPr>
          <p:nvPr/>
        </p:nvSpPr>
        <p:spPr>
          <a:xfrm>
            <a:off x="863600" y="1235903"/>
            <a:ext cx="5308600" cy="669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/>
              <a:t>Lösung 2: Große Objekte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E17C559-12F6-08A3-B462-8DBAF2A67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22142" y="6716680"/>
            <a:ext cx="5953956" cy="2200582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729F446B-551F-9DD4-4EB8-57A4B63423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709"/>
          <a:stretch/>
        </p:blipFill>
        <p:spPr>
          <a:xfrm>
            <a:off x="-6622142" y="7240988"/>
            <a:ext cx="5953956" cy="2583774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69A73250-2F1B-CB0B-7FA7-25DF7D771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622142" y="9051817"/>
            <a:ext cx="8869013" cy="153373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9D4D581-8B28-DC08-E568-6C1C5EE3ACB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0560"/>
          <a:stretch/>
        </p:blipFill>
        <p:spPr>
          <a:xfrm>
            <a:off x="383649" y="1905088"/>
            <a:ext cx="6466194" cy="3954757"/>
          </a:xfrm>
          <a:prstGeom prst="rect">
            <a:avLst/>
          </a:prstGeo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5B2E751-617B-3C5B-E3A4-4A9896B7E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9843" y="1905088"/>
            <a:ext cx="5181600" cy="4351338"/>
          </a:xfrm>
        </p:spPr>
        <p:txBody>
          <a:bodyPr/>
          <a:lstStyle/>
          <a:p>
            <a:r>
              <a:rPr lang="de-DE" dirty="0"/>
              <a:t>Große Objekte im Heap anlegen (Schlüsselwort: „</a:t>
            </a:r>
            <a:r>
              <a:rPr lang="de-DE" dirty="0" err="1"/>
              <a:t>new</a:t>
            </a:r>
            <a:r>
              <a:rPr lang="de-DE" dirty="0"/>
              <a:t>“)</a:t>
            </a:r>
          </a:p>
          <a:p>
            <a:endParaRPr lang="de-DE" dirty="0"/>
          </a:p>
          <a:p>
            <a:r>
              <a:rPr lang="de-DE" dirty="0"/>
              <a:t>Pass-</a:t>
            </a:r>
            <a:r>
              <a:rPr lang="de-DE" dirty="0" err="1"/>
              <a:t>by</a:t>
            </a:r>
            <a:r>
              <a:rPr lang="de-DE" dirty="0"/>
              <a:t>-</a:t>
            </a:r>
            <a:r>
              <a:rPr lang="de-DE" dirty="0" err="1"/>
              <a:t>value</a:t>
            </a:r>
            <a:endParaRPr lang="de-DE" dirty="0"/>
          </a:p>
          <a:p>
            <a:r>
              <a:rPr lang="de-DE" dirty="0"/>
              <a:t>Pass-</a:t>
            </a:r>
            <a:r>
              <a:rPr lang="de-DE" dirty="0" err="1"/>
              <a:t>by</a:t>
            </a:r>
            <a:r>
              <a:rPr lang="de-DE" dirty="0"/>
              <a:t>-</a:t>
            </a:r>
            <a:r>
              <a:rPr lang="de-DE" dirty="0" err="1"/>
              <a:t>reference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2895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73F25-450F-3BF4-B349-C5A6F69A7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84E7A0C-5E36-4188-83F3-FF205EE28117}"/>
              </a:ext>
            </a:extLst>
          </p:cNvPr>
          <p:cNvSpPr/>
          <p:nvPr/>
        </p:nvSpPr>
        <p:spPr>
          <a:xfrm rot="21217594">
            <a:off x="-1667797" y="-2418426"/>
            <a:ext cx="16987584" cy="103115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3EB3E1-FAA6-B706-EDBF-29470410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FFC000"/>
                </a:solidFill>
              </a:rPr>
              <a:t>StackOverflowError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C01AC87B-3ABF-45FE-B376-3D598A0B258F}"/>
              </a:ext>
            </a:extLst>
          </p:cNvPr>
          <p:cNvSpPr txBox="1">
            <a:spLocks/>
          </p:cNvSpPr>
          <p:nvPr/>
        </p:nvSpPr>
        <p:spPr>
          <a:xfrm>
            <a:off x="838200" y="1395928"/>
            <a:ext cx="5308600" cy="669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8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6B602863-139E-8423-3A7A-30D5F61D9628}"/>
              </a:ext>
            </a:extLst>
          </p:cNvPr>
          <p:cNvSpPr txBox="1">
            <a:spLocks/>
          </p:cNvSpPr>
          <p:nvPr/>
        </p:nvSpPr>
        <p:spPr>
          <a:xfrm>
            <a:off x="838200" y="1395928"/>
            <a:ext cx="5308600" cy="669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2800" b="1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C347B7A3-5183-75C7-4DC6-6002B43A0034}"/>
              </a:ext>
            </a:extLst>
          </p:cNvPr>
          <p:cNvSpPr txBox="1">
            <a:spLocks/>
          </p:cNvSpPr>
          <p:nvPr/>
        </p:nvSpPr>
        <p:spPr>
          <a:xfrm>
            <a:off x="863600" y="1235903"/>
            <a:ext cx="5308600" cy="669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/>
              <a:t>Quiz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9CBA967-F4EA-F532-4D1B-C02BC04E9A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0560"/>
          <a:stretch/>
        </p:blipFill>
        <p:spPr>
          <a:xfrm>
            <a:off x="-6466194" y="8096338"/>
            <a:ext cx="6466194" cy="3954757"/>
          </a:xfrm>
          <a:prstGeom prst="rect">
            <a:avLst/>
          </a:prstGeo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242904-B0C0-D36F-EF07-3D1FF83BD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65293" y="6858000"/>
            <a:ext cx="5181600" cy="4351338"/>
          </a:xfrm>
        </p:spPr>
        <p:txBody>
          <a:bodyPr/>
          <a:lstStyle/>
          <a:p>
            <a:r>
              <a:rPr lang="de-DE" dirty="0"/>
              <a:t>Große Objekte im Heap anlegen (Schlüsselwort: „</a:t>
            </a:r>
            <a:r>
              <a:rPr lang="de-DE" dirty="0" err="1"/>
              <a:t>new</a:t>
            </a:r>
            <a:r>
              <a:rPr lang="de-DE" dirty="0"/>
              <a:t>“)</a:t>
            </a:r>
          </a:p>
          <a:p>
            <a:endParaRPr lang="de-DE" dirty="0"/>
          </a:p>
          <a:p>
            <a:r>
              <a:rPr lang="de-DE" dirty="0"/>
              <a:t>Pass-</a:t>
            </a:r>
            <a:r>
              <a:rPr lang="de-DE" dirty="0" err="1"/>
              <a:t>by</a:t>
            </a:r>
            <a:r>
              <a:rPr lang="de-DE" dirty="0"/>
              <a:t>-</a:t>
            </a:r>
            <a:r>
              <a:rPr lang="de-DE" dirty="0" err="1"/>
              <a:t>value</a:t>
            </a:r>
            <a:endParaRPr lang="de-DE" dirty="0"/>
          </a:p>
          <a:p>
            <a:r>
              <a:rPr lang="de-DE" dirty="0"/>
              <a:t>Pass-</a:t>
            </a:r>
            <a:r>
              <a:rPr lang="de-DE" dirty="0" err="1"/>
              <a:t>by</a:t>
            </a:r>
            <a:r>
              <a:rPr lang="de-DE" dirty="0"/>
              <a:t>-</a:t>
            </a:r>
            <a:r>
              <a:rPr lang="de-DE" dirty="0" err="1"/>
              <a:t>reference</a:t>
            </a:r>
            <a:endParaRPr lang="de-DE" dirty="0"/>
          </a:p>
          <a:p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92F9774-838D-8D38-7A5D-5EBF2B86B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23175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dirty="0">
                <a:solidFill>
                  <a:schemeClr val="bg1"/>
                </a:solidFill>
              </a:rPr>
              <a:t>Was ist die häufigste Ursache für einen </a:t>
            </a:r>
            <a:r>
              <a:rPr lang="de-DE" b="1" dirty="0" err="1">
                <a:solidFill>
                  <a:schemeClr val="bg1"/>
                </a:solidFill>
              </a:rPr>
              <a:t>StackOverflowError</a:t>
            </a:r>
            <a:r>
              <a:rPr lang="de-DE" b="1" dirty="0">
                <a:solidFill>
                  <a:schemeClr val="bg1"/>
                </a:solidFill>
              </a:rPr>
              <a:t> in der Programmierung?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A) Ein zu kleiner Speicherplatz für Variablen.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B) Eine endlose Rekursion.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C) Ein Syntaxfehler im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D) Ein fehlender Rückgabewert in einer Funktion.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431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D9DA68D7B05840948CD1462555439B" ma:contentTypeVersion="12" ma:contentTypeDescription="Ein neues Dokument erstellen." ma:contentTypeScope="" ma:versionID="49ea431e8f5ae75fcad1f823c5d2ce4f">
  <xsd:schema xmlns:xsd="http://www.w3.org/2001/XMLSchema" xmlns:xs="http://www.w3.org/2001/XMLSchema" xmlns:p="http://schemas.microsoft.com/office/2006/metadata/properties" xmlns:ns2="b185f60f-d0a1-48c4-af80-954e2b28e9ea" xmlns:ns3="fdaae77f-62af-41c3-82a6-fd1e0c26816b" targetNamespace="http://schemas.microsoft.com/office/2006/metadata/properties" ma:root="true" ma:fieldsID="5dc84356c696c16375244084dd211ba5" ns2:_="" ns3:_="">
    <xsd:import namespace="b185f60f-d0a1-48c4-af80-954e2b28e9ea"/>
    <xsd:import namespace="fdaae77f-62af-41c3-82a6-fd1e0c26816b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5f60f-d0a1-48c4-af80-954e2b28e9e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96dccbf1-bb2b-402d-be31-4a4f6faffb5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aae77f-62af-41c3-82a6-fd1e0c26816b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8042b4f4-cbca-490c-b667-ba8822d0a614}" ma:internalName="TaxCatchAll" ma:showField="CatchAllData" ma:web="fdaae77f-62af-41c3-82a6-fd1e0c2681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b185f60f-d0a1-48c4-af80-954e2b28e9ea" xsi:nil="true"/>
    <TaxCatchAll xmlns="fdaae77f-62af-41c3-82a6-fd1e0c26816b" xsi:nil="true"/>
    <lcf76f155ced4ddcb4097134ff3c332f xmlns="b185f60f-d0a1-48c4-af80-954e2b28e9e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766D40F-F5CA-469F-8E74-52DC34491046}"/>
</file>

<file path=customXml/itemProps2.xml><?xml version="1.0" encoding="utf-8"?>
<ds:datastoreItem xmlns:ds="http://schemas.openxmlformats.org/officeDocument/2006/customXml" ds:itemID="{3BE6D2E5-A239-411B-B4EF-B8D521D1C1C1}"/>
</file>

<file path=customXml/itemProps3.xml><?xml version="1.0" encoding="utf-8"?>
<ds:datastoreItem xmlns:ds="http://schemas.openxmlformats.org/officeDocument/2006/customXml" ds:itemID="{B83BCC69-8BF3-47F0-BBAF-B81D436E1B0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</Words>
  <Application>Microsoft Office PowerPoint</Application>
  <PresentationFormat>Breitbild</PresentationFormat>
  <Paragraphs>147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Courier New</vt:lpstr>
      <vt:lpstr>Office</vt:lpstr>
      <vt:lpstr>Java Exceptions</vt:lpstr>
      <vt:lpstr>StackOverflowError</vt:lpstr>
      <vt:lpstr>StackOverflowError</vt:lpstr>
      <vt:lpstr>StackOverflowError</vt:lpstr>
      <vt:lpstr>StackOverflowError</vt:lpstr>
      <vt:lpstr>StackOverflowError</vt:lpstr>
      <vt:lpstr>StackOverflowError</vt:lpstr>
      <vt:lpstr>StackOverflowError</vt:lpstr>
      <vt:lpstr>StackOverflowError</vt:lpstr>
      <vt:lpstr>StackOverflowError</vt:lpstr>
      <vt:lpstr>StackOverflowError</vt:lpstr>
      <vt:lpstr>StackOverflowError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Tobias Fleckner</dc:creator>
  <cp:lastModifiedBy>Tobi .</cp:lastModifiedBy>
  <cp:revision>1</cp:revision>
  <dcterms:created xsi:type="dcterms:W3CDTF">2024-12-03T20:27:02Z</dcterms:created>
  <dcterms:modified xsi:type="dcterms:W3CDTF">2024-12-04T07:57:13Z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0x01010019D9DA68D7B05840948CD1462555439B</vt:lpwstr>
  </property>
</Properties>
</file>