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diagrams/data1.xml" ContentType="application/vnd.openxmlformats-officedocument.drawingml.diagramData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6.xml" ContentType="application/vnd.openxmlformats-officedocument.presentationml.notes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heme/theme1.xml" ContentType="application/vnd.openxmlformats-officedocument.theme+xml"/>
  <Override PartName="/ppt/theme/theme3.xml" ContentType="application/vnd.openxmlformats-officedocument.theme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6" r:id="rId1"/>
  </p:sldMasterIdLst>
  <p:notesMasterIdLst>
    <p:notesMasterId r:id="rId18"/>
  </p:notesMasterIdLst>
  <p:handoutMasterIdLst>
    <p:handoutMasterId r:id="rId19"/>
  </p:handoutMasterIdLst>
  <p:sldIdLst>
    <p:sldId id="368" r:id="rId2"/>
    <p:sldId id="438" r:id="rId3"/>
    <p:sldId id="370" r:id="rId4"/>
    <p:sldId id="329" r:id="rId5"/>
    <p:sldId id="330" r:id="rId6"/>
    <p:sldId id="440" r:id="rId7"/>
    <p:sldId id="439" r:id="rId8"/>
    <p:sldId id="441" r:id="rId9"/>
    <p:sldId id="442" r:id="rId10"/>
    <p:sldId id="443" r:id="rId11"/>
    <p:sldId id="444" r:id="rId12"/>
    <p:sldId id="445" r:id="rId13"/>
    <p:sldId id="446" r:id="rId14"/>
    <p:sldId id="365" r:id="rId15"/>
    <p:sldId id="315" r:id="rId16"/>
    <p:sldId id="447" r:id="rId17"/>
  </p:sldIdLst>
  <p:sldSz cx="12192000" cy="6858000"/>
  <p:notesSz cx="6858000" cy="9144000"/>
  <p:defaultTextStyle>
    <a:defPPr rtl="0"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9BA8B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ittlere Formatvorlage 2 - Akz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5" d="100"/>
          <a:sy n="105" d="100"/>
        </p:scale>
        <p:origin x="83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20" d="100"/>
          <a:sy n="120" d="100"/>
        </p:scale>
        <p:origin x="5040" y="10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26" Type="http://schemas.openxmlformats.org/officeDocument/2006/relationships/customXml" Target="../customXml/item3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customXml" Target="../customXml/item2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customXml" Target="../customXml/item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848BCDE3-3904-4F45-AB95-AC7BDCC04CFC}" type="doc">
      <dgm:prSet loTypeId="urn:microsoft.com/office/officeart/2005/8/layout/chevron1" loCatId="process" qsTypeId="urn:microsoft.com/office/officeart/2005/8/quickstyle/simple1" qsCatId="simple" csTypeId="urn:microsoft.com/office/officeart/2005/8/colors/accent1_2" csCatId="accent1" phldr="1"/>
      <dgm:spPr/>
    </dgm:pt>
    <dgm:pt modelId="{54B8A096-5696-47A7-9643-3382FE29F29D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Montag</a:t>
          </a:r>
        </a:p>
      </dgm:t>
    </dgm:pt>
    <dgm:pt modelId="{AA28123A-A1F5-4E1C-9057-A5A1ACA96ABE}" type="parTrans" cxnId="{350ABFF0-AFCF-45DB-BA58-15384B8EE0F1}">
      <dgm:prSet/>
      <dgm:spPr/>
      <dgm:t>
        <a:bodyPr/>
        <a:lstStyle/>
        <a:p>
          <a:endParaRPr lang="de-DE"/>
        </a:p>
      </dgm:t>
    </dgm:pt>
    <dgm:pt modelId="{A0AAD58B-846E-434B-9AD0-728283AE307C}" type="sibTrans" cxnId="{350ABFF0-AFCF-45DB-BA58-15384B8EE0F1}">
      <dgm:prSet/>
      <dgm:spPr/>
      <dgm:t>
        <a:bodyPr/>
        <a:lstStyle/>
        <a:p>
          <a:endParaRPr lang="de-DE"/>
        </a:p>
      </dgm:t>
    </dgm:pt>
    <dgm:pt modelId="{A06BFAAA-3B51-453A-B7AA-3DB9EB7140ED}">
      <dgm:prSet phldrT="[Text]"/>
      <dgm:spPr>
        <a:solidFill>
          <a:schemeClr val="accent2"/>
        </a:solidFill>
      </dgm:spPr>
      <dgm:t>
        <a:bodyPr/>
        <a:lstStyle/>
        <a:p>
          <a:r>
            <a:rPr lang="de-DE" dirty="0"/>
            <a:t>Dienstag</a:t>
          </a:r>
        </a:p>
      </dgm:t>
    </dgm:pt>
    <dgm:pt modelId="{CC200C2A-4054-4468-BB16-354124BFAFD1}" type="parTrans" cxnId="{07D8C10E-A953-4768-9852-8B30B6EFD3BE}">
      <dgm:prSet/>
      <dgm:spPr/>
      <dgm:t>
        <a:bodyPr/>
        <a:lstStyle/>
        <a:p>
          <a:endParaRPr lang="de-DE"/>
        </a:p>
      </dgm:t>
    </dgm:pt>
    <dgm:pt modelId="{D284F0C4-A3C0-4D43-B2D2-710ECDD25232}" type="sibTrans" cxnId="{07D8C10E-A953-4768-9852-8B30B6EFD3BE}">
      <dgm:prSet/>
      <dgm:spPr/>
      <dgm:t>
        <a:bodyPr/>
        <a:lstStyle/>
        <a:p>
          <a:endParaRPr lang="de-DE"/>
        </a:p>
      </dgm:t>
    </dgm:pt>
    <dgm:pt modelId="{90C0FB10-870B-4696-9BEC-E4273C96579C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Mittwoch</a:t>
          </a:r>
        </a:p>
      </dgm:t>
    </dgm:pt>
    <dgm:pt modelId="{9EC313E9-3666-4464-8443-57DFFDAD9109}" type="parTrans" cxnId="{D902009B-7643-4848-A536-8FF2B315CFF4}">
      <dgm:prSet/>
      <dgm:spPr/>
      <dgm:t>
        <a:bodyPr/>
        <a:lstStyle/>
        <a:p>
          <a:endParaRPr lang="de-DE"/>
        </a:p>
      </dgm:t>
    </dgm:pt>
    <dgm:pt modelId="{D725865C-D7E9-4436-9C53-4297FE96BD65}" type="sibTrans" cxnId="{D902009B-7643-4848-A536-8FF2B315CFF4}">
      <dgm:prSet/>
      <dgm:spPr/>
      <dgm:t>
        <a:bodyPr/>
        <a:lstStyle/>
        <a:p>
          <a:endParaRPr lang="de-DE"/>
        </a:p>
      </dgm:t>
    </dgm:pt>
    <dgm:pt modelId="{238B7B59-D50A-4757-AEC4-211AC817B035}">
      <dgm:prSet phldrT="[Text]"/>
      <dgm:spPr/>
      <dgm:t>
        <a:bodyPr/>
        <a:lstStyle/>
        <a:p>
          <a:r>
            <a:rPr lang="de-DE" dirty="0"/>
            <a:t>Wiederholung Lambdas und </a:t>
          </a:r>
          <a:r>
            <a:rPr lang="de-DE" dirty="0" err="1"/>
            <a:t>Predicate</a:t>
          </a:r>
          <a:endParaRPr lang="de-DE" dirty="0"/>
        </a:p>
      </dgm:t>
    </dgm:pt>
    <dgm:pt modelId="{48331566-252C-44E6-9593-CD9283E36766}" type="parTrans" cxnId="{9577A5AD-DDEC-4678-B60B-7BF6CECADA2C}">
      <dgm:prSet/>
      <dgm:spPr/>
      <dgm:t>
        <a:bodyPr/>
        <a:lstStyle/>
        <a:p>
          <a:endParaRPr lang="de-DE"/>
        </a:p>
      </dgm:t>
    </dgm:pt>
    <dgm:pt modelId="{81206CDE-AEFA-47D3-81BA-17AD9F2A6FA2}" type="sibTrans" cxnId="{9577A5AD-DDEC-4678-B60B-7BF6CECADA2C}">
      <dgm:prSet/>
      <dgm:spPr/>
      <dgm:t>
        <a:bodyPr/>
        <a:lstStyle/>
        <a:p>
          <a:endParaRPr lang="de-DE"/>
        </a:p>
      </dgm:t>
    </dgm:pt>
    <dgm:pt modelId="{DCA29353-4F9F-4BC5-BDB7-FC81B2BE6C47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Donnerstag</a:t>
          </a:r>
        </a:p>
      </dgm:t>
    </dgm:pt>
    <dgm:pt modelId="{ECE16752-4696-4B33-A860-4255E0105DE0}" type="parTrans" cxnId="{32D5931D-1A5E-455F-B7A8-88424A30013A}">
      <dgm:prSet/>
      <dgm:spPr/>
      <dgm:t>
        <a:bodyPr/>
        <a:lstStyle/>
        <a:p>
          <a:endParaRPr lang="de-DE"/>
        </a:p>
      </dgm:t>
    </dgm:pt>
    <dgm:pt modelId="{F10C49BD-0788-476A-AA28-A67D2AFF2FE4}" type="sibTrans" cxnId="{32D5931D-1A5E-455F-B7A8-88424A30013A}">
      <dgm:prSet/>
      <dgm:spPr/>
      <dgm:t>
        <a:bodyPr/>
        <a:lstStyle/>
        <a:p>
          <a:endParaRPr lang="de-DE"/>
        </a:p>
      </dgm:t>
    </dgm:pt>
    <dgm:pt modelId="{3B41AD43-6B79-4BD2-847B-86563F3306C4}">
      <dgm:prSet phldrT="[Text]"/>
      <dgm:spPr>
        <a:solidFill>
          <a:schemeClr val="accent1"/>
        </a:solidFill>
      </dgm:spPr>
      <dgm:t>
        <a:bodyPr/>
        <a:lstStyle/>
        <a:p>
          <a:r>
            <a:rPr lang="de-DE" dirty="0"/>
            <a:t>Freitag</a:t>
          </a:r>
        </a:p>
      </dgm:t>
    </dgm:pt>
    <dgm:pt modelId="{C335D71A-13D5-44FB-878B-612359DA36C5}" type="parTrans" cxnId="{B89244A0-F014-4113-8AFF-EE4A2A7B5123}">
      <dgm:prSet/>
      <dgm:spPr/>
      <dgm:t>
        <a:bodyPr/>
        <a:lstStyle/>
        <a:p>
          <a:endParaRPr lang="de-DE"/>
        </a:p>
      </dgm:t>
    </dgm:pt>
    <dgm:pt modelId="{6CA3B65F-4E9A-4B65-92C3-03C78122380F}" type="sibTrans" cxnId="{B89244A0-F014-4113-8AFF-EE4A2A7B5123}">
      <dgm:prSet/>
      <dgm:spPr/>
      <dgm:t>
        <a:bodyPr/>
        <a:lstStyle/>
        <a:p>
          <a:endParaRPr lang="de-DE"/>
        </a:p>
      </dgm:t>
    </dgm:pt>
    <dgm:pt modelId="{CD902627-1D69-4B03-A89D-B020FA216129}">
      <dgm:prSet phldrT="[Text]"/>
      <dgm:spPr/>
      <dgm:t>
        <a:bodyPr/>
        <a:lstStyle/>
        <a:p>
          <a:r>
            <a:rPr lang="de-DE" dirty="0"/>
            <a:t>Statische Variablen und Methoden</a:t>
          </a:r>
        </a:p>
      </dgm:t>
    </dgm:pt>
    <dgm:pt modelId="{48775EB7-9CCE-44FC-A733-84576EB0AB77}" type="parTrans" cxnId="{54CF82F8-BD18-41EA-B8A5-25AE85F69940}">
      <dgm:prSet/>
      <dgm:spPr/>
      <dgm:t>
        <a:bodyPr/>
        <a:lstStyle/>
        <a:p>
          <a:endParaRPr lang="de-DE"/>
        </a:p>
      </dgm:t>
    </dgm:pt>
    <dgm:pt modelId="{5A587194-300D-494C-95AE-200ACE243B1F}" type="sibTrans" cxnId="{54CF82F8-BD18-41EA-B8A5-25AE85F69940}">
      <dgm:prSet/>
      <dgm:spPr/>
      <dgm:t>
        <a:bodyPr/>
        <a:lstStyle/>
        <a:p>
          <a:endParaRPr lang="de-DE"/>
        </a:p>
      </dgm:t>
    </dgm:pt>
    <dgm:pt modelId="{194A9A14-78E6-4A15-8811-2DEDDEA7C948}">
      <dgm:prSet phldrT="[Text]"/>
      <dgm:spPr/>
      <dgm:t>
        <a:bodyPr/>
        <a:lstStyle/>
        <a:p>
          <a:r>
            <a:rPr lang="de-DE" dirty="0"/>
            <a:t>Wrapper-Klassen</a:t>
          </a:r>
        </a:p>
      </dgm:t>
    </dgm:pt>
    <dgm:pt modelId="{9A5C9EAF-4AA3-4D91-A0A7-7B7DA422D3B7}" type="parTrans" cxnId="{B76FC2A4-98DE-44B3-A27C-4316452FA843}">
      <dgm:prSet/>
      <dgm:spPr/>
      <dgm:t>
        <a:bodyPr/>
        <a:lstStyle/>
        <a:p>
          <a:endParaRPr lang="de-DE"/>
        </a:p>
      </dgm:t>
    </dgm:pt>
    <dgm:pt modelId="{40F7234B-443B-47E7-82A7-6436D2E20B6D}" type="sibTrans" cxnId="{B76FC2A4-98DE-44B3-A27C-4316452FA843}">
      <dgm:prSet/>
      <dgm:spPr/>
      <dgm:t>
        <a:bodyPr/>
        <a:lstStyle/>
        <a:p>
          <a:endParaRPr lang="de-DE"/>
        </a:p>
      </dgm:t>
    </dgm:pt>
    <dgm:pt modelId="{F36528EE-E397-4551-83FF-C3538FFB60F6}">
      <dgm:prSet phldrT="[Text]"/>
      <dgm:spPr/>
      <dgm:t>
        <a:bodyPr/>
        <a:lstStyle/>
        <a:p>
          <a:r>
            <a:rPr lang="de-DE" dirty="0"/>
            <a:t>Java </a:t>
          </a:r>
          <a:r>
            <a:rPr lang="de-DE" dirty="0" err="1"/>
            <a:t>class</a:t>
          </a:r>
          <a:r>
            <a:rPr lang="de-DE" dirty="0"/>
            <a:t> </a:t>
          </a:r>
          <a:r>
            <a:rPr lang="de-DE" dirty="0" err="1"/>
            <a:t>structure</a:t>
          </a:r>
          <a:endParaRPr lang="de-DE" dirty="0"/>
        </a:p>
      </dgm:t>
    </dgm:pt>
    <dgm:pt modelId="{A9A2E263-E2AC-4D92-85C4-92FC5FCFBB52}" type="parTrans" cxnId="{55DF2B1A-6EA9-4CEA-ADBE-34A27E4A912F}">
      <dgm:prSet/>
      <dgm:spPr/>
      <dgm:t>
        <a:bodyPr/>
        <a:lstStyle/>
        <a:p>
          <a:endParaRPr lang="de-DE"/>
        </a:p>
      </dgm:t>
    </dgm:pt>
    <dgm:pt modelId="{C481CE6A-DD2D-4FEC-B71A-F05B63995F5F}" type="sibTrans" cxnId="{55DF2B1A-6EA9-4CEA-ADBE-34A27E4A912F}">
      <dgm:prSet/>
      <dgm:spPr/>
      <dgm:t>
        <a:bodyPr/>
        <a:lstStyle/>
        <a:p>
          <a:endParaRPr lang="de-DE"/>
        </a:p>
      </dgm:t>
    </dgm:pt>
    <dgm:pt modelId="{B741E439-D5D7-4F53-AB02-0C265D882DC8}">
      <dgm:prSet phldrT="[Text]"/>
      <dgm:spPr/>
      <dgm:t>
        <a:bodyPr/>
        <a:lstStyle/>
        <a:p>
          <a:r>
            <a:rPr lang="de-DE" dirty="0"/>
            <a:t>Features vergleichen</a:t>
          </a:r>
        </a:p>
      </dgm:t>
    </dgm:pt>
    <dgm:pt modelId="{91D87B94-B01F-41A4-A559-FD79F25A0D5B}" type="parTrans" cxnId="{B3E1F088-A6E7-4677-9B3B-F5D51D6B2A9B}">
      <dgm:prSet/>
      <dgm:spPr/>
      <dgm:t>
        <a:bodyPr/>
        <a:lstStyle/>
        <a:p>
          <a:endParaRPr lang="de-DE"/>
        </a:p>
      </dgm:t>
    </dgm:pt>
    <dgm:pt modelId="{8A1C19B4-6128-4092-A98E-113C3FC51761}" type="sibTrans" cxnId="{B3E1F088-A6E7-4677-9B3B-F5D51D6B2A9B}">
      <dgm:prSet/>
      <dgm:spPr/>
      <dgm:t>
        <a:bodyPr/>
        <a:lstStyle/>
        <a:p>
          <a:endParaRPr lang="de-DE"/>
        </a:p>
      </dgm:t>
    </dgm:pt>
    <dgm:pt modelId="{8166A22A-4417-47CB-A86A-F0153A447870}">
      <dgm:prSet phldrT="[Text]"/>
      <dgm:spPr/>
      <dgm:t>
        <a:bodyPr/>
        <a:lstStyle/>
        <a:p>
          <a:r>
            <a:rPr lang="de-DE" dirty="0" err="1"/>
            <a:t>ArrayLists</a:t>
          </a:r>
          <a:endParaRPr lang="de-DE" dirty="0"/>
        </a:p>
      </dgm:t>
    </dgm:pt>
    <dgm:pt modelId="{4A00419A-2F27-45D5-B448-0A231CC9D571}" type="parTrans" cxnId="{28DA7872-4169-4C8B-9683-3B9AF0A17421}">
      <dgm:prSet/>
      <dgm:spPr/>
      <dgm:t>
        <a:bodyPr/>
        <a:lstStyle/>
        <a:p>
          <a:endParaRPr lang="de-DE"/>
        </a:p>
      </dgm:t>
    </dgm:pt>
    <dgm:pt modelId="{1B57D20A-B6FB-44E8-94FF-3BD33ECBE766}" type="sibTrans" cxnId="{28DA7872-4169-4C8B-9683-3B9AF0A17421}">
      <dgm:prSet/>
      <dgm:spPr/>
      <dgm:t>
        <a:bodyPr/>
        <a:lstStyle/>
        <a:p>
          <a:endParaRPr lang="de-DE"/>
        </a:p>
      </dgm:t>
    </dgm:pt>
    <dgm:pt modelId="{A2975401-E8C8-491F-9F18-9F6253041EE3}">
      <dgm:prSet phldrT="[Text]"/>
      <dgm:spPr/>
      <dgm:t>
        <a:bodyPr/>
        <a:lstStyle/>
        <a:p>
          <a:r>
            <a:rPr lang="de-DE" dirty="0" err="1"/>
            <a:t>ArrayLists</a:t>
          </a:r>
          <a:r>
            <a:rPr lang="de-DE" dirty="0"/>
            <a:t> und Lambdas</a:t>
          </a:r>
        </a:p>
      </dgm:t>
    </dgm:pt>
    <dgm:pt modelId="{8C3D7ED2-DD83-43C7-AA4A-C1FB44A0CC71}" type="parTrans" cxnId="{73F83E07-37EF-4F90-823E-9CCB686746D7}">
      <dgm:prSet/>
      <dgm:spPr/>
      <dgm:t>
        <a:bodyPr/>
        <a:lstStyle/>
        <a:p>
          <a:endParaRPr lang="de-DE"/>
        </a:p>
      </dgm:t>
    </dgm:pt>
    <dgm:pt modelId="{C602FB1D-E63F-4037-ACB1-C18DECE8C741}" type="sibTrans" cxnId="{73F83E07-37EF-4F90-823E-9CCB686746D7}">
      <dgm:prSet/>
      <dgm:spPr/>
      <dgm:t>
        <a:bodyPr/>
        <a:lstStyle/>
        <a:p>
          <a:endParaRPr lang="de-DE"/>
        </a:p>
      </dgm:t>
    </dgm:pt>
    <dgm:pt modelId="{A739EFAF-0D46-455B-8B75-E513A1F4C2A6}">
      <dgm:prSet phldrT="[Text]"/>
      <dgm:spPr/>
      <dgm:t>
        <a:bodyPr/>
        <a:lstStyle/>
        <a:p>
          <a:r>
            <a:rPr lang="de-DE" dirty="0"/>
            <a:t>Block an Quizfragen (15-20)</a:t>
          </a:r>
        </a:p>
      </dgm:t>
    </dgm:pt>
    <dgm:pt modelId="{744C76D7-2652-4381-A28D-76B4CF5D3103}" type="parTrans" cxnId="{70F93348-4BC1-4731-9F65-3CF1714F7C46}">
      <dgm:prSet/>
      <dgm:spPr/>
      <dgm:t>
        <a:bodyPr/>
        <a:lstStyle/>
        <a:p>
          <a:endParaRPr lang="de-DE"/>
        </a:p>
      </dgm:t>
    </dgm:pt>
    <dgm:pt modelId="{FC5230F0-4C7C-4745-B9DE-7E3A95397CF9}" type="sibTrans" cxnId="{70F93348-4BC1-4731-9F65-3CF1714F7C46}">
      <dgm:prSet/>
      <dgm:spPr/>
      <dgm:t>
        <a:bodyPr/>
        <a:lstStyle/>
        <a:p>
          <a:endParaRPr lang="de-DE"/>
        </a:p>
      </dgm:t>
    </dgm:pt>
    <dgm:pt modelId="{35199044-5730-4237-AF39-4C0FAD7B565A}">
      <dgm:prSet phldrT="[Text]"/>
      <dgm:spPr/>
      <dgm:t>
        <a:bodyPr/>
        <a:lstStyle/>
        <a:p>
          <a:r>
            <a:rPr lang="de-DE" dirty="0"/>
            <a:t>Command </a:t>
          </a:r>
          <a:r>
            <a:rPr lang="de-DE" dirty="0" err="1"/>
            <a:t>line</a:t>
          </a:r>
          <a:endParaRPr lang="de-DE" dirty="0"/>
        </a:p>
      </dgm:t>
    </dgm:pt>
    <dgm:pt modelId="{25EEB1A6-4338-4F0F-9CBE-A0294792552B}" type="parTrans" cxnId="{89E14B9A-98D3-49FC-9C6E-F8AA9573DA14}">
      <dgm:prSet/>
      <dgm:spPr/>
      <dgm:t>
        <a:bodyPr/>
        <a:lstStyle/>
        <a:p>
          <a:endParaRPr lang="de-DE"/>
        </a:p>
      </dgm:t>
    </dgm:pt>
    <dgm:pt modelId="{5F7E9B4B-F79B-4C13-ACFB-77443696ACE1}" type="sibTrans" cxnId="{89E14B9A-98D3-49FC-9C6E-F8AA9573DA14}">
      <dgm:prSet/>
      <dgm:spPr/>
      <dgm:t>
        <a:bodyPr/>
        <a:lstStyle/>
        <a:p>
          <a:endParaRPr lang="de-DE"/>
        </a:p>
      </dgm:t>
    </dgm:pt>
    <dgm:pt modelId="{F88E77B9-6966-4C71-9BDF-AE9F4012012A}">
      <dgm:prSet phldrT="[Text]"/>
      <dgm:spPr/>
      <dgm:t>
        <a:bodyPr/>
        <a:lstStyle/>
        <a:p>
          <a:r>
            <a:rPr lang="de-DE" dirty="0"/>
            <a:t>Selbständiges Vorbereiten zur Prüfung anhand Lernplans</a:t>
          </a:r>
        </a:p>
      </dgm:t>
    </dgm:pt>
    <dgm:pt modelId="{E11C813C-E240-452E-A8FF-2224FC116841}" type="parTrans" cxnId="{D95C659E-A0E2-4119-9DB8-416E5D75F1B8}">
      <dgm:prSet/>
      <dgm:spPr/>
      <dgm:t>
        <a:bodyPr/>
        <a:lstStyle/>
        <a:p>
          <a:endParaRPr lang="de-DE"/>
        </a:p>
      </dgm:t>
    </dgm:pt>
    <dgm:pt modelId="{541ACEFD-A7A7-4F97-BFE5-0564BF5520C5}" type="sibTrans" cxnId="{D95C659E-A0E2-4119-9DB8-416E5D75F1B8}">
      <dgm:prSet/>
      <dgm:spPr/>
      <dgm:t>
        <a:bodyPr/>
        <a:lstStyle/>
        <a:p>
          <a:endParaRPr lang="de-DE"/>
        </a:p>
      </dgm:t>
    </dgm:pt>
    <dgm:pt modelId="{05C2EC0E-6638-4FC8-8167-BB200E4FB5C7}">
      <dgm:prSet phldrT="[Text]"/>
      <dgm:spPr/>
      <dgm:t>
        <a:bodyPr/>
        <a:lstStyle/>
        <a:p>
          <a:r>
            <a:rPr lang="de-DE" dirty="0"/>
            <a:t>Selbständiges Vorbereiten zur Prüfung anhand Lernplans</a:t>
          </a:r>
        </a:p>
      </dgm:t>
    </dgm:pt>
    <dgm:pt modelId="{5A0716CB-4973-46DE-A835-D16E1B98B3D9}" type="parTrans" cxnId="{1463A5ED-723B-4C32-8D8C-0E424A113AEE}">
      <dgm:prSet/>
      <dgm:spPr/>
      <dgm:t>
        <a:bodyPr/>
        <a:lstStyle/>
        <a:p>
          <a:endParaRPr lang="de-DE"/>
        </a:p>
      </dgm:t>
    </dgm:pt>
    <dgm:pt modelId="{D403F8CE-0E8A-4132-9D6A-6125A1177063}" type="sibTrans" cxnId="{1463A5ED-723B-4C32-8D8C-0E424A113AEE}">
      <dgm:prSet/>
      <dgm:spPr/>
      <dgm:t>
        <a:bodyPr/>
        <a:lstStyle/>
        <a:p>
          <a:endParaRPr lang="de-DE"/>
        </a:p>
      </dgm:t>
    </dgm:pt>
    <dgm:pt modelId="{0913A85C-A399-4888-B61F-25792F7F175D}">
      <dgm:prSet phldrT="[Text]"/>
      <dgm:spPr/>
      <dgm:t>
        <a:bodyPr/>
        <a:lstStyle/>
        <a:p>
          <a:r>
            <a:rPr lang="de-DE" dirty="0"/>
            <a:t>Block an Quizfragen (15-20)</a:t>
          </a:r>
        </a:p>
      </dgm:t>
    </dgm:pt>
    <dgm:pt modelId="{6C87A31A-DB58-490D-9D9F-5DA71A821117}" type="parTrans" cxnId="{271929EC-79E6-48C0-9470-F4284DDB76B3}">
      <dgm:prSet/>
      <dgm:spPr/>
      <dgm:t>
        <a:bodyPr/>
        <a:lstStyle/>
        <a:p>
          <a:endParaRPr lang="de-DE"/>
        </a:p>
      </dgm:t>
    </dgm:pt>
    <dgm:pt modelId="{3DE2D23D-2F3C-4184-BA28-3DD28EE5053A}" type="sibTrans" cxnId="{271929EC-79E6-48C0-9470-F4284DDB76B3}">
      <dgm:prSet/>
      <dgm:spPr/>
      <dgm:t>
        <a:bodyPr/>
        <a:lstStyle/>
        <a:p>
          <a:endParaRPr lang="de-DE"/>
        </a:p>
      </dgm:t>
    </dgm:pt>
    <dgm:pt modelId="{0C61BE8C-F3D7-41C6-8102-071BE61BEE7D}" type="pres">
      <dgm:prSet presAssocID="{848BCDE3-3904-4F45-AB95-AC7BDCC04CFC}" presName="Name0" presStyleCnt="0">
        <dgm:presLayoutVars>
          <dgm:dir/>
          <dgm:animLvl val="lvl"/>
          <dgm:resizeHandles val="exact"/>
        </dgm:presLayoutVars>
      </dgm:prSet>
      <dgm:spPr/>
    </dgm:pt>
    <dgm:pt modelId="{D830A9EB-30C2-4F64-BFE4-2BEC068DED9F}" type="pres">
      <dgm:prSet presAssocID="{54B8A096-5696-47A7-9643-3382FE29F29D}" presName="composite" presStyleCnt="0"/>
      <dgm:spPr/>
    </dgm:pt>
    <dgm:pt modelId="{4A95CBFD-A557-4AF6-8413-2AFC287CD13D}" type="pres">
      <dgm:prSet presAssocID="{54B8A096-5696-47A7-9643-3382FE29F29D}" presName="parTx" presStyleLbl="node1" presStyleIdx="0" presStyleCnt="5">
        <dgm:presLayoutVars>
          <dgm:chMax val="0"/>
          <dgm:chPref val="0"/>
          <dgm:bulletEnabled val="1"/>
        </dgm:presLayoutVars>
      </dgm:prSet>
      <dgm:spPr/>
    </dgm:pt>
    <dgm:pt modelId="{62E376BE-1E45-4817-BA93-CCBD069CCBEE}" type="pres">
      <dgm:prSet presAssocID="{54B8A096-5696-47A7-9643-3382FE29F29D}" presName="desTx" presStyleLbl="revTx" presStyleIdx="0" presStyleCnt="5">
        <dgm:presLayoutVars>
          <dgm:bulletEnabled val="1"/>
        </dgm:presLayoutVars>
      </dgm:prSet>
      <dgm:spPr/>
    </dgm:pt>
    <dgm:pt modelId="{EA5B3871-8A1B-4436-AA44-6CF4A563A24A}" type="pres">
      <dgm:prSet presAssocID="{A0AAD58B-846E-434B-9AD0-728283AE307C}" presName="space" presStyleCnt="0"/>
      <dgm:spPr/>
    </dgm:pt>
    <dgm:pt modelId="{944B747F-CDB0-415F-B15B-935A4380E78B}" type="pres">
      <dgm:prSet presAssocID="{A06BFAAA-3B51-453A-B7AA-3DB9EB7140ED}" presName="composite" presStyleCnt="0"/>
      <dgm:spPr/>
    </dgm:pt>
    <dgm:pt modelId="{5DD37A16-716D-40C3-B904-427531B14EDC}" type="pres">
      <dgm:prSet presAssocID="{A06BFAAA-3B51-453A-B7AA-3DB9EB7140ED}" presName="parTx" presStyleLbl="node1" presStyleIdx="1" presStyleCnt="5">
        <dgm:presLayoutVars>
          <dgm:chMax val="0"/>
          <dgm:chPref val="0"/>
          <dgm:bulletEnabled val="1"/>
        </dgm:presLayoutVars>
      </dgm:prSet>
      <dgm:spPr/>
    </dgm:pt>
    <dgm:pt modelId="{B0472265-E8A1-4488-9401-E7DFDFF639E6}" type="pres">
      <dgm:prSet presAssocID="{A06BFAAA-3B51-453A-B7AA-3DB9EB7140ED}" presName="desTx" presStyleLbl="revTx" presStyleIdx="1" presStyleCnt="5">
        <dgm:presLayoutVars>
          <dgm:bulletEnabled val="1"/>
        </dgm:presLayoutVars>
      </dgm:prSet>
      <dgm:spPr/>
    </dgm:pt>
    <dgm:pt modelId="{73A15616-99CB-43D7-AD19-4944B24D816B}" type="pres">
      <dgm:prSet presAssocID="{D284F0C4-A3C0-4D43-B2D2-710ECDD25232}" presName="space" presStyleCnt="0"/>
      <dgm:spPr/>
    </dgm:pt>
    <dgm:pt modelId="{6BE20DA7-03B8-4631-98E3-294003AD10D4}" type="pres">
      <dgm:prSet presAssocID="{90C0FB10-870B-4696-9BEC-E4273C96579C}" presName="composite" presStyleCnt="0"/>
      <dgm:spPr/>
    </dgm:pt>
    <dgm:pt modelId="{A6AB3973-DC3B-4CE5-9988-FBF5307F948A}" type="pres">
      <dgm:prSet presAssocID="{90C0FB10-870B-4696-9BEC-E4273C96579C}" presName="parTx" presStyleLbl="node1" presStyleIdx="2" presStyleCnt="5">
        <dgm:presLayoutVars>
          <dgm:chMax val="0"/>
          <dgm:chPref val="0"/>
          <dgm:bulletEnabled val="1"/>
        </dgm:presLayoutVars>
      </dgm:prSet>
      <dgm:spPr/>
    </dgm:pt>
    <dgm:pt modelId="{BCC74BB9-2249-4897-9DC3-B27C3F222E6A}" type="pres">
      <dgm:prSet presAssocID="{90C0FB10-870B-4696-9BEC-E4273C96579C}" presName="desTx" presStyleLbl="revTx" presStyleIdx="2" presStyleCnt="5">
        <dgm:presLayoutVars>
          <dgm:bulletEnabled val="1"/>
        </dgm:presLayoutVars>
      </dgm:prSet>
      <dgm:spPr/>
    </dgm:pt>
    <dgm:pt modelId="{DE7D1570-FB17-479F-BE56-E634829D3E0D}" type="pres">
      <dgm:prSet presAssocID="{D725865C-D7E9-4436-9C53-4297FE96BD65}" presName="space" presStyleCnt="0"/>
      <dgm:spPr/>
    </dgm:pt>
    <dgm:pt modelId="{BF18CB02-3856-43BD-936C-6387A43DBFA1}" type="pres">
      <dgm:prSet presAssocID="{DCA29353-4F9F-4BC5-BDB7-FC81B2BE6C47}" presName="composite" presStyleCnt="0"/>
      <dgm:spPr/>
    </dgm:pt>
    <dgm:pt modelId="{EC68F3A8-5A9C-4D62-A35C-E307E7D6A7A0}" type="pres">
      <dgm:prSet presAssocID="{DCA29353-4F9F-4BC5-BDB7-FC81B2BE6C47}" presName="parTx" presStyleLbl="node1" presStyleIdx="3" presStyleCnt="5">
        <dgm:presLayoutVars>
          <dgm:chMax val="0"/>
          <dgm:chPref val="0"/>
          <dgm:bulletEnabled val="1"/>
        </dgm:presLayoutVars>
      </dgm:prSet>
      <dgm:spPr/>
    </dgm:pt>
    <dgm:pt modelId="{776A3241-3928-45D9-9320-8246535771D5}" type="pres">
      <dgm:prSet presAssocID="{DCA29353-4F9F-4BC5-BDB7-FC81B2BE6C47}" presName="desTx" presStyleLbl="revTx" presStyleIdx="3" presStyleCnt="5">
        <dgm:presLayoutVars>
          <dgm:bulletEnabled val="1"/>
        </dgm:presLayoutVars>
      </dgm:prSet>
      <dgm:spPr/>
    </dgm:pt>
    <dgm:pt modelId="{17EF4DD7-F559-4027-9C78-7C0BCEB848DB}" type="pres">
      <dgm:prSet presAssocID="{F10C49BD-0788-476A-AA28-A67D2AFF2FE4}" presName="space" presStyleCnt="0"/>
      <dgm:spPr/>
    </dgm:pt>
    <dgm:pt modelId="{37B9FC45-E12D-42AF-9F19-9F57D40B5753}" type="pres">
      <dgm:prSet presAssocID="{3B41AD43-6B79-4BD2-847B-86563F3306C4}" presName="composite" presStyleCnt="0"/>
      <dgm:spPr/>
    </dgm:pt>
    <dgm:pt modelId="{A37BCE2B-040A-46D3-860C-2793D0DA9828}" type="pres">
      <dgm:prSet presAssocID="{3B41AD43-6B79-4BD2-847B-86563F3306C4}" presName="parTx" presStyleLbl="node1" presStyleIdx="4" presStyleCnt="5">
        <dgm:presLayoutVars>
          <dgm:chMax val="0"/>
          <dgm:chPref val="0"/>
          <dgm:bulletEnabled val="1"/>
        </dgm:presLayoutVars>
      </dgm:prSet>
      <dgm:spPr/>
    </dgm:pt>
    <dgm:pt modelId="{CFCE72ED-0A82-4582-B00B-A6E0999BCCC4}" type="pres">
      <dgm:prSet presAssocID="{3B41AD43-6B79-4BD2-847B-86563F3306C4}" presName="desTx" presStyleLbl="revTx" presStyleIdx="4" presStyleCnt="5">
        <dgm:presLayoutVars>
          <dgm:bulletEnabled val="1"/>
        </dgm:presLayoutVars>
      </dgm:prSet>
      <dgm:spPr/>
    </dgm:pt>
  </dgm:ptLst>
  <dgm:cxnLst>
    <dgm:cxn modelId="{73F83E07-37EF-4F90-823E-9CCB686746D7}" srcId="{54B8A096-5696-47A7-9643-3382FE29F29D}" destId="{A2975401-E8C8-491F-9F18-9F6253041EE3}" srcOrd="2" destOrd="0" parTransId="{8C3D7ED2-DD83-43C7-AA4A-C1FB44A0CC71}" sibTransId="{C602FB1D-E63F-4037-ACB1-C18DECE8C741}"/>
    <dgm:cxn modelId="{07D8C10E-A953-4768-9852-8B30B6EFD3BE}" srcId="{848BCDE3-3904-4F45-AB95-AC7BDCC04CFC}" destId="{A06BFAAA-3B51-453A-B7AA-3DB9EB7140ED}" srcOrd="1" destOrd="0" parTransId="{CC200C2A-4054-4468-BB16-354124BFAFD1}" sibTransId="{D284F0C4-A3C0-4D43-B2D2-710ECDD25232}"/>
    <dgm:cxn modelId="{55DF2B1A-6EA9-4CEA-ADBE-34A27E4A912F}" srcId="{90C0FB10-870B-4696-9BEC-E4273C96579C}" destId="{F36528EE-E397-4551-83FF-C3538FFB60F6}" srcOrd="0" destOrd="0" parTransId="{A9A2E263-E2AC-4D92-85C4-92FC5FCFBB52}" sibTransId="{C481CE6A-DD2D-4FEC-B71A-F05B63995F5F}"/>
    <dgm:cxn modelId="{32D5931D-1A5E-455F-B7A8-88424A30013A}" srcId="{848BCDE3-3904-4F45-AB95-AC7BDCC04CFC}" destId="{DCA29353-4F9F-4BC5-BDB7-FC81B2BE6C47}" srcOrd="3" destOrd="0" parTransId="{ECE16752-4696-4B33-A860-4255E0105DE0}" sibTransId="{F10C49BD-0788-476A-AA28-A67D2AFF2FE4}"/>
    <dgm:cxn modelId="{7320D428-BF64-4BE4-A673-43C21090C13E}" type="presOf" srcId="{0913A85C-A399-4888-B61F-25792F7F175D}" destId="{CFCE72ED-0A82-4582-B00B-A6E0999BCCC4}" srcOrd="0" destOrd="1" presId="urn:microsoft.com/office/officeart/2005/8/layout/chevron1"/>
    <dgm:cxn modelId="{12015D2C-67A9-423B-95E2-EA8D1AE0D063}" type="presOf" srcId="{CD902627-1D69-4B03-A89D-B020FA216129}" destId="{776A3241-3928-45D9-9320-8246535771D5}" srcOrd="0" destOrd="0" presId="urn:microsoft.com/office/officeart/2005/8/layout/chevron1"/>
    <dgm:cxn modelId="{1E54D364-0F05-4364-87D6-5E4F92EA6DF6}" type="presOf" srcId="{54B8A096-5696-47A7-9643-3382FE29F29D}" destId="{4A95CBFD-A557-4AF6-8413-2AFC287CD13D}" srcOrd="0" destOrd="0" presId="urn:microsoft.com/office/officeart/2005/8/layout/chevron1"/>
    <dgm:cxn modelId="{E0449A46-BCFC-4A55-8010-2E1780E6A44C}" type="presOf" srcId="{194A9A14-78E6-4A15-8811-2DEDDEA7C948}" destId="{B0472265-E8A1-4488-9401-E7DFDFF639E6}" srcOrd="0" destOrd="0" presId="urn:microsoft.com/office/officeart/2005/8/layout/chevron1"/>
    <dgm:cxn modelId="{70F93348-4BC1-4731-9F65-3CF1714F7C46}" srcId="{A06BFAAA-3B51-453A-B7AA-3DB9EB7140ED}" destId="{A739EFAF-0D46-455B-8B75-E513A1F4C2A6}" srcOrd="1" destOrd="0" parTransId="{744C76D7-2652-4381-A28D-76B4CF5D3103}" sibTransId="{FC5230F0-4C7C-4745-B9DE-7E3A95397CF9}"/>
    <dgm:cxn modelId="{B4D16F4B-56A9-4D2B-B6B6-C8ECEB415B5D}" type="presOf" srcId="{35199044-5730-4237-AF39-4C0FAD7B565A}" destId="{BCC74BB9-2249-4897-9DC3-B27C3F222E6A}" srcOrd="0" destOrd="1" presId="urn:microsoft.com/office/officeart/2005/8/layout/chevron1"/>
    <dgm:cxn modelId="{28DA7872-4169-4C8B-9683-3B9AF0A17421}" srcId="{54B8A096-5696-47A7-9643-3382FE29F29D}" destId="{8166A22A-4417-47CB-A86A-F0153A447870}" srcOrd="1" destOrd="0" parTransId="{4A00419A-2F27-45D5-B448-0A231CC9D571}" sibTransId="{1B57D20A-B6FB-44E8-94FF-3BD33ECBE766}"/>
    <dgm:cxn modelId="{6CDE1F78-DC8E-463C-8290-502F9D6930C6}" type="presOf" srcId="{F88E77B9-6966-4C71-9BDF-AE9F4012012A}" destId="{BCC74BB9-2249-4897-9DC3-B27C3F222E6A}" srcOrd="0" destOrd="2" presId="urn:microsoft.com/office/officeart/2005/8/layout/chevron1"/>
    <dgm:cxn modelId="{7A6CAB83-A84B-4177-BE60-BC0DD7E045C1}" type="presOf" srcId="{DCA29353-4F9F-4BC5-BDB7-FC81B2BE6C47}" destId="{EC68F3A8-5A9C-4D62-A35C-E307E7D6A7A0}" srcOrd="0" destOrd="0" presId="urn:microsoft.com/office/officeart/2005/8/layout/chevron1"/>
    <dgm:cxn modelId="{B3E1F088-A6E7-4677-9B3B-F5D51D6B2A9B}" srcId="{3B41AD43-6B79-4BD2-847B-86563F3306C4}" destId="{B741E439-D5D7-4F53-AB02-0C265D882DC8}" srcOrd="0" destOrd="0" parTransId="{91D87B94-B01F-41A4-A559-FD79F25A0D5B}" sibTransId="{8A1C19B4-6128-4092-A98E-113C3FC51761}"/>
    <dgm:cxn modelId="{88067C8F-5792-43EF-AB45-3D9F455AD1A2}" type="presOf" srcId="{8166A22A-4417-47CB-A86A-F0153A447870}" destId="{62E376BE-1E45-4817-BA93-CCBD069CCBEE}" srcOrd="0" destOrd="1" presId="urn:microsoft.com/office/officeart/2005/8/layout/chevron1"/>
    <dgm:cxn modelId="{89E14B9A-98D3-49FC-9C6E-F8AA9573DA14}" srcId="{90C0FB10-870B-4696-9BEC-E4273C96579C}" destId="{35199044-5730-4237-AF39-4C0FAD7B565A}" srcOrd="1" destOrd="0" parTransId="{25EEB1A6-4338-4F0F-9CBE-A0294792552B}" sibTransId="{5F7E9B4B-F79B-4C13-ACFB-77443696ACE1}"/>
    <dgm:cxn modelId="{D902009B-7643-4848-A536-8FF2B315CFF4}" srcId="{848BCDE3-3904-4F45-AB95-AC7BDCC04CFC}" destId="{90C0FB10-870B-4696-9BEC-E4273C96579C}" srcOrd="2" destOrd="0" parTransId="{9EC313E9-3666-4464-8443-57DFFDAD9109}" sibTransId="{D725865C-D7E9-4436-9C53-4297FE96BD65}"/>
    <dgm:cxn modelId="{43DBCC9C-CA0D-46E6-ACF7-3FECAB7E2907}" type="presOf" srcId="{848BCDE3-3904-4F45-AB95-AC7BDCC04CFC}" destId="{0C61BE8C-F3D7-41C6-8102-071BE61BEE7D}" srcOrd="0" destOrd="0" presId="urn:microsoft.com/office/officeart/2005/8/layout/chevron1"/>
    <dgm:cxn modelId="{3F1B1A9D-73E3-4F56-9191-B1CF82E9472E}" type="presOf" srcId="{A06BFAAA-3B51-453A-B7AA-3DB9EB7140ED}" destId="{5DD37A16-716D-40C3-B904-427531B14EDC}" srcOrd="0" destOrd="0" presId="urn:microsoft.com/office/officeart/2005/8/layout/chevron1"/>
    <dgm:cxn modelId="{D95C659E-A0E2-4119-9DB8-416E5D75F1B8}" srcId="{90C0FB10-870B-4696-9BEC-E4273C96579C}" destId="{F88E77B9-6966-4C71-9BDF-AE9F4012012A}" srcOrd="2" destOrd="0" parTransId="{E11C813C-E240-452E-A8FF-2224FC116841}" sibTransId="{541ACEFD-A7A7-4F97-BFE5-0564BF5520C5}"/>
    <dgm:cxn modelId="{B89244A0-F014-4113-8AFF-EE4A2A7B5123}" srcId="{848BCDE3-3904-4F45-AB95-AC7BDCC04CFC}" destId="{3B41AD43-6B79-4BD2-847B-86563F3306C4}" srcOrd="4" destOrd="0" parTransId="{C335D71A-13D5-44FB-878B-612359DA36C5}" sibTransId="{6CA3B65F-4E9A-4B65-92C3-03C78122380F}"/>
    <dgm:cxn modelId="{B76FC2A4-98DE-44B3-A27C-4316452FA843}" srcId="{A06BFAAA-3B51-453A-B7AA-3DB9EB7140ED}" destId="{194A9A14-78E6-4A15-8811-2DEDDEA7C948}" srcOrd="0" destOrd="0" parTransId="{9A5C9EAF-4AA3-4D91-A0A7-7B7DA422D3B7}" sibTransId="{40F7234B-443B-47E7-82A7-6436D2E20B6D}"/>
    <dgm:cxn modelId="{9577A5AD-DDEC-4678-B60B-7BF6CECADA2C}" srcId="{54B8A096-5696-47A7-9643-3382FE29F29D}" destId="{238B7B59-D50A-4757-AEC4-211AC817B035}" srcOrd="0" destOrd="0" parTransId="{48331566-252C-44E6-9593-CD9283E36766}" sibTransId="{81206CDE-AEFA-47D3-81BA-17AD9F2A6FA2}"/>
    <dgm:cxn modelId="{9B0585AF-F95B-488A-B6A7-3CCC30D2CD46}" type="presOf" srcId="{A739EFAF-0D46-455B-8B75-E513A1F4C2A6}" destId="{B0472265-E8A1-4488-9401-E7DFDFF639E6}" srcOrd="0" destOrd="1" presId="urn:microsoft.com/office/officeart/2005/8/layout/chevron1"/>
    <dgm:cxn modelId="{10F52DB8-E92C-495E-9B7D-E436CED9FBAB}" type="presOf" srcId="{90C0FB10-870B-4696-9BEC-E4273C96579C}" destId="{A6AB3973-DC3B-4CE5-9988-FBF5307F948A}" srcOrd="0" destOrd="0" presId="urn:microsoft.com/office/officeart/2005/8/layout/chevron1"/>
    <dgm:cxn modelId="{F17AF5C6-7B58-4363-A506-DC94A941AF02}" type="presOf" srcId="{3B41AD43-6B79-4BD2-847B-86563F3306C4}" destId="{A37BCE2B-040A-46D3-860C-2793D0DA9828}" srcOrd="0" destOrd="0" presId="urn:microsoft.com/office/officeart/2005/8/layout/chevron1"/>
    <dgm:cxn modelId="{5C1C8CDC-39D0-4A26-BF6C-C49EAA5EAFF1}" type="presOf" srcId="{05C2EC0E-6638-4FC8-8167-BB200E4FB5C7}" destId="{776A3241-3928-45D9-9320-8246535771D5}" srcOrd="0" destOrd="1" presId="urn:microsoft.com/office/officeart/2005/8/layout/chevron1"/>
    <dgm:cxn modelId="{271929EC-79E6-48C0-9470-F4284DDB76B3}" srcId="{3B41AD43-6B79-4BD2-847B-86563F3306C4}" destId="{0913A85C-A399-4888-B61F-25792F7F175D}" srcOrd="1" destOrd="0" parTransId="{6C87A31A-DB58-490D-9D9F-5DA71A821117}" sibTransId="{3DE2D23D-2F3C-4184-BA28-3DD28EE5053A}"/>
    <dgm:cxn modelId="{1463A5ED-723B-4C32-8D8C-0E424A113AEE}" srcId="{DCA29353-4F9F-4BC5-BDB7-FC81B2BE6C47}" destId="{05C2EC0E-6638-4FC8-8167-BB200E4FB5C7}" srcOrd="1" destOrd="0" parTransId="{5A0716CB-4973-46DE-A835-D16E1B98B3D9}" sibTransId="{D403F8CE-0E8A-4132-9D6A-6125A1177063}"/>
    <dgm:cxn modelId="{D9127CEF-49D2-404C-A19B-4D1D45197FEA}" type="presOf" srcId="{A2975401-E8C8-491F-9F18-9F6253041EE3}" destId="{62E376BE-1E45-4817-BA93-CCBD069CCBEE}" srcOrd="0" destOrd="2" presId="urn:microsoft.com/office/officeart/2005/8/layout/chevron1"/>
    <dgm:cxn modelId="{350ABFF0-AFCF-45DB-BA58-15384B8EE0F1}" srcId="{848BCDE3-3904-4F45-AB95-AC7BDCC04CFC}" destId="{54B8A096-5696-47A7-9643-3382FE29F29D}" srcOrd="0" destOrd="0" parTransId="{AA28123A-A1F5-4E1C-9057-A5A1ACA96ABE}" sibTransId="{A0AAD58B-846E-434B-9AD0-728283AE307C}"/>
    <dgm:cxn modelId="{64CDEAF1-BA4D-4379-A5FB-27D4C7CB8E91}" type="presOf" srcId="{238B7B59-D50A-4757-AEC4-211AC817B035}" destId="{62E376BE-1E45-4817-BA93-CCBD069CCBEE}" srcOrd="0" destOrd="0" presId="urn:microsoft.com/office/officeart/2005/8/layout/chevron1"/>
    <dgm:cxn modelId="{34C561F6-812A-4597-8889-229B3964FB6F}" type="presOf" srcId="{F36528EE-E397-4551-83FF-C3538FFB60F6}" destId="{BCC74BB9-2249-4897-9DC3-B27C3F222E6A}" srcOrd="0" destOrd="0" presId="urn:microsoft.com/office/officeart/2005/8/layout/chevron1"/>
    <dgm:cxn modelId="{54CF82F8-BD18-41EA-B8A5-25AE85F69940}" srcId="{DCA29353-4F9F-4BC5-BDB7-FC81B2BE6C47}" destId="{CD902627-1D69-4B03-A89D-B020FA216129}" srcOrd="0" destOrd="0" parTransId="{48775EB7-9CCE-44FC-A733-84576EB0AB77}" sibTransId="{5A587194-300D-494C-95AE-200ACE243B1F}"/>
    <dgm:cxn modelId="{35CC0AFC-10DE-4A70-9AC4-1FC657572A1D}" type="presOf" srcId="{B741E439-D5D7-4F53-AB02-0C265D882DC8}" destId="{CFCE72ED-0A82-4582-B00B-A6E0999BCCC4}" srcOrd="0" destOrd="0" presId="urn:microsoft.com/office/officeart/2005/8/layout/chevron1"/>
    <dgm:cxn modelId="{06C9D111-1A9F-46EA-919D-4792D5C1D626}" type="presParOf" srcId="{0C61BE8C-F3D7-41C6-8102-071BE61BEE7D}" destId="{D830A9EB-30C2-4F64-BFE4-2BEC068DED9F}" srcOrd="0" destOrd="0" presId="urn:microsoft.com/office/officeart/2005/8/layout/chevron1"/>
    <dgm:cxn modelId="{F01B06C6-6732-42E0-AF3D-62859E05F022}" type="presParOf" srcId="{D830A9EB-30C2-4F64-BFE4-2BEC068DED9F}" destId="{4A95CBFD-A557-4AF6-8413-2AFC287CD13D}" srcOrd="0" destOrd="0" presId="urn:microsoft.com/office/officeart/2005/8/layout/chevron1"/>
    <dgm:cxn modelId="{04FAA076-88A4-4B1A-BA29-01731A40DBC4}" type="presParOf" srcId="{D830A9EB-30C2-4F64-BFE4-2BEC068DED9F}" destId="{62E376BE-1E45-4817-BA93-CCBD069CCBEE}" srcOrd="1" destOrd="0" presId="urn:microsoft.com/office/officeart/2005/8/layout/chevron1"/>
    <dgm:cxn modelId="{54E7062E-E243-4E4E-915B-0CE032B042CC}" type="presParOf" srcId="{0C61BE8C-F3D7-41C6-8102-071BE61BEE7D}" destId="{EA5B3871-8A1B-4436-AA44-6CF4A563A24A}" srcOrd="1" destOrd="0" presId="urn:microsoft.com/office/officeart/2005/8/layout/chevron1"/>
    <dgm:cxn modelId="{49C3CAEC-06D8-468D-89CD-5AF468F04579}" type="presParOf" srcId="{0C61BE8C-F3D7-41C6-8102-071BE61BEE7D}" destId="{944B747F-CDB0-415F-B15B-935A4380E78B}" srcOrd="2" destOrd="0" presId="urn:microsoft.com/office/officeart/2005/8/layout/chevron1"/>
    <dgm:cxn modelId="{9F391236-14F2-40AF-9783-9D2C844EE1BA}" type="presParOf" srcId="{944B747F-CDB0-415F-B15B-935A4380E78B}" destId="{5DD37A16-716D-40C3-B904-427531B14EDC}" srcOrd="0" destOrd="0" presId="urn:microsoft.com/office/officeart/2005/8/layout/chevron1"/>
    <dgm:cxn modelId="{BE31F172-9721-451B-AAE8-1AE2DF1B5A53}" type="presParOf" srcId="{944B747F-CDB0-415F-B15B-935A4380E78B}" destId="{B0472265-E8A1-4488-9401-E7DFDFF639E6}" srcOrd="1" destOrd="0" presId="urn:microsoft.com/office/officeart/2005/8/layout/chevron1"/>
    <dgm:cxn modelId="{6EEECB86-3A63-4A11-984A-B72EEDC8A32B}" type="presParOf" srcId="{0C61BE8C-F3D7-41C6-8102-071BE61BEE7D}" destId="{73A15616-99CB-43D7-AD19-4944B24D816B}" srcOrd="3" destOrd="0" presId="urn:microsoft.com/office/officeart/2005/8/layout/chevron1"/>
    <dgm:cxn modelId="{955EB86D-92D8-4BF8-B089-A9B4CAE633CD}" type="presParOf" srcId="{0C61BE8C-F3D7-41C6-8102-071BE61BEE7D}" destId="{6BE20DA7-03B8-4631-98E3-294003AD10D4}" srcOrd="4" destOrd="0" presId="urn:microsoft.com/office/officeart/2005/8/layout/chevron1"/>
    <dgm:cxn modelId="{5B2ACD73-04BD-42D4-932D-FB284DF829ED}" type="presParOf" srcId="{6BE20DA7-03B8-4631-98E3-294003AD10D4}" destId="{A6AB3973-DC3B-4CE5-9988-FBF5307F948A}" srcOrd="0" destOrd="0" presId="urn:microsoft.com/office/officeart/2005/8/layout/chevron1"/>
    <dgm:cxn modelId="{8F14C2DF-F8DD-43F1-AD22-C762EF8FE183}" type="presParOf" srcId="{6BE20DA7-03B8-4631-98E3-294003AD10D4}" destId="{BCC74BB9-2249-4897-9DC3-B27C3F222E6A}" srcOrd="1" destOrd="0" presId="urn:microsoft.com/office/officeart/2005/8/layout/chevron1"/>
    <dgm:cxn modelId="{68EB22B1-C827-42EF-AAB8-D107FC641D1F}" type="presParOf" srcId="{0C61BE8C-F3D7-41C6-8102-071BE61BEE7D}" destId="{DE7D1570-FB17-479F-BE56-E634829D3E0D}" srcOrd="5" destOrd="0" presId="urn:microsoft.com/office/officeart/2005/8/layout/chevron1"/>
    <dgm:cxn modelId="{CF192A39-407C-4F8C-B45D-E423D1F1A995}" type="presParOf" srcId="{0C61BE8C-F3D7-41C6-8102-071BE61BEE7D}" destId="{BF18CB02-3856-43BD-936C-6387A43DBFA1}" srcOrd="6" destOrd="0" presId="urn:microsoft.com/office/officeart/2005/8/layout/chevron1"/>
    <dgm:cxn modelId="{7B334175-4FD0-4C26-801C-2FAE51DB55E2}" type="presParOf" srcId="{BF18CB02-3856-43BD-936C-6387A43DBFA1}" destId="{EC68F3A8-5A9C-4D62-A35C-E307E7D6A7A0}" srcOrd="0" destOrd="0" presId="urn:microsoft.com/office/officeart/2005/8/layout/chevron1"/>
    <dgm:cxn modelId="{AA0F1112-DDA4-48CE-A0EF-FDBF284FA124}" type="presParOf" srcId="{BF18CB02-3856-43BD-936C-6387A43DBFA1}" destId="{776A3241-3928-45D9-9320-8246535771D5}" srcOrd="1" destOrd="0" presId="urn:microsoft.com/office/officeart/2005/8/layout/chevron1"/>
    <dgm:cxn modelId="{0EFE01B4-FE0A-4AB4-8291-88E1F40E3F94}" type="presParOf" srcId="{0C61BE8C-F3D7-41C6-8102-071BE61BEE7D}" destId="{17EF4DD7-F559-4027-9C78-7C0BCEB848DB}" srcOrd="7" destOrd="0" presId="urn:microsoft.com/office/officeart/2005/8/layout/chevron1"/>
    <dgm:cxn modelId="{E9D9E5C8-1AAA-4397-B082-CB72FD471FB7}" type="presParOf" srcId="{0C61BE8C-F3D7-41C6-8102-071BE61BEE7D}" destId="{37B9FC45-E12D-42AF-9F19-9F57D40B5753}" srcOrd="8" destOrd="0" presId="urn:microsoft.com/office/officeart/2005/8/layout/chevron1"/>
    <dgm:cxn modelId="{4CF43039-744B-48ED-B02D-AB0BC7588506}" type="presParOf" srcId="{37B9FC45-E12D-42AF-9F19-9F57D40B5753}" destId="{A37BCE2B-040A-46D3-860C-2793D0DA9828}" srcOrd="0" destOrd="0" presId="urn:microsoft.com/office/officeart/2005/8/layout/chevron1"/>
    <dgm:cxn modelId="{B3E90359-0BB8-49F7-9C33-A3D71F4DDBEC}" type="presParOf" srcId="{37B9FC45-E12D-42AF-9F19-9F57D40B5753}" destId="{CFCE72ED-0A82-4582-B00B-A6E0999BCCC4}" srcOrd="1" destOrd="0" presId="urn:microsoft.com/office/officeart/2005/8/layout/chevron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95CBFD-A557-4AF6-8413-2AFC287CD13D}">
      <dsp:nvSpPr>
        <dsp:cNvPr id="0" name=""/>
        <dsp:cNvSpPr/>
      </dsp:nvSpPr>
      <dsp:spPr>
        <a:xfrm>
          <a:off x="1454" y="464242"/>
          <a:ext cx="2492630" cy="997052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Montag</a:t>
          </a:r>
        </a:p>
      </dsp:txBody>
      <dsp:txXfrm>
        <a:off x="499980" y="464242"/>
        <a:ext cx="1495578" cy="997052"/>
      </dsp:txXfrm>
    </dsp:sp>
    <dsp:sp modelId="{62E376BE-1E45-4817-BA93-CCBD069CCBEE}">
      <dsp:nvSpPr>
        <dsp:cNvPr id="0" name=""/>
        <dsp:cNvSpPr/>
      </dsp:nvSpPr>
      <dsp:spPr>
        <a:xfrm>
          <a:off x="1454" y="1585926"/>
          <a:ext cx="1994104" cy="240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Wiederholung Lambdas und </a:t>
          </a:r>
          <a:r>
            <a:rPr lang="de-DE" sz="2200" kern="1200" dirty="0" err="1"/>
            <a:t>Predicate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 err="1"/>
            <a:t>ArrayLists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 err="1"/>
            <a:t>ArrayLists</a:t>
          </a:r>
          <a:r>
            <a:rPr lang="de-DE" sz="2200" kern="1200" dirty="0"/>
            <a:t> und Lambdas</a:t>
          </a:r>
        </a:p>
      </dsp:txBody>
      <dsp:txXfrm>
        <a:off x="1454" y="1585926"/>
        <a:ext cx="1994104" cy="2403843"/>
      </dsp:txXfrm>
    </dsp:sp>
    <dsp:sp modelId="{5DD37A16-716D-40C3-B904-427531B14EDC}">
      <dsp:nvSpPr>
        <dsp:cNvPr id="0" name=""/>
        <dsp:cNvSpPr/>
      </dsp:nvSpPr>
      <dsp:spPr>
        <a:xfrm>
          <a:off x="2278085" y="464242"/>
          <a:ext cx="2492630" cy="997052"/>
        </a:xfrm>
        <a:prstGeom prst="chevron">
          <a:avLst/>
        </a:prstGeom>
        <a:solidFill>
          <a:schemeClr val="accent2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Dienstag</a:t>
          </a:r>
        </a:p>
      </dsp:txBody>
      <dsp:txXfrm>
        <a:off x="2776611" y="464242"/>
        <a:ext cx="1495578" cy="997052"/>
      </dsp:txXfrm>
    </dsp:sp>
    <dsp:sp modelId="{B0472265-E8A1-4488-9401-E7DFDFF639E6}">
      <dsp:nvSpPr>
        <dsp:cNvPr id="0" name=""/>
        <dsp:cNvSpPr/>
      </dsp:nvSpPr>
      <dsp:spPr>
        <a:xfrm>
          <a:off x="2278085" y="1585926"/>
          <a:ext cx="1994104" cy="240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Wrapper-Klassen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Block an Quizfragen (15-20)</a:t>
          </a:r>
        </a:p>
      </dsp:txBody>
      <dsp:txXfrm>
        <a:off x="2278085" y="1585926"/>
        <a:ext cx="1994104" cy="2403843"/>
      </dsp:txXfrm>
    </dsp:sp>
    <dsp:sp modelId="{A6AB3973-DC3B-4CE5-9988-FBF5307F948A}">
      <dsp:nvSpPr>
        <dsp:cNvPr id="0" name=""/>
        <dsp:cNvSpPr/>
      </dsp:nvSpPr>
      <dsp:spPr>
        <a:xfrm>
          <a:off x="4554716" y="464242"/>
          <a:ext cx="2492630" cy="997052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Mittwoch</a:t>
          </a:r>
        </a:p>
      </dsp:txBody>
      <dsp:txXfrm>
        <a:off x="5053242" y="464242"/>
        <a:ext cx="1495578" cy="997052"/>
      </dsp:txXfrm>
    </dsp:sp>
    <dsp:sp modelId="{BCC74BB9-2249-4897-9DC3-B27C3F222E6A}">
      <dsp:nvSpPr>
        <dsp:cNvPr id="0" name=""/>
        <dsp:cNvSpPr/>
      </dsp:nvSpPr>
      <dsp:spPr>
        <a:xfrm>
          <a:off x="4554716" y="1585926"/>
          <a:ext cx="1994104" cy="240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Java </a:t>
          </a:r>
          <a:r>
            <a:rPr lang="de-DE" sz="2200" kern="1200" dirty="0" err="1"/>
            <a:t>class</a:t>
          </a:r>
          <a:r>
            <a:rPr lang="de-DE" sz="2200" kern="1200" dirty="0"/>
            <a:t> </a:t>
          </a:r>
          <a:r>
            <a:rPr lang="de-DE" sz="2200" kern="1200" dirty="0" err="1"/>
            <a:t>structure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Command </a:t>
          </a:r>
          <a:r>
            <a:rPr lang="de-DE" sz="2200" kern="1200" dirty="0" err="1"/>
            <a:t>line</a:t>
          </a:r>
          <a:endParaRPr lang="de-DE" sz="2200" kern="1200" dirty="0"/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Selbständiges Vorbereiten zur Prüfung anhand Lernplans</a:t>
          </a:r>
        </a:p>
      </dsp:txBody>
      <dsp:txXfrm>
        <a:off x="4554716" y="1585926"/>
        <a:ext cx="1994104" cy="2403843"/>
      </dsp:txXfrm>
    </dsp:sp>
    <dsp:sp modelId="{EC68F3A8-5A9C-4D62-A35C-E307E7D6A7A0}">
      <dsp:nvSpPr>
        <dsp:cNvPr id="0" name=""/>
        <dsp:cNvSpPr/>
      </dsp:nvSpPr>
      <dsp:spPr>
        <a:xfrm>
          <a:off x="6831347" y="464242"/>
          <a:ext cx="2492630" cy="997052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Donnerstag</a:t>
          </a:r>
        </a:p>
      </dsp:txBody>
      <dsp:txXfrm>
        <a:off x="7329873" y="464242"/>
        <a:ext cx="1495578" cy="997052"/>
      </dsp:txXfrm>
    </dsp:sp>
    <dsp:sp modelId="{776A3241-3928-45D9-9320-8246535771D5}">
      <dsp:nvSpPr>
        <dsp:cNvPr id="0" name=""/>
        <dsp:cNvSpPr/>
      </dsp:nvSpPr>
      <dsp:spPr>
        <a:xfrm>
          <a:off x="6831347" y="1585926"/>
          <a:ext cx="1994104" cy="240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Statische Variablen und Methoden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Selbständiges Vorbereiten zur Prüfung anhand Lernplans</a:t>
          </a:r>
        </a:p>
      </dsp:txBody>
      <dsp:txXfrm>
        <a:off x="6831347" y="1585926"/>
        <a:ext cx="1994104" cy="2403843"/>
      </dsp:txXfrm>
    </dsp:sp>
    <dsp:sp modelId="{A37BCE2B-040A-46D3-860C-2793D0DA9828}">
      <dsp:nvSpPr>
        <dsp:cNvPr id="0" name=""/>
        <dsp:cNvSpPr/>
      </dsp:nvSpPr>
      <dsp:spPr>
        <a:xfrm>
          <a:off x="9107978" y="464242"/>
          <a:ext cx="2492630" cy="997052"/>
        </a:xfrm>
        <a:prstGeom prst="chevron">
          <a:avLst/>
        </a:prstGeom>
        <a:solidFill>
          <a:schemeClr val="accent1"/>
        </a:solidFill>
        <a:ln w="15875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8011" tIns="29337" rIns="29337" bIns="29337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200" kern="1200" dirty="0"/>
            <a:t>Freitag</a:t>
          </a:r>
        </a:p>
      </dsp:txBody>
      <dsp:txXfrm>
        <a:off x="9606504" y="464242"/>
        <a:ext cx="1495578" cy="997052"/>
      </dsp:txXfrm>
    </dsp:sp>
    <dsp:sp modelId="{CFCE72ED-0A82-4582-B00B-A6E0999BCCC4}">
      <dsp:nvSpPr>
        <dsp:cNvPr id="0" name=""/>
        <dsp:cNvSpPr/>
      </dsp:nvSpPr>
      <dsp:spPr>
        <a:xfrm>
          <a:off x="9107978" y="1585926"/>
          <a:ext cx="1994104" cy="240384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Features vergleichen</a:t>
          </a:r>
        </a:p>
        <a:p>
          <a:pPr marL="228600" lvl="1" indent="-228600" algn="l" defTabSz="9779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de-DE" sz="2200" kern="1200" dirty="0"/>
            <a:t>Block an Quizfragen (15-20)</a:t>
          </a:r>
        </a:p>
      </dsp:txBody>
      <dsp:txXfrm>
        <a:off x="9107978" y="1585926"/>
        <a:ext cx="1994104" cy="240384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chevron1">
  <dgm:title val=""/>
  <dgm:desc val=""/>
  <dgm:catLst>
    <dgm:cat type="process" pri="9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animLvl val="lvl"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hoose name="Name4">
      <dgm:if name="Name5" axis="des" func="maxDepth" op="gte" val="2">
        <dgm:constrLst>
          <dgm:constr type="h" for="ch" forName="composite" refType="h"/>
          <dgm:constr type="w" for="ch" forName="composite" refType="w"/>
          <dgm:constr type="w" for="des" forName="parTx"/>
          <dgm:constr type="h" for="des" forName="parTx" op="equ"/>
          <dgm:constr type="w" for="des" forName="desTx"/>
          <dgm:constr type="h" for="des" forName="desTx" op="equ"/>
          <dgm:constr type="primFontSz" for="des" forName="parTx" val="65"/>
          <dgm:constr type="secFontSz" for="des" forName="desTx" refType="primFontSz" refFor="des" refForName="parTx" op="equ"/>
          <dgm:constr type="h" for="des" forName="parTx" refType="primFontSz" refFor="des" refForName="parTx" fact="1.5"/>
          <dgm:constr type="h" for="des" forName="desTx" refType="primFontSz" refFor="des" refForName="parTx" fact="0.5"/>
          <dgm:constr type="w" for="ch" forName="space" op="equ" val="-6"/>
        </dgm:constrLst>
        <dgm:ruleLst>
          <dgm:rule type="w" for="ch" forName="composite" val="0" fact="NaN" max="NaN"/>
          <dgm:rule type="primFontSz" for="des" forName="parTx" val="5" fact="NaN" max="NaN"/>
        </dgm:ruleLst>
        <dgm:forEach name="Name6" axis="ch" ptType="node"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hoose name="Name7">
              <dgm:if name="Name8" func="var" arg="dir" op="equ" val="norm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if>
              <dgm:else name="Name9">
                <dgm:constrLst>
                  <dgm:constr type="l" for="ch" forName="parTx"/>
                  <dgm:constr type="w" for="ch" forName="parTx" refType="w"/>
                  <dgm:constr type="t" for="ch" forName="parTx"/>
                  <dgm:constr type="l" for="ch" forName="desTx" refType="w" fact="0.2"/>
                  <dgm:constr type="w" for="ch" forName="desTx" refType="w" refFor="ch" refForName="parTx" fact="0.8"/>
                  <dgm:constr type="t" for="ch" forName="desTx" refType="h" refFor="ch" refForName="parTx" fact="1.125"/>
                </dgm:constrLst>
              </dgm:else>
            </dgm:choose>
            <dgm:ruleLst>
              <dgm:rule type="h" val="INF" fact="NaN" max="NaN"/>
            </dgm:ruleLst>
            <dgm:layoutNode name="parTx">
              <dgm:varLst>
                <dgm:chMax val="0"/>
                <dgm:chPref val="0"/>
                <dgm:bulletEnabled val="1"/>
              </dgm:varLst>
              <dgm:alg type="tx"/>
              <dgm:choose name="Name10">
                <dgm:if name="Name11" func="var" arg="dir" op="equ" val="norm">
                  <dgm:shape xmlns:r="http://schemas.openxmlformats.org/officeDocument/2006/relationships" type="chevron" r:blip="">
                    <dgm:adjLst/>
                  </dgm:shape>
                </dgm:if>
                <dgm:else name="Name12">
                  <dgm:shape xmlns:r="http://schemas.openxmlformats.org/officeDocument/2006/relationships" rot="180" type="chevron" r:blip="">
                    <dgm:adjLst/>
                  </dgm:shape>
                </dgm:else>
              </dgm:choose>
              <dgm:presOf axis="self" ptType="node"/>
              <dgm:choose name="Name13">
                <dgm:if name="Name14" func="var" arg="dir" op="equ" val="norm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315"/>
                    <dgm:constr type="rMarg" refType="primFontSz" fact="0.105"/>
                  </dgm:constrLst>
                </dgm:if>
                <dgm:else name="Name15">
                  <dgm:constrLst>
                    <dgm:constr type="h" refType="w" op="lte" fact="0.4"/>
                    <dgm:constr type="h"/>
                    <dgm:constr type="tMarg" refType="primFontSz" fact="0.105"/>
                    <dgm:constr type="bMarg" refType="primFontSz" fact="0.105"/>
                    <dgm:constr type="lMarg" refType="primFontSz" fact="0.105"/>
                    <dgm:constr type="rMarg" refType="primFontSz" fact="0.315"/>
                  </dgm:constrLst>
                </dgm:else>
              </dgm:choose>
              <dgm:ruleLst>
                <dgm:rule type="h" val="INF" fact="NaN" max="NaN"/>
              </dgm:ruleLst>
            </dgm:layoutNode>
            <dgm:layoutNode name="desTx" styleLbl="revTx">
              <dgm:varLst>
                <dgm:bulletEnabled val="1"/>
              </dgm:varLst>
              <dgm:alg type="tx">
                <dgm:param type="stBulletLvl" val="1"/>
              </dgm:alg>
              <dgm:choose name="Name16">
                <dgm:if name="Name17" axis="ch" ptType="node" func="cnt" op="gte" val="1">
                  <dgm:shape xmlns:r="http://schemas.openxmlformats.org/officeDocument/2006/relationships" type="rect" r:blip="">
                    <dgm:adjLst/>
                  </dgm:shape>
                </dgm:if>
                <dgm:else name="Name18">
                  <dgm:shape xmlns:r="http://schemas.openxmlformats.org/officeDocument/2006/relationships" type="rect" r:blip="" hideGeom="1">
                    <dgm:adjLst/>
                  </dgm:shape>
                </dgm:else>
              </dgm:choose>
              <dgm:presOf axis="des" ptType="node"/>
              <dgm:constrLst>
                <dgm:constr type="secFontSz" val="65"/>
                <dgm:constr type="primFontSz" refType="secFontSz"/>
                <dgm:constr type="h"/>
                <dgm:constr type="tMarg"/>
                <dgm:constr type="bMarg"/>
                <dgm:constr type="rMarg"/>
                <dgm:constr type="lMarg"/>
              </dgm:constrLst>
              <dgm:ruleLst>
                <dgm:rule type="h" val="INF" fact="NaN" max="NaN"/>
              </dgm:ruleLst>
            </dgm:layoutNode>
          </dgm:layoutNode>
          <dgm:forEach name="Name19" axis="followSib" ptType="sibTrans" cnt="1">
            <dgm:layoutNode name="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if>
      <dgm:else name="Name20">
        <dgm:constrLst>
          <dgm:constr type="w" for="ch" forName="parTxOnly" refType="w"/>
          <dgm:constr type="h" for="des" forName="parTxOnly" op="equ"/>
          <dgm:constr type="primFontSz" for="des" forName="parTxOnly" op="equ" val="65"/>
          <dgm:constr type="w" for="ch" forName="parTxOnlySpace" refType="w" refFor="ch" refForName="parTxOnly" fact="-0.1"/>
        </dgm:constrLst>
        <dgm:ruleLst/>
        <dgm:forEach name="Name21" axis="ch" ptType="node">
          <dgm:layoutNode name="parTxOnly">
            <dgm:varLst>
              <dgm:chMax val="0"/>
              <dgm:chPref val="0"/>
              <dgm:bulletEnabled val="1"/>
            </dgm:varLst>
            <dgm:alg type="tx"/>
            <dgm:choose name="Name22">
              <dgm:if name="Name23" func="var" arg="dir" op="equ" val="norm">
                <dgm:shape xmlns:r="http://schemas.openxmlformats.org/officeDocument/2006/relationships" type="chevron" r:blip="">
                  <dgm:adjLst/>
                </dgm:shape>
              </dgm:if>
              <dgm:else name="Name24">
                <dgm:shape xmlns:r="http://schemas.openxmlformats.org/officeDocument/2006/relationships" rot="180" type="chevron" r:blip="">
                  <dgm:adjLst/>
                </dgm:shape>
              </dgm:else>
            </dgm:choose>
            <dgm:presOf axis="self" ptType="node"/>
            <dgm:choose name="Name25">
              <dgm:if name="Name26" func="var" arg="dir" op="equ" val="norm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315"/>
                  <dgm:constr type="rMarg" refType="primFontSz" fact="0.105"/>
                </dgm:constrLst>
              </dgm:if>
              <dgm:else name="Name27">
                <dgm:constrLst>
                  <dgm:constr type="h" refType="w" op="equ" fact="0.4"/>
                  <dgm:constr type="tMarg" refType="primFontSz" fact="0.105"/>
                  <dgm:constr type="bMarg" refType="primFontSz" fact="0.105"/>
                  <dgm:constr type="lMarg" refType="primFontSz" fact="0.105"/>
                  <dgm:constr type="rMarg" refType="primFontSz" fact="0.315"/>
                </dgm:constrLst>
              </dgm:else>
            </dgm:choose>
            <dgm:ruleLst>
              <dgm:rule type="primFontSz" val="5" fact="NaN" max="NaN"/>
            </dgm:ruleLst>
          </dgm:layoutNode>
          <dgm:forEach name="Name28" axis="followSib" ptType="sibTrans" cnt="1">
            <dgm:layoutNode name="parTxOnlySpac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forEach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7260543F-C6AC-4A94-9181-2A0B47128E40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ED92CB86-0DB9-4A70-B1CF-B23508471F6B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3557642"/>
      </p:ext>
    </p:extLst>
  </p:cSld>
  <p:clrMap bg1="lt1" tx1="dk1" bg2="lt2" tx2="dk2" accent1="accent1" accent2="accent2" accent3="accent3" accent4="accent4" accent5="accent5" accent6="accent6" hlink="hlink" folHlink="folHlink"/>
  <p:hf hdr="0" ft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BB4411EF-09CB-4E62-A9ED-59F7AB2BB401}" type="datetime1">
              <a:rPr lang="de-DE" smtClean="0"/>
              <a:t>17.02.2025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de"/>
              <a:t>Textmasterformate durch Klicken bearbeiten</a:t>
            </a:r>
            <a:endParaRPr lang="en-US"/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9C2B151B-D7D1-48E5-8230-5AADBC794F88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859278"/>
      </p:ext>
    </p:extLst>
  </p:cSld>
  <p:clrMap bg1="lt1" tx1="dk1" bg2="lt2" tx2="dk2" accent1="accent1" accent2="accent2" accent3="accent3" accent4="accent4" accent5="accent5" accent6="accent6" hlink="hlink" folHlink="folHlink"/>
  <p:hf hdr="0" ftr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Bild ändern: Rechtsklick auf das Bild -&gt; „Bild ändern“ und dann entsprechend auswählen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411EF-09CB-4E62-A9ED-59F7AB2BB401}" type="datetime1">
              <a:rPr lang="de-DE" smtClean="0"/>
              <a:t>17.02.2025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1713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411EF-09CB-4E62-A9ED-59F7AB2BB401}" type="datetime1">
              <a:rPr lang="de-DE" smtClean="0"/>
              <a:t>17.02.2025</a:t>
            </a:fld>
            <a:endParaRPr lang="en-US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811241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0E5223B-62C3-BE38-1CEF-48DFA326908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E2D7455B-1F13-B25F-B203-2E694DB86C1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B0421DC5-0DAD-3DDA-E551-4350917D2F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5361A5E-7007-F87D-ABA0-3BB4E2251E3A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411EF-09CB-4E62-A9ED-59F7AB2BB401}" type="datetime1">
              <a:rPr lang="de-DE" smtClean="0"/>
              <a:t>17.02.2025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B73803D-017D-3DB4-5B8C-2054B4A0BC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98180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133702E-35E1-E0E3-261F-B1661DBE00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6B64F164-9E45-4018-BC5E-9B673D9868F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88D8E0C-46EF-3268-8A91-B8A03A7C768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3CA2369-89FF-A03A-6E04-FA031AAF817C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411EF-09CB-4E62-A9ED-59F7AB2BB401}" type="datetime1">
              <a:rPr lang="de-DE" smtClean="0"/>
              <a:t>17.02.2025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F85192BA-F7E8-6F23-0853-3573E034046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308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93A027-D0FE-FE32-4DFD-0975F6CA0D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B9C7B422-CE96-9D53-ABDC-3DCC8BB2E82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58E3C859-7DF4-E51E-3CE8-F3E6ABD5E70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1A09DA7-8AA9-BD17-C710-5F0FA35ECF74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411EF-09CB-4E62-A9ED-59F7AB2BB401}" type="datetime1">
              <a:rPr lang="de-DE" smtClean="0"/>
              <a:t>17.02.2025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84702432-560E-00D2-5301-6A5834FE463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06940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F30E5F-C397-5879-552E-D7A0E5D599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>
            <a:extLst>
              <a:ext uri="{FF2B5EF4-FFF2-40B4-BE49-F238E27FC236}">
                <a16:creationId xmlns:a16="http://schemas.microsoft.com/office/drawing/2014/main" id="{29353973-8825-6222-90D4-C5D346415C93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>
            <a:extLst>
              <a:ext uri="{FF2B5EF4-FFF2-40B4-BE49-F238E27FC236}">
                <a16:creationId xmlns:a16="http://schemas.microsoft.com/office/drawing/2014/main" id="{64461E62-F4E9-C4AC-F32B-0B0CEE2524F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68BAED2-B989-13DD-AF4D-122EFE3FCF22}"/>
              </a:ext>
            </a:extLst>
          </p:cNvPr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pPr rtl="0"/>
            <a:fld id="{BB4411EF-09CB-4E62-A9ED-59F7AB2BB401}" type="datetime1">
              <a:rPr lang="de-DE" smtClean="0"/>
              <a:t>17.02.2025</a:t>
            </a:fld>
            <a:endParaRPr lang="en-US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47C3BE4C-E289-C45F-2E7A-78C2CED821C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rtl="0"/>
            <a:fld id="{9C2B151B-D7D1-48E5-8230-5AADBC794F88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34010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39E3965E-AC41-4711-9D10-E25ABB132D86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097280" y="758952"/>
            <a:ext cx="10058400" cy="3566160"/>
          </a:xfrm>
        </p:spPr>
        <p:txBody>
          <a:bodyPr rtlCol="0" anchor="b">
            <a:normAutofit/>
          </a:bodyPr>
          <a:lstStyle>
            <a:lvl1pPr algn="l">
              <a:lnSpc>
                <a:spcPct val="90000"/>
              </a:lnSpc>
              <a:defRPr sz="8000" spc="-50" baseline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100051" y="4645152"/>
            <a:ext cx="10058400" cy="1143000"/>
          </a:xfrm>
        </p:spPr>
        <p:txBody>
          <a:bodyPr lIns="91440" rIns="91440" rtlCol="0">
            <a:normAutofit/>
          </a:bodyPr>
          <a:lstStyle>
            <a:lvl1pPr marL="0" indent="0" algn="l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 algn="ctr">
              <a:buNone/>
              <a:defRPr sz="24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pPr rtl="0"/>
            <a:r>
              <a:rPr lang="de-DE"/>
              <a:t>Master-Untertitelformat bearbeiten</a:t>
            </a:r>
            <a:endParaRPr lang="en-US" dirty="0"/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1F5DC8C3-BA5F-4EED-BB9A-A14272BD82A1}"/>
              </a:ext>
            </a:extLst>
          </p:cNvPr>
          <p:cNvCxnSpPr/>
          <p:nvPr/>
        </p:nvCxnSpPr>
        <p:spPr>
          <a:xfrm>
            <a:off x="1207658" y="4474741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925CCF1-92C0-4AF3-BFAF-4921631915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D058F8EF-9461-4DB5-8DE8-65F0C8AF5E0D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051A78A9-3DFF-4937-A9F2-5D8CF495F3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5FAEB271-5CC0-4759-BC6E-8BE53AB227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33149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7D5506EE-1026-4F35-9ACC-BD05BE0F9B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4B84E5B-C9E8-4DB6-BA34-0E271B709DFA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B7696E5F-8D95-4450-AE52-5438E6EDE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999B2253-74CC-409E-BEB0-F8EFCFCB56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22698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hteck 8">
            <a:extLst>
              <a:ext uri="{FF2B5EF4-FFF2-40B4-BE49-F238E27FC236}">
                <a16:creationId xmlns:a16="http://schemas.microsoft.com/office/drawing/2014/main" id="{E1B68A5B-D9FA-424B-A4EB-30E7223836B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412302"/>
            <a:ext cx="2628900" cy="5759898"/>
          </a:xfrm>
        </p:spPr>
        <p:txBody>
          <a:bodyPr vert="eaVert"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412302"/>
            <a:ext cx="7734300" cy="5759898"/>
          </a:xfrm>
        </p:spPr>
        <p:txBody>
          <a:bodyPr vert="eaVert" lIns="45720" tIns="0" rIns="45720" bIns="0"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F33D6B0-F070-45C4-A472-19F432BE39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650C74D-3EC7-4807-8009-B91685601A76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9975399F-DAB2-410D-967F-ED17E6F7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F762A46F-6BE5-4D12-9412-5CA7672EA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18272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354D8B55-9EA8-4B81-8E84-9B93B0A275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062CA021-2578-47CB-822C-BDDFF7223B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C4AAB51D-4141-4682-9375-DAFD5FB9DD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6706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bschnittsüberschrif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585C21A-8B93-4657-B5DF-7EAEAD3BE127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80" y="758952"/>
            <a:ext cx="10058400" cy="3566160"/>
          </a:xfrm>
        </p:spPr>
        <p:txBody>
          <a:bodyPr rtlCol="0" anchor="b" anchorCtr="0">
            <a:normAutofit/>
          </a:bodyPr>
          <a:lstStyle>
            <a:lvl1pPr>
              <a:lnSpc>
                <a:spcPct val="90000"/>
              </a:lnSpc>
              <a:defRPr sz="8000" b="0">
                <a:solidFill>
                  <a:schemeClr val="tx1">
                    <a:lumMod val="85000"/>
                    <a:lumOff val="15000"/>
                  </a:schemeClr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4663440"/>
            <a:ext cx="10058400" cy="1143000"/>
          </a:xfrm>
        </p:spPr>
        <p:txBody>
          <a:bodyPr lIns="91440" rIns="91440" rtlCol="0" anchor="t" anchorCtr="0">
            <a:normAutofit/>
          </a:bodyPr>
          <a:lstStyle>
            <a:lvl1pPr marL="0" indent="0">
              <a:buNone/>
              <a:defRPr sz="2400" cap="all" spc="200" baseline="0">
                <a:solidFill>
                  <a:schemeClr val="tx1"/>
                </a:solidFill>
                <a:latin typeface="+mn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cxnSp>
        <p:nvCxnSpPr>
          <p:cNvPr id="9" name="Gerader Verbinder 8">
            <a:extLst>
              <a:ext uri="{FF2B5EF4-FFF2-40B4-BE49-F238E27FC236}">
                <a16:creationId xmlns:a16="http://schemas.microsoft.com/office/drawing/2014/main" id="{459DE2C1-4C52-40A3-8959-27B2C1BEBFF6}"/>
              </a:ext>
            </a:extLst>
          </p:cNvPr>
          <p:cNvCxnSpPr/>
          <p:nvPr/>
        </p:nvCxnSpPr>
        <p:spPr>
          <a:xfrm>
            <a:off x="1207658" y="4485132"/>
            <a:ext cx="987552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AF2E137-EC28-48F8-9198-1F02539029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EE6A76B-C923-49BD-ABE7-ADE768C6F571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189422CD-6F62-4DD6-89EF-07A60B42D2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1" name="Foliennummernplatzhalter 10">
            <a:extLst>
              <a:ext uri="{FF2B5EF4-FFF2-40B4-BE49-F238E27FC236}">
                <a16:creationId xmlns:a16="http://schemas.microsoft.com/office/drawing/2014/main" id="{69C6AFF8-42B4-4D05-969B-9F5FB3355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1625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el 7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1097280" y="2120900"/>
            <a:ext cx="4639736" cy="3748193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515944" y="2120900"/>
            <a:ext cx="4639736" cy="3748194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5782D47D-B0DC-4C40-BCC6-BBBA32584A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CD334EC-5459-4A98-AF88-01FD6D7BAF68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9" name="Fußzeilenplatzhalter 8">
            <a:extLst>
              <a:ext uri="{FF2B5EF4-FFF2-40B4-BE49-F238E27FC236}">
                <a16:creationId xmlns:a16="http://schemas.microsoft.com/office/drawing/2014/main" id="{4690D34E-7EBD-44B2-83CA-4C126A18D7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0" name="Foliennummernplatzhalter 9">
            <a:extLst>
              <a:ext uri="{FF2B5EF4-FFF2-40B4-BE49-F238E27FC236}">
                <a16:creationId xmlns:a16="http://schemas.microsoft.com/office/drawing/2014/main" id="{2AC511A1-9BBD-42DE-92FB-2AF44F8E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6630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el 9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</p:spPr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1097280" y="2958274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515944" y="2057400"/>
            <a:ext cx="4639736" cy="736282"/>
          </a:xfrm>
        </p:spPr>
        <p:txBody>
          <a:bodyPr lIns="91440" rIns="91440" rtlCol="0" anchor="ctr">
            <a:normAutofit/>
          </a:bodyPr>
          <a:lstStyle>
            <a:lvl1pPr marL="0" indent="0"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515944" y="2958273"/>
            <a:ext cx="4639736" cy="2910821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8AF8A515-AA94-45D1-9223-5C2272618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62F56688-ED28-473C-871E-9EEF4BB0D1F0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11" name="Fußzeilenplatzhalter 10">
            <a:extLst>
              <a:ext uri="{FF2B5EF4-FFF2-40B4-BE49-F238E27FC236}">
                <a16:creationId xmlns:a16="http://schemas.microsoft.com/office/drawing/2014/main" id="{D052F5BC-98E0-4D60-AD67-9547738B7D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12" name="Foliennummernplatzhalter 11">
            <a:extLst>
              <a:ext uri="{FF2B5EF4-FFF2-40B4-BE49-F238E27FC236}">
                <a16:creationId xmlns:a16="http://schemas.microsoft.com/office/drawing/2014/main" id="{A38552DC-952E-41EA-AAAF-C2187523C0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681946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6" name="Datumsplatzhalter 5">
            <a:extLst>
              <a:ext uri="{FF2B5EF4-FFF2-40B4-BE49-F238E27FC236}">
                <a16:creationId xmlns:a16="http://schemas.microsoft.com/office/drawing/2014/main" id="{7392073F-158F-44A3-8913-917AFFC1BC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9110680-7D80-41F3-804A-113A4CB11D73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7" name="Fußzeilenplatzhalter 6">
            <a:extLst>
              <a:ext uri="{FF2B5EF4-FFF2-40B4-BE49-F238E27FC236}">
                <a16:creationId xmlns:a16="http://schemas.microsoft.com/office/drawing/2014/main" id="{EED72207-24CA-42B7-A975-2F8E41CBA9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8" name="Foliennummernplatzhalter 7">
            <a:extLst>
              <a:ext uri="{FF2B5EF4-FFF2-40B4-BE49-F238E27FC236}">
                <a16:creationId xmlns:a16="http://schemas.microsoft.com/office/drawing/2014/main" id="{D01080F2-251A-4B88-9A62-16F46D724F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86051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hteck 9">
            <a:extLst>
              <a:ext uri="{FF2B5EF4-FFF2-40B4-BE49-F238E27FC236}">
                <a16:creationId xmlns:a16="http://schemas.microsoft.com/office/drawing/2014/main" id="{A8E9C91B-7EAD-4562-AB0E-DFB9663AECE3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94E9223F-721F-47BF-9FD5-0F8D12FF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E7F7112-C41D-45A5-B762-BC15064583EE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5915714-6BBA-4593-8591-4E26F7D58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US" dirty="0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BE06F857-D2E1-44DD-ABDD-EBB739645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142267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Inhalt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16D90D66-BCB9-4229-A829-628874352AC0}"/>
              </a:ext>
            </a:extLst>
          </p:cNvPr>
          <p:cNvSpPr/>
          <p:nvPr/>
        </p:nvSpPr>
        <p:spPr>
          <a:xfrm>
            <a:off x="16" y="0"/>
            <a:ext cx="4654296" cy="68580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643466" y="786383"/>
            <a:ext cx="3517567" cy="2093975"/>
          </a:xfrm>
        </p:spPr>
        <p:txBody>
          <a:bodyPr rtlCol="0" anchor="b">
            <a:normAutofit/>
          </a:bodyPr>
          <a:lstStyle>
            <a:lvl1pPr>
              <a:lnSpc>
                <a:spcPct val="90000"/>
              </a:lnSpc>
              <a:defRPr sz="31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458984" y="812799"/>
            <a:ext cx="5928344" cy="5294757"/>
          </a:xfrm>
        </p:spPr>
        <p:txBody>
          <a:bodyPr rtlCol="0"/>
          <a:lstStyle/>
          <a:p>
            <a:pPr lvl="0" rtl="0"/>
            <a:r>
              <a:rPr lang="de-DE"/>
              <a:t>Mastertextformat bearbeiten</a:t>
            </a:r>
          </a:p>
          <a:p>
            <a:pPr lvl="1" rtl="0"/>
            <a:r>
              <a:rPr lang="de-DE"/>
              <a:t>Zweite Ebene</a:t>
            </a:r>
          </a:p>
          <a:p>
            <a:pPr lvl="2" rtl="0"/>
            <a:r>
              <a:rPr lang="de-DE"/>
              <a:t>Dritte Ebene</a:t>
            </a:r>
          </a:p>
          <a:p>
            <a:pPr lvl="3" rtl="0"/>
            <a:r>
              <a:rPr lang="de-DE"/>
              <a:t>Vierte Ebene</a:t>
            </a:r>
          </a:p>
          <a:p>
            <a:pPr lvl="4" rtl="0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643465" y="3043050"/>
            <a:ext cx="3517567" cy="3064505"/>
          </a:xfrm>
        </p:spPr>
        <p:txBody>
          <a:bodyPr lIns="91440" rIns="91440" rtlCol="0">
            <a:normAutofit/>
          </a:bodyPr>
          <a:lstStyle>
            <a:lvl1pPr marL="0" indent="0"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>
          <a:xfrm>
            <a:off x="643464" y="6446520"/>
            <a:ext cx="3517568" cy="365125"/>
          </a:xfrm>
        </p:spPr>
        <p:txBody>
          <a:bodyPr rtlCol="0"/>
          <a:lstStyle>
            <a:lvl1pPr algn="l">
              <a:defRPr/>
            </a:lvl1pPr>
          </a:lstStyle>
          <a:p>
            <a:pPr rtl="0"/>
            <a:fld id="{1CFE5CD5-4320-48E9-85AB-4E68C78D0837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5458983" y="6446520"/>
            <a:ext cx="5334019" cy="365125"/>
          </a:xfrm>
        </p:spPr>
        <p:txBody>
          <a:bodyPr rtlCol="0"/>
          <a:lstStyle>
            <a:lvl1pPr algn="l">
              <a:defRPr>
                <a:solidFill>
                  <a:schemeClr val="tx2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pPr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32822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Bild mit Beschriftu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hteck 7">
            <a:extLst>
              <a:ext uri="{FF2B5EF4-FFF2-40B4-BE49-F238E27FC236}">
                <a16:creationId xmlns:a16="http://schemas.microsoft.com/office/drawing/2014/main" id="{DA134939-39C0-4522-A125-A13DFDA66490}"/>
              </a:ext>
            </a:extLst>
          </p:cNvPr>
          <p:cNvSpPr/>
          <p:nvPr/>
        </p:nvSpPr>
        <p:spPr>
          <a:xfrm>
            <a:off x="0" y="4578350"/>
            <a:ext cx="12188825" cy="227965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Bildplatzhalter 2"/>
          <p:cNvSpPr>
            <a:spLocks noGrp="1" noChangeAspect="1"/>
          </p:cNvSpPr>
          <p:nvPr>
            <p:ph type="pic" idx="1"/>
          </p:nvPr>
        </p:nvSpPr>
        <p:spPr>
          <a:xfrm>
            <a:off x="15" y="0"/>
            <a:ext cx="12191985" cy="4578350"/>
          </a:xfrm>
          <a:solidFill>
            <a:schemeClr val="bg1">
              <a:lumMod val="85000"/>
            </a:schemeClr>
          </a:solidFill>
        </p:spPr>
        <p:txBody>
          <a:bodyPr lIns="457200" tIns="457200" rtlCol="0"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tIns="0" bIns="0" rtlCol="0" anchor="b">
            <a:noAutofit/>
          </a:bodyPr>
          <a:lstStyle>
            <a:lvl1pPr>
              <a:defRPr sz="3600" b="0">
                <a:solidFill>
                  <a:srgbClr val="FFFFFF"/>
                </a:solidFill>
              </a:defRPr>
            </a:lvl1pPr>
          </a:lstStyle>
          <a:p>
            <a:pPr rtl="0"/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lIns="91440" tIns="0" rIns="91440" bIns="0" rtlCol="0">
            <a:normAutofit/>
          </a:bodyPr>
          <a:lstStyle>
            <a:lvl1pPr marL="0" indent="0">
              <a:spcBef>
                <a:spcPts val="0"/>
              </a:spcBef>
              <a:spcAft>
                <a:spcPts val="600"/>
              </a:spcAft>
              <a:buNone/>
              <a:defRPr sz="18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 rtl="0"/>
            <a:r>
              <a:rPr lang="de-DE"/>
              <a:t>Mastertextformat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>
            <a:lvl1pPr>
              <a:defRPr/>
            </a:lvl1pPr>
          </a:lstStyle>
          <a:p>
            <a:pPr rtl="0"/>
            <a:fld id="{4B989E5A-44CF-486A-A324-E4C01361A073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>
          <a:xfrm>
            <a:off x="1097279" y="6446838"/>
            <a:ext cx="6818262" cy="365125"/>
          </a:xfrm>
        </p:spPr>
        <p:txBody>
          <a:bodyPr rtlCol="0"/>
          <a:lstStyle/>
          <a:p>
            <a:pPr algn="l" rtl="0"/>
            <a:endParaRPr lang="en-US" dirty="0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3267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hteck 6">
            <a:extLst>
              <a:ext uri="{FF2B5EF4-FFF2-40B4-BE49-F238E27FC236}">
                <a16:creationId xmlns:a16="http://schemas.microsoft.com/office/drawing/2014/main" id="{416A0E3C-60E6-4F39-BC55-5F7C224E1F7C}"/>
              </a:ext>
            </a:extLst>
          </p:cNvPr>
          <p:cNvSpPr/>
          <p:nvPr/>
        </p:nvSpPr>
        <p:spPr>
          <a:xfrm>
            <a:off x="3175" y="6400800"/>
            <a:ext cx="12188825" cy="457200"/>
          </a:xfrm>
          <a:prstGeom prst="rect">
            <a:avLst/>
          </a:prstGeom>
          <a:solidFill>
            <a:srgbClr val="26262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1097280" y="286603"/>
            <a:ext cx="10058400" cy="145075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pPr rtl="0"/>
            <a:r>
              <a:rPr lang="de"/>
              <a:t>Titelmasterformat durch Klicken bearbeiten</a:t>
            </a:r>
            <a:endParaRPr lang="en-US" dirty="0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1097280" y="2108201"/>
            <a:ext cx="10058400" cy="3760891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 rtl="0"/>
            <a:r>
              <a:rPr lang="de"/>
              <a:t>Textmasterformate durch Klicken bearbeiten</a:t>
            </a:r>
          </a:p>
          <a:p>
            <a:pPr lvl="1" rtl="0"/>
            <a:r>
              <a:rPr lang="de"/>
              <a:t>Zweite Ebene</a:t>
            </a:r>
          </a:p>
          <a:p>
            <a:pPr lvl="2" rtl="0"/>
            <a:r>
              <a:rPr lang="de"/>
              <a:t>Dritte Ebene</a:t>
            </a:r>
          </a:p>
          <a:p>
            <a:pPr lvl="3" rtl="0"/>
            <a:r>
              <a:rPr lang="de"/>
              <a:t>Vierte Ebene</a:t>
            </a:r>
          </a:p>
          <a:p>
            <a:pPr lvl="4" rtl="0"/>
            <a:r>
              <a:rPr lang="de"/>
              <a:t>Fünfte Ebene</a:t>
            </a:r>
            <a:endParaRPr lang="en-US" dirty="0"/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218426" y="6446838"/>
            <a:ext cx="2584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C5518B76-3D47-40C3-B678-8969E3806FFF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1097279" y="6446838"/>
            <a:ext cx="68182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 cap="all" baseline="0">
                <a:solidFill>
                  <a:srgbClr val="FFFFFF"/>
                </a:solidFill>
              </a:defRPr>
            </a:lvl1pPr>
          </a:lstStyle>
          <a:p>
            <a:pPr rtl="0"/>
            <a:endParaRPr lang="en-US" dirty="0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10993582" y="6446838"/>
            <a:ext cx="78001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800">
                <a:solidFill>
                  <a:srgbClr val="FFFFFF"/>
                </a:solidFill>
              </a:defRPr>
            </a:lvl1pPr>
          </a:lstStyle>
          <a:p>
            <a:pPr rtl="0"/>
            <a:fld id="{3A98EE3D-8CD1-4C3F-BD1C-C98C9596463C}" type="slidenum">
              <a:rPr lang="en-US" smtClean="0"/>
              <a:t>‹Nr.›</a:t>
            </a:fld>
            <a:endParaRPr lang="en-US" dirty="0"/>
          </a:p>
        </p:txBody>
      </p:sp>
      <p:cxnSp>
        <p:nvCxnSpPr>
          <p:cNvPr id="10" name="Gerader Verbinder 9">
            <a:extLst>
              <a:ext uri="{FF2B5EF4-FFF2-40B4-BE49-F238E27FC236}">
                <a16:creationId xmlns:a16="http://schemas.microsoft.com/office/drawing/2014/main" id="{C5025DAC-8B93-4160-B017-3A274A5828C0}"/>
              </a:ext>
            </a:extLst>
          </p:cNvPr>
          <p:cNvCxnSpPr/>
          <p:nvPr/>
        </p:nvCxnSpPr>
        <p:spPr>
          <a:xfrm>
            <a:off x="1193532" y="1897380"/>
            <a:ext cx="9966960" cy="0"/>
          </a:xfrm>
          <a:prstGeom prst="line">
            <a:avLst/>
          </a:prstGeom>
          <a:ln w="1270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498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8" r:id="rId1"/>
    <p:sldLayoutId id="2147483749" r:id="rId2"/>
    <p:sldLayoutId id="2147483747" r:id="rId3"/>
    <p:sldLayoutId id="2147483743" r:id="rId4"/>
    <p:sldLayoutId id="2147483738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</p:sldLayoutIdLst>
  <p:hf sldNum="0"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700" i="0" kern="1200" spc="-50" baseline="0">
          <a:solidFill>
            <a:schemeClr val="tx1">
              <a:lumMod val="75000"/>
              <a:lumOff val="25000"/>
            </a:schemeClr>
          </a:solidFill>
          <a:latin typeface="+mj-lt"/>
          <a:ea typeface="+mj-ea"/>
          <a:cs typeface="+mj-cs"/>
        </a:defRPr>
      </a:lvl1pPr>
    </p:titleStyle>
    <p:bodyStyle>
      <a:lvl1pPr marL="91440" indent="-91440" algn="l" defTabSz="914400" rtl="0" eaLnBrk="1" latinLnBrk="0" hangingPunct="1">
        <a:lnSpc>
          <a:spcPct val="110000"/>
        </a:lnSpc>
        <a:spcBef>
          <a:spcPts val="1200"/>
        </a:spcBef>
        <a:spcAft>
          <a:spcPts val="200"/>
        </a:spcAft>
        <a:buClr>
          <a:schemeClr val="accent1"/>
        </a:buClr>
        <a:buSzPct val="100000"/>
        <a:buFont typeface="Calibri" panose="020F0502020204030204" pitchFamily="34" charset="0"/>
        <a:buChar char=" "/>
        <a:defRPr sz="1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38404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7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56692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74980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932688" indent="-182880" algn="l" defTabSz="914400" rtl="0" eaLnBrk="1" latinLnBrk="0" hangingPunct="1">
        <a:lnSpc>
          <a:spcPct val="100000"/>
        </a:lnSpc>
        <a:spcBef>
          <a:spcPts val="200"/>
        </a:spcBef>
        <a:spcAft>
          <a:spcPts val="400"/>
        </a:spcAft>
        <a:buClrTx/>
        <a:buFont typeface="Calibri" pitchFamily="34" charset="0"/>
        <a:buChar char="◦"/>
        <a:defRPr sz="13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1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13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15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1700000" indent="-228600" algn="l" defTabSz="914400" rtl="0" eaLnBrk="1" latinLnBrk="0" hangingPunct="1">
        <a:lnSpc>
          <a:spcPct val="90000"/>
        </a:lnSpc>
        <a:spcBef>
          <a:spcPts val="200"/>
        </a:spcBef>
        <a:spcAft>
          <a:spcPts val="400"/>
        </a:spcAft>
        <a:buClr>
          <a:schemeClr val="accent1"/>
        </a:buClr>
        <a:buFont typeface="Calibri" pitchFamily="34" charset="0"/>
        <a:buChar char="◦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9.xml"/><Relationship Id="rId4" Type="http://schemas.openxmlformats.org/officeDocument/2006/relationships/hyperlink" Target="https://pixnio.com/objects/books/stack-books" TargetMode="Externa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5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7" Type="http://schemas.openxmlformats.org/officeDocument/2006/relationships/image" Target="../media/image2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9BDEEA24-EEA4-5B97-E2D3-C9A98621AC4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t="21817" b="21817"/>
          <a:stretch/>
        </p:blipFill>
        <p:spPr>
          <a:xfrm>
            <a:off x="15" y="10"/>
            <a:ext cx="12191985" cy="4578340"/>
          </a:xfrm>
          <a:prstGeom prst="rect">
            <a:avLst/>
          </a:prstGeom>
          <a:noFill/>
        </p:spPr>
      </p:pic>
      <p:sp>
        <p:nvSpPr>
          <p:cNvPr id="2" name="Titel 1">
            <a:extLst>
              <a:ext uri="{FF2B5EF4-FFF2-40B4-BE49-F238E27FC236}">
                <a16:creationId xmlns:a16="http://schemas.microsoft.com/office/drawing/2014/main" id="{78FD68DA-43BA-4508-8DE2-BA9BB7B2FA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97279" y="4799362"/>
            <a:ext cx="10113645" cy="743682"/>
          </a:xfrm>
        </p:spPr>
        <p:txBody>
          <a:bodyPr rtlCol="0" anchor="b">
            <a:normAutofit/>
          </a:bodyPr>
          <a:lstStyle/>
          <a:p>
            <a:pPr rtl="0"/>
            <a:r>
              <a:rPr lang="de" sz="3300" dirty="0"/>
              <a:t>Neue Themen für die 808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A8E9CFF2-3777-4FF4-A759-8491175B0B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097279" y="5715000"/>
            <a:ext cx="10113264" cy="609600"/>
          </a:xfrm>
        </p:spPr>
        <p:txBody>
          <a:bodyPr rtlCol="0">
            <a:normAutofit/>
          </a:bodyPr>
          <a:lstStyle/>
          <a:p>
            <a:pPr rtl="0"/>
            <a:r>
              <a:rPr lang="de" dirty="0"/>
              <a:t>Februar 2025</a:t>
            </a:r>
          </a:p>
        </p:txBody>
      </p:sp>
      <p:sp>
        <p:nvSpPr>
          <p:cNvPr id="29" name="Date Placeholder 4">
            <a:extLst>
              <a:ext uri="{FF2B5EF4-FFF2-40B4-BE49-F238E27FC236}">
                <a16:creationId xmlns:a16="http://schemas.microsoft.com/office/drawing/2014/main" id="{A1501B06-7D4B-32B4-6DFC-046CD7D2310D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218426" y="6446838"/>
            <a:ext cx="2584850" cy="365125"/>
          </a:xfrm>
        </p:spPr>
        <p:txBody>
          <a:bodyPr anchor="ctr">
            <a:normAutofit/>
          </a:bodyPr>
          <a:lstStyle/>
          <a:p>
            <a:pPr rtl="0">
              <a:spcAft>
                <a:spcPts val="600"/>
              </a:spcAft>
            </a:pPr>
            <a:fld id="{4B989E5A-44CF-486A-A324-E4C01361A073}" type="datetime1">
              <a:rPr lang="de-DE" smtClean="0"/>
              <a:pPr rtl="0">
                <a:spcAft>
                  <a:spcPts val="600"/>
                </a:spcAft>
              </a:pPr>
              <a:t>17.02.2025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88683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76B782-3ED3-9B08-F456-FC1364526C0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610C2F2-A874-88F8-5476-A4C71644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Integer und Long - Konstruktor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900D893-0272-31B3-23F9-72EE60D30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5CB39D26-B904-21F8-4B95-689B0C448455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5808" y="2653087"/>
            <a:ext cx="6629400" cy="224676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 integer2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Long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longE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Long(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Long longE2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Long(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10" name="Grafik 9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31F3B3EB-E3C3-7BDE-FF89-32804ABF187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70903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13D022C-ED09-7E8C-E645-9CAAD582EC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31BAE1A-714F-24C6-17A2-BDF58864DA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Float</a:t>
            </a:r>
            <a:r>
              <a:rPr lang="de-DE" dirty="0"/>
              <a:t> - Konstruktor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736A91-F433-39CF-365F-4358636AEB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6C2821D-6354-E04F-41E8-909EDAC92F97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66774" y="2855143"/>
            <a:ext cx="6331860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floatE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floatE2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10.0F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floatE3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floatE3_2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"10.0"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floatE3_3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"10.0F"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floatE3_4 =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8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Float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"10.0D"</a:t>
            </a:r>
            <a:r>
              <a:rPr kumimoji="0" lang="de-DE" altLang="de-DE" sz="28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de-DE" altLang="de-DE" sz="2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85C5848B-1D5B-FE7C-6E9A-A306511AE066}"/>
              </a:ext>
            </a:extLst>
          </p:cNvPr>
          <p:cNvSpPr/>
          <p:nvPr/>
        </p:nvSpPr>
        <p:spPr>
          <a:xfrm>
            <a:off x="5951818" y="2855143"/>
            <a:ext cx="979333" cy="466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C0741BF0-EBA4-8005-F64F-A0502FF785CA}"/>
              </a:ext>
            </a:extLst>
          </p:cNvPr>
          <p:cNvCxnSpPr>
            <a:cxnSpLocks/>
            <a:stCxn id="5" idx="0"/>
          </p:cNvCxnSpPr>
          <p:nvPr/>
        </p:nvCxnSpPr>
        <p:spPr>
          <a:xfrm flipV="1">
            <a:off x="6441485" y="2187631"/>
            <a:ext cx="571038" cy="667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feld 7">
            <a:extLst>
              <a:ext uri="{FF2B5EF4-FFF2-40B4-BE49-F238E27FC236}">
                <a16:creationId xmlns:a16="http://schemas.microsoft.com/office/drawing/2014/main" id="{94643D0C-5436-6E53-CE5C-9FA8216F9051}"/>
              </a:ext>
            </a:extLst>
          </p:cNvPr>
          <p:cNvSpPr txBox="1"/>
          <p:nvPr/>
        </p:nvSpPr>
        <p:spPr>
          <a:xfrm>
            <a:off x="7012523" y="1926919"/>
            <a:ext cx="40345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Doubles sind auch valide als Parameter</a:t>
            </a:r>
          </a:p>
        </p:txBody>
      </p:sp>
      <p:pic>
        <p:nvPicPr>
          <p:cNvPr id="10" name="Grafik 9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6A2F0AA4-FC96-9FF5-C3E9-F1706E98CEBD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7343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211D4B-699B-AA7E-0D06-1DDE15DD32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3FFC162-B9D5-31FB-CA82-B2290B6759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Double - Konstruktor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9055EC-2621-8611-0E25-D2606E2572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id="{18380868-7D3B-853E-CB94-06AEEA9144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3091763" y="2999001"/>
            <a:ext cx="6419088" cy="1938992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 doubleE2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10.0F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 doubleE3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"10.0F"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 doubleE3_2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"10.0D"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 doubleE3_3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 doubleE3_4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Double(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"10.0"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Ellipse 8">
            <a:extLst>
              <a:ext uri="{FF2B5EF4-FFF2-40B4-BE49-F238E27FC236}">
                <a16:creationId xmlns:a16="http://schemas.microsoft.com/office/drawing/2014/main" id="{54201EA7-FE88-B957-2417-8C68BE412A47}"/>
              </a:ext>
            </a:extLst>
          </p:cNvPr>
          <p:cNvSpPr/>
          <p:nvPr/>
        </p:nvSpPr>
        <p:spPr>
          <a:xfrm>
            <a:off x="6345010" y="3284911"/>
            <a:ext cx="979333" cy="466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10" name="Gerade Verbindung mit Pfeil 9">
            <a:extLst>
              <a:ext uri="{FF2B5EF4-FFF2-40B4-BE49-F238E27FC236}">
                <a16:creationId xmlns:a16="http://schemas.microsoft.com/office/drawing/2014/main" id="{669ACC41-B1AE-00BF-90D6-718380295675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6834677" y="2617399"/>
            <a:ext cx="571038" cy="667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feld 10">
            <a:extLst>
              <a:ext uri="{FF2B5EF4-FFF2-40B4-BE49-F238E27FC236}">
                <a16:creationId xmlns:a16="http://schemas.microsoft.com/office/drawing/2014/main" id="{B08BCACE-893B-3534-A0AB-48EB3C5E4C3E}"/>
              </a:ext>
            </a:extLst>
          </p:cNvPr>
          <p:cNvSpPr txBox="1"/>
          <p:nvPr/>
        </p:nvSpPr>
        <p:spPr>
          <a:xfrm>
            <a:off x="7524587" y="2393263"/>
            <a:ext cx="38350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Floats</a:t>
            </a:r>
            <a:r>
              <a:rPr lang="de-DE" dirty="0"/>
              <a:t> sind auch valide als Parameter</a:t>
            </a:r>
          </a:p>
        </p:txBody>
      </p:sp>
      <p:pic>
        <p:nvPicPr>
          <p:cNvPr id="15" name="Grafik 1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0F82B04-08E2-CE75-BE75-947FCABB17C2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9192341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6812B91-0EFD-01AC-5167-88DCA55E64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B506199-F6A2-C23E-902A-AE4D0850C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Character - Konstruktor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D49EADBD-BDFD-F159-72F6-055DCB8467B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4BB2929D-70C4-91A9-5765-476D504A4A19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5416" y="3228945"/>
            <a:ext cx="7571232" cy="400110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Character c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Character(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'a‘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	//muss ein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char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drinnen stehen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7" name="Grafik 6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9CEFF3C1-90B2-A61A-84A5-BB849BF9936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544579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A5BADC-32CD-1884-ECAE-7CFB33DCE2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Methoden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8DA9080-EC29-26F6-6317-96DC47630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pic>
        <p:nvPicPr>
          <p:cNvPr id="8" name="Grafik 7">
            <a:extLst>
              <a:ext uri="{FF2B5EF4-FFF2-40B4-BE49-F238E27FC236}">
                <a16:creationId xmlns:a16="http://schemas.microsoft.com/office/drawing/2014/main" id="{9D7C86C4-A0C5-EE75-00FF-16CF559C09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25459" y="1580914"/>
            <a:ext cx="8933858" cy="4724636"/>
          </a:xfrm>
          <a:prstGeom prst="rect">
            <a:avLst/>
          </a:prstGeom>
        </p:spPr>
      </p:pic>
      <p:sp>
        <p:nvSpPr>
          <p:cNvPr id="9" name="Rechteck 8">
            <a:extLst>
              <a:ext uri="{FF2B5EF4-FFF2-40B4-BE49-F238E27FC236}">
                <a16:creationId xmlns:a16="http://schemas.microsoft.com/office/drawing/2014/main" id="{C4FD3959-3751-1189-235F-CA08A3434FA7}"/>
              </a:ext>
            </a:extLst>
          </p:cNvPr>
          <p:cNvSpPr/>
          <p:nvPr/>
        </p:nvSpPr>
        <p:spPr>
          <a:xfrm>
            <a:off x="6095999" y="596352"/>
            <a:ext cx="3876675" cy="98456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de-DE" b="1" dirty="0"/>
              <a:t>Mittels </a:t>
            </a:r>
            <a:r>
              <a:rPr lang="de-DE" b="1" dirty="0" err="1"/>
              <a:t>Integer.intValue</a:t>
            </a:r>
            <a:r>
              <a:rPr lang="de-DE" b="1" dirty="0"/>
              <a:t>() kriegt man den primitiven Wert der Wrapper-Klasse</a:t>
            </a:r>
            <a:endParaRPr lang="de-DE" dirty="0"/>
          </a:p>
        </p:txBody>
      </p:sp>
      <p:pic>
        <p:nvPicPr>
          <p:cNvPr id="10" name="Grafik 9" descr="Glühlampe Silhouette">
            <a:extLst>
              <a:ext uri="{FF2B5EF4-FFF2-40B4-BE49-F238E27FC236}">
                <a16:creationId xmlns:a16="http://schemas.microsoft.com/office/drawing/2014/main" id="{B4D80A1B-0F1D-7DB3-B6A2-7DF23AC57B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5885827" y="355699"/>
            <a:ext cx="481306" cy="481306"/>
          </a:xfrm>
          <a:prstGeom prst="rect">
            <a:avLst/>
          </a:prstGeom>
        </p:spPr>
      </p:pic>
      <p:pic>
        <p:nvPicPr>
          <p:cNvPr id="11" name="Grafik 10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F2343FA-7701-AAA2-D38B-A1EC8AA935E0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173979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6A7D1F6-36C9-AFD1-9830-E3AF196DD6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Aufgabe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B9607F3-21BA-82D4-1A94-C3738D671B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r>
              <a:rPr lang="de-DE" dirty="0"/>
              <a:t>Schreibe ein Java-Programm, das einen Benutzer nach einer Zahl fragt, diese mit </a:t>
            </a:r>
            <a:r>
              <a:rPr lang="de-DE" dirty="0" err="1"/>
              <a:t>Integer.parseInt</a:t>
            </a:r>
            <a:r>
              <a:rPr lang="de-DE" dirty="0"/>
              <a:t>() umwandelt und diese dann mit sich selbst multipliziert.</a:t>
            </a:r>
          </a:p>
          <a:p>
            <a:pPr marL="358140" indent="0">
              <a:lnSpc>
                <a:spcPct val="107000"/>
              </a:lnSpc>
              <a:spcAft>
                <a:spcPts val="800"/>
              </a:spcAft>
              <a:buNone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F887CCAC-FF85-0F75-CC58-FB7A1D8A2B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pic>
        <p:nvPicPr>
          <p:cNvPr id="5" name="Grafik 4">
            <a:extLst>
              <a:ext uri="{FF2B5EF4-FFF2-40B4-BE49-F238E27FC236}">
                <a16:creationId xmlns:a16="http://schemas.microsoft.com/office/drawing/2014/main" id="{6677740D-C485-48A0-9686-33DA61E065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5680" y="5349211"/>
            <a:ext cx="1039761" cy="1039761"/>
          </a:xfrm>
          <a:prstGeom prst="rect">
            <a:avLst/>
          </a:prstGeom>
        </p:spPr>
      </p:pic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2C344265-C606-2205-EFA2-AC061B7EC350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5204349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58FE91F-83D1-22BB-D9EA-F6D46B0CE4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209B6D8-2CC1-B4E4-3089-E43DD109EC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 err="1"/>
              <a:t>Autoboxing</a:t>
            </a:r>
            <a:r>
              <a:rPr lang="de-DE" dirty="0"/>
              <a:t> und Unboxing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5CF3102F-FAC9-7393-DFAD-68AD887FD1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</a:t>
            </a:r>
            <a:r>
              <a:rPr lang="de-DE" dirty="0" err="1"/>
              <a:t>Autoboxing</a:t>
            </a:r>
            <a:r>
              <a:rPr lang="de-DE" dirty="0"/>
              <a:t> bedeutet, dass Java automatisch primitive Datentypen in ihre Wrapper-Klassen umwandelt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Unboxing ist das automatische auspacken des primitiven Werts aus einem Wrapper-Objekt</a:t>
            </a:r>
          </a:p>
          <a:p>
            <a:pPr>
              <a:buFont typeface="Symbol" panose="05050102010706020507" pitchFamily="18" charset="2"/>
              <a:buChar char="-"/>
            </a:pPr>
            <a:endParaRPr lang="de-DE" dirty="0"/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5B112027-B00D-FEFF-A21F-88CF61322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D6A7218C-D9DC-2548-3688-B8418F2AE8C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  <p:sp>
        <p:nvSpPr>
          <p:cNvPr id="6" name="Rectangle 1">
            <a:extLst>
              <a:ext uri="{FF2B5EF4-FFF2-40B4-BE49-F238E27FC236}">
                <a16:creationId xmlns:a16="http://schemas.microsoft.com/office/drawing/2014/main" id="{9F200C7E-882D-AD07-9AA9-7620DECF1D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614166" y="4484792"/>
            <a:ext cx="4963668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Integer a =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5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Autoboxing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int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 = a +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10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Unboxing und Berechnung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System.</a:t>
            </a:r>
            <a:r>
              <a:rPr kumimoji="0" lang="de-DE" altLang="de-DE" sz="2000" b="0" i="1" u="none" strike="noStrike" cap="none" normalizeH="0" baseline="0" dirty="0" err="1">
                <a:ln>
                  <a:noFill/>
                </a:ln>
                <a:solidFill>
                  <a:srgbClr val="C77DBB"/>
                </a:solidFill>
                <a:effectLst/>
                <a:latin typeface="JetBrains Mono"/>
              </a:rPr>
              <a:t>out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.println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(b);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7A7E85"/>
                </a:solidFill>
                <a:effectLst/>
                <a:latin typeface="JetBrains Mono"/>
              </a:rPr>
              <a:t>// 15</a:t>
            </a: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683700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2BE496-37A0-6969-AB14-A4914E58E30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E243FC8-9BBE-F456-DB73-BC2284DB9F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für die Woche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9C9D9CA2-E448-4E01-9200-67048230CD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graphicFrame>
        <p:nvGraphicFramePr>
          <p:cNvPr id="10" name="Inhaltsplatzhalter 9">
            <a:extLst>
              <a:ext uri="{FF2B5EF4-FFF2-40B4-BE49-F238E27FC236}">
                <a16:creationId xmlns:a16="http://schemas.microsoft.com/office/drawing/2014/main" id="{2F15898E-DD4C-0060-A82C-2887923481C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039379368"/>
              </p:ext>
            </p:extLst>
          </p:nvPr>
        </p:nvGraphicFramePr>
        <p:xfrm>
          <a:off x="265471" y="1917291"/>
          <a:ext cx="11602064" cy="445401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Grafik 2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5F739FBB-376C-8573-D0C1-42F4ED07CEEE}"/>
              </a:ext>
            </a:extLst>
          </p:cNvPr>
          <p:cNvPicPr>
            <a:picLocks noChangeAspect="1"/>
          </p:cNvPicPr>
          <p:nvPr/>
        </p:nvPicPr>
        <p:blipFill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507169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5229675-B648-FC95-57C9-FE35FFC4AD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Plan für heute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9EE07291-F850-37E0-D938-DDD3249D94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buFont typeface="Symbol" panose="05050102010706020507" pitchFamily="18" charset="2"/>
              <a:buChar char="-"/>
            </a:pPr>
            <a:r>
              <a:rPr lang="de-DE" dirty="0"/>
              <a:t> Wrapper-Klassen</a:t>
            </a:r>
          </a:p>
          <a:p>
            <a:pPr lvl="0">
              <a:buFont typeface="Symbol" panose="05050102010706020507" pitchFamily="18" charset="2"/>
              <a:buChar char="-"/>
            </a:pPr>
            <a:r>
              <a:rPr lang="de-DE" dirty="0"/>
              <a:t> Interaktive Vorbereitung zur Prüfung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DCCB1A8E-847E-DB73-DE23-52CB0A9C26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4CD334EC-5459-4A98-AF88-01FD6D7BAF68}" type="datetime1">
              <a:rPr lang="de-DE" smtClean="0"/>
              <a:t>17.02.2025</a:t>
            </a:fld>
            <a:endParaRPr lang="en-US" dirty="0"/>
          </a:p>
        </p:txBody>
      </p:sp>
      <p:pic>
        <p:nvPicPr>
          <p:cNvPr id="3" name="Grafik 2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10FD7142-BD8F-D920-2FC7-0BEABE53406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2173857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F4367F8-E834-76FF-68CF-E37FA42FA1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de-DE" sz="7000" dirty="0"/>
              <a:t>Wrapper-Klassen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7304E83A-FEB7-41A8-44A4-44545BD6620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Buchseiten S.132-135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25F69FB-F132-BBF1-1B31-F9EC9B90C2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FEE6A76B-C923-49BD-ABE7-ADE768C6F571}" type="datetime1">
              <a:rPr lang="de-DE" smtClean="0"/>
              <a:t>17.02.2025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4F3DE29C-383E-55BE-93E3-5D92452C298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154719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84BAE59-E05C-3687-BAF7-8BE1DA37B3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Grundlagen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F124CFEE-5F7E-7E55-968C-B623032CB6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sind Klassen, die primitive Datentypen in Objekte verpacken („</a:t>
            </a:r>
            <a:r>
              <a:rPr lang="de-DE" dirty="0" err="1"/>
              <a:t>wrappen</a:t>
            </a:r>
            <a:r>
              <a:rPr lang="de-DE" dirty="0"/>
              <a:t>“)</a:t>
            </a:r>
          </a:p>
          <a:p>
            <a:pPr>
              <a:buFont typeface="Symbol" panose="05050102010706020507" pitchFamily="18" charset="2"/>
              <a:buChar char="-"/>
            </a:pPr>
            <a:r>
              <a:rPr lang="de-DE" dirty="0"/>
              <a:t> dadurch können primitive Datentypen auch für </a:t>
            </a:r>
            <a:r>
              <a:rPr lang="de-DE" dirty="0" err="1"/>
              <a:t>ArrayList</a:t>
            </a:r>
            <a:r>
              <a:rPr lang="de-DE" dirty="0"/>
              <a:t> genutzt werden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EA3D1E6-77CE-7F8D-FA45-6DDC80DB11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pic>
        <p:nvPicPr>
          <p:cNvPr id="5" name="Grafik 4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7597F3B-B0B7-E294-D98D-618F24092DD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9544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95F0CD-070F-760B-56AF-11AE685D35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5112282-E92F-A4A9-E4DF-16C21EBEB9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Wrapper-Klassen</a:t>
            </a:r>
          </a:p>
        </p:txBody>
      </p:sp>
      <p:graphicFrame>
        <p:nvGraphicFramePr>
          <p:cNvPr id="5" name="Inhaltsplatzhalter 4">
            <a:extLst>
              <a:ext uri="{FF2B5EF4-FFF2-40B4-BE49-F238E27FC236}">
                <a16:creationId xmlns:a16="http://schemas.microsoft.com/office/drawing/2014/main" id="{E86370FF-5CD0-66CF-FB8B-18B44B20378E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1096963" y="2108200"/>
          <a:ext cx="10058400" cy="33375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29200">
                  <a:extLst>
                    <a:ext uri="{9D8B030D-6E8A-4147-A177-3AD203B41FA5}">
                      <a16:colId xmlns:a16="http://schemas.microsoft.com/office/drawing/2014/main" val="1015987911"/>
                    </a:ext>
                  </a:extLst>
                </a:gridCol>
                <a:gridCol w="5029200">
                  <a:extLst>
                    <a:ext uri="{9D8B030D-6E8A-4147-A177-3AD203B41FA5}">
                      <a16:colId xmlns:a16="http://schemas.microsoft.com/office/drawing/2014/main" val="41775543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Primitiver Datentype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Wrapper-Klasse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651159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byte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Byte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937141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short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Short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111210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int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Integer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4004285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long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Long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024448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float</a:t>
                      </a:r>
                      <a:endParaRPr lang="de-DE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 err="1"/>
                        <a:t>Float</a:t>
                      </a:r>
                      <a:endParaRPr lang="de-DE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89732954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/>
                        <a:t>double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Double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9077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char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Character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68768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de-DE" dirty="0" err="1"/>
                        <a:t>boolean</a:t>
                      </a:r>
                      <a:r>
                        <a:rPr lang="de-DE" dirty="0"/>
                        <a:t>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de-DE" dirty="0"/>
                        <a:t>Boolean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2026660"/>
                  </a:ext>
                </a:extLst>
              </a:tr>
            </a:tbl>
          </a:graphicData>
        </a:graphic>
      </p:graphicFrame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7752398A-8AD2-6C14-DAE3-45E9B46987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pic>
        <p:nvPicPr>
          <p:cNvPr id="3" name="Grafik 2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132DC99-74F2-8008-A440-0A791D2236A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3880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B6B0FC8-3D91-C1D9-E114-2D7BB25C0E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1E52B22-A0D1-49A8-B16A-E9BCDDE804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Boolean-Konstruktor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651D794-7844-A29B-B8E5-954119EB53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8" name="Rectangle 1">
            <a:extLst>
              <a:ext uri="{FF2B5EF4-FFF2-40B4-BE49-F238E27FC236}">
                <a16:creationId xmlns:a16="http://schemas.microsoft.com/office/drawing/2014/main" id="{7EB020FB-FF43-33F2-42E2-F0A4D110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024" y="2614361"/>
            <a:ext cx="9268968" cy="2677656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 booleanE2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Boolean(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		//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true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"TRUE"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r>
              <a:rPr lang="de-DE" altLang="de-DE" sz="2400" dirty="0">
                <a:solidFill>
                  <a:srgbClr val="BCBEC4"/>
                </a:solidFill>
                <a:latin typeface="JetBrains Mono"/>
              </a:rPr>
              <a:t>		//</a:t>
            </a:r>
            <a:r>
              <a:rPr lang="de-DE" altLang="de-DE" sz="2400" dirty="0" err="1">
                <a:solidFill>
                  <a:srgbClr val="BCBEC4"/>
                </a:solidFill>
                <a:latin typeface="JetBrains Mono"/>
              </a:rPr>
              <a:t>true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 booleanE_1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	//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true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	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 booleanE_2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false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	//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false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	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 booleanE_3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"FALSE"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	//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false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	</a:t>
            </a:r>
            <a:b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 booleanE_4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"false2348"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	//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false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rgbClr val="BCBEC4"/>
              </a:solidFill>
              <a:effectLst/>
              <a:latin typeface="JetBrains Mono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 booleanE_5 = 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Boolean(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"2348"</a:t>
            </a:r>
            <a:r>
              <a:rPr kumimoji="0" lang="de-DE" altLang="de-DE" sz="24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	//</a:t>
            </a:r>
            <a:r>
              <a:rPr kumimoji="0" lang="de-DE" altLang="de-DE" sz="24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false</a:t>
            </a:r>
            <a:endParaRPr kumimoji="0" lang="de-DE" altLang="de-DE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Grafik 8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B5D6AFF2-2CDB-1E2B-B19F-00CF12B213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4380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BF43613-B259-3A26-7B08-11D929021A0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DCEEEB6-FC6A-B865-C93E-323017E5F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Byte - Konstruktor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548F16-06D4-981A-5C09-8280BD118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1C2BF8E-1441-FF07-CFC2-6A7CB7F4C02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504" y="2825496"/>
            <a:ext cx="7479792" cy="1323439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Byte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byteE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Byte((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byte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2AACB8"/>
                </a:solidFill>
                <a:effectLst/>
                <a:latin typeface="JetBrains Mono"/>
              </a:rPr>
              <a:t>1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  <a:b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</a:b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Byte byteE2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Byte(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"127"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Byte byteE3 = 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new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CF8E6D"/>
                </a:solidFill>
                <a:effectLst/>
                <a:latin typeface="JetBrains Mono"/>
              </a:rPr>
              <a:t> 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Byte(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6AAB73"/>
                </a:solidFill>
                <a:effectLst/>
                <a:latin typeface="JetBrains Mono"/>
              </a:rPr>
              <a:t>"129"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);	//</a:t>
            </a:r>
            <a:r>
              <a:rPr kumimoji="0" lang="de-DE" altLang="de-DE" sz="2000" b="0" i="0" u="none" strike="noStrike" cap="none" normalizeH="0" baseline="0" dirty="0" err="1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Exception</a:t>
            </a:r>
            <a:r>
              <a:rPr kumimoji="0" lang="de-DE" altLang="de-DE" sz="2000" b="0" i="0" u="none" strike="noStrike" cap="none" normalizeH="0" baseline="0" dirty="0">
                <a:ln>
                  <a:noFill/>
                </a:ln>
                <a:solidFill>
                  <a:srgbClr val="BCBEC4"/>
                </a:solidFill>
                <a:effectLst/>
                <a:latin typeface="JetBrains Mono"/>
              </a:rPr>
              <a:t>: Wertebereich zu groß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de-DE" altLang="de-DE" sz="20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1DAD2459-1C95-2900-0A2B-F4328C7CB035}"/>
              </a:ext>
            </a:extLst>
          </p:cNvPr>
          <p:cNvSpPr/>
          <p:nvPr/>
        </p:nvSpPr>
        <p:spPr>
          <a:xfrm>
            <a:off x="5340096" y="2825496"/>
            <a:ext cx="640080" cy="466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278C16B1-5911-8490-7563-BA6D835CEA25}"/>
              </a:ext>
            </a:extLst>
          </p:cNvPr>
          <p:cNvCxnSpPr>
            <a:stCxn id="5" idx="0"/>
          </p:cNvCxnSpPr>
          <p:nvPr/>
        </p:nvCxnSpPr>
        <p:spPr>
          <a:xfrm flipV="1">
            <a:off x="5660136" y="2157984"/>
            <a:ext cx="740664" cy="667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AF95AE6D-7048-DBFF-BA8F-72AC653C6FE9}"/>
              </a:ext>
            </a:extLst>
          </p:cNvPr>
          <p:cNvSpPr txBox="1"/>
          <p:nvPr/>
        </p:nvSpPr>
        <p:spPr>
          <a:xfrm>
            <a:off x="6436451" y="1973318"/>
            <a:ext cx="548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Muss davor geschrieben werden! Sonst Compilerfehler</a:t>
            </a:r>
          </a:p>
        </p:txBody>
      </p:sp>
      <p:pic>
        <p:nvPicPr>
          <p:cNvPr id="10" name="Grafik 9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FD8FC35B-76B2-1F7B-251B-5818124060B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151955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678CA-B16A-F492-DA7B-EDC7FB895E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9632A58-C65F-3332-351B-8AC6B90C12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 dirty="0"/>
              <a:t>Short - Konstruktor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EF2F06F7-3478-EEC9-EB57-EBF53D3662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rtl="0"/>
            <a:fld id="{CA5E3BD6-493E-4773-AC13-EE70A9E3F498}" type="datetime1">
              <a:rPr lang="de-DE" smtClean="0"/>
              <a:t>17.02.2025</a:t>
            </a:fld>
            <a:endParaRPr lang="en-US" dirty="0"/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2AEA391E-B966-F90D-7164-2D6D1981F27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889504" y="2979384"/>
            <a:ext cx="7479792" cy="1015663"/>
          </a:xfrm>
          <a:prstGeom prst="rect">
            <a:avLst/>
          </a:prstGeom>
          <a:solidFill>
            <a:srgbClr val="1E1F22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000" dirty="0">
                <a:solidFill>
                  <a:srgbClr val="BCBEC4"/>
                </a:solidFill>
                <a:effectLst/>
              </a:rPr>
              <a:t>Short </a:t>
            </a:r>
            <a:r>
              <a:rPr lang="en-US" sz="2000" dirty="0" err="1">
                <a:solidFill>
                  <a:srgbClr val="BCBEC4"/>
                </a:solidFill>
                <a:effectLst/>
              </a:rPr>
              <a:t>shortE</a:t>
            </a:r>
            <a:r>
              <a:rPr lang="en-US" sz="2000" dirty="0">
                <a:solidFill>
                  <a:srgbClr val="BCBEC4"/>
                </a:solidFill>
                <a:effectLst/>
              </a:rPr>
              <a:t> = </a:t>
            </a:r>
            <a:r>
              <a:rPr lang="en-US" sz="2000" dirty="0">
                <a:solidFill>
                  <a:srgbClr val="CF8E6D"/>
                </a:solidFill>
                <a:effectLst/>
              </a:rPr>
              <a:t>new </a:t>
            </a:r>
            <a:r>
              <a:rPr lang="en-US" sz="2000" dirty="0">
                <a:solidFill>
                  <a:srgbClr val="BCBEC4"/>
                </a:solidFill>
                <a:effectLst/>
              </a:rPr>
              <a:t>Short((</a:t>
            </a:r>
            <a:r>
              <a:rPr lang="en-US" sz="2000" dirty="0">
                <a:solidFill>
                  <a:srgbClr val="CF8E6D"/>
                </a:solidFill>
                <a:effectLst/>
              </a:rPr>
              <a:t>short</a:t>
            </a:r>
            <a:r>
              <a:rPr lang="en-US" sz="2000" dirty="0">
                <a:solidFill>
                  <a:srgbClr val="BCBEC4"/>
                </a:solidFill>
                <a:effectLst/>
              </a:rPr>
              <a:t>)</a:t>
            </a:r>
            <a:r>
              <a:rPr lang="en-US" sz="2000" dirty="0">
                <a:solidFill>
                  <a:srgbClr val="2AACB8"/>
                </a:solidFill>
                <a:effectLst/>
              </a:rPr>
              <a:t>1</a:t>
            </a:r>
            <a:r>
              <a:rPr lang="en-US" sz="2000" dirty="0">
                <a:solidFill>
                  <a:srgbClr val="BCBEC4"/>
                </a:solidFill>
                <a:effectLst/>
              </a:rPr>
              <a:t>);</a:t>
            </a:r>
            <a:br>
              <a:rPr lang="en-US" sz="2000" dirty="0">
                <a:solidFill>
                  <a:srgbClr val="BCBEC4"/>
                </a:solidFill>
                <a:effectLst/>
              </a:rPr>
            </a:br>
            <a:r>
              <a:rPr lang="en-US" sz="2000" dirty="0">
                <a:solidFill>
                  <a:srgbClr val="BCBEC4"/>
                </a:solidFill>
                <a:effectLst/>
              </a:rPr>
              <a:t>Short shortE2 = </a:t>
            </a:r>
            <a:r>
              <a:rPr lang="en-US" sz="2000" dirty="0">
                <a:solidFill>
                  <a:srgbClr val="CF8E6D"/>
                </a:solidFill>
                <a:effectLst/>
              </a:rPr>
              <a:t>new </a:t>
            </a:r>
            <a:r>
              <a:rPr lang="en-US" sz="2000" dirty="0">
                <a:solidFill>
                  <a:srgbClr val="BCBEC4"/>
                </a:solidFill>
                <a:effectLst/>
              </a:rPr>
              <a:t>Short(</a:t>
            </a:r>
            <a:r>
              <a:rPr lang="en-US" sz="2000" dirty="0">
                <a:solidFill>
                  <a:srgbClr val="6AAB73"/>
                </a:solidFill>
                <a:effectLst/>
              </a:rPr>
              <a:t>"10"</a:t>
            </a:r>
            <a:r>
              <a:rPr lang="en-US" sz="2000" dirty="0">
                <a:solidFill>
                  <a:srgbClr val="BCBEC4"/>
                </a:solidFill>
                <a:effectLst/>
              </a:rPr>
              <a:t>);</a:t>
            </a:r>
          </a:p>
          <a:p>
            <a:pPr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2000" dirty="0">
                <a:solidFill>
                  <a:srgbClr val="BCBEC4"/>
                </a:solidFill>
                <a:effectLst/>
              </a:rPr>
              <a:t>Short shortE3 = </a:t>
            </a:r>
            <a:r>
              <a:rPr lang="en-US" sz="2000" dirty="0">
                <a:solidFill>
                  <a:srgbClr val="CF8E6D"/>
                </a:solidFill>
                <a:effectLst/>
              </a:rPr>
              <a:t>new </a:t>
            </a:r>
            <a:r>
              <a:rPr lang="en-US" sz="2000" dirty="0">
                <a:solidFill>
                  <a:srgbClr val="BCBEC4"/>
                </a:solidFill>
                <a:effectLst/>
              </a:rPr>
              <a:t>Short(</a:t>
            </a:r>
            <a:r>
              <a:rPr lang="en-US" sz="2000" dirty="0">
                <a:solidFill>
                  <a:srgbClr val="6AAB73"/>
                </a:solidFill>
                <a:effectLst/>
              </a:rPr>
              <a:t>"13058230583405"</a:t>
            </a:r>
            <a:r>
              <a:rPr lang="en-US" sz="2000" dirty="0">
                <a:solidFill>
                  <a:srgbClr val="BCBEC4"/>
                </a:solidFill>
                <a:effectLst/>
              </a:rPr>
              <a:t>);	//Exception</a:t>
            </a:r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5326B63B-D727-E470-0C4E-E4E29AB61F58}"/>
              </a:ext>
            </a:extLst>
          </p:cNvPr>
          <p:cNvSpPr/>
          <p:nvPr/>
        </p:nvSpPr>
        <p:spPr>
          <a:xfrm>
            <a:off x="5796371" y="2935224"/>
            <a:ext cx="640080" cy="466344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cxnSp>
        <p:nvCxnSpPr>
          <p:cNvPr id="7" name="Gerade Verbindung mit Pfeil 6">
            <a:extLst>
              <a:ext uri="{FF2B5EF4-FFF2-40B4-BE49-F238E27FC236}">
                <a16:creationId xmlns:a16="http://schemas.microsoft.com/office/drawing/2014/main" id="{54012479-35F8-2B5B-116F-4668FCADF05E}"/>
              </a:ext>
            </a:extLst>
          </p:cNvPr>
          <p:cNvCxnSpPr>
            <a:stCxn id="5" idx="0"/>
          </p:cNvCxnSpPr>
          <p:nvPr/>
        </p:nvCxnSpPr>
        <p:spPr>
          <a:xfrm flipV="1">
            <a:off x="6116411" y="2267712"/>
            <a:ext cx="740664" cy="66751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feld 8">
            <a:extLst>
              <a:ext uri="{FF2B5EF4-FFF2-40B4-BE49-F238E27FC236}">
                <a16:creationId xmlns:a16="http://schemas.microsoft.com/office/drawing/2014/main" id="{EC397DC4-4B99-09B5-4DBC-844E5CBADFEE}"/>
              </a:ext>
            </a:extLst>
          </p:cNvPr>
          <p:cNvSpPr txBox="1"/>
          <p:nvPr/>
        </p:nvSpPr>
        <p:spPr>
          <a:xfrm>
            <a:off x="6436451" y="1973318"/>
            <a:ext cx="548772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Muss davor geschrieben werden! Sonst Compilerfehler</a:t>
            </a:r>
          </a:p>
        </p:txBody>
      </p:sp>
      <p:pic>
        <p:nvPicPr>
          <p:cNvPr id="6" name="Grafik 5" descr="Ein Bild, das Schrift, Grafiken, Text, weiß enthält.&#10;&#10;Automatisch generierte Beschreibung">
            <a:extLst>
              <a:ext uri="{FF2B5EF4-FFF2-40B4-BE49-F238E27FC236}">
                <a16:creationId xmlns:a16="http://schemas.microsoft.com/office/drawing/2014/main" id="{EB53B668-8DA9-DB7D-F622-25B42D1F139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46940" y="188640"/>
            <a:ext cx="1152128" cy="11482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648617"/>
      </p:ext>
    </p:extLst>
  </p:cSld>
  <p:clrMapOvr>
    <a:masterClrMapping/>
  </p:clrMapOvr>
</p:sld>
</file>

<file path=ppt/theme/theme1.xml><?xml version="1.0" encoding="utf-8"?>
<a:theme xmlns:a="http://schemas.openxmlformats.org/drawingml/2006/main" name="Benutzerdefiniert">
  <a:themeElements>
    <a:clrScheme name="Custom 37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9BA8B7"/>
      </a:accent1>
      <a:accent2>
        <a:srgbClr val="E6A02E"/>
      </a:accent2>
      <a:accent3>
        <a:srgbClr val="BF6A3B"/>
      </a:accent3>
      <a:accent4>
        <a:srgbClr val="92987A"/>
      </a:accent4>
      <a:accent5>
        <a:srgbClr val="857659"/>
      </a:accent5>
      <a:accent6>
        <a:srgbClr val="A0988C"/>
      </a:accent6>
      <a:hlink>
        <a:srgbClr val="00B0F0"/>
      </a:hlink>
      <a:folHlink>
        <a:srgbClr val="738F97"/>
      </a:folHlink>
    </a:clrScheme>
    <a:fontScheme name="Retrospect">
      <a:majorFont>
        <a:latin typeface="Bookman Old Style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Franklin Gothic Book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Retrospec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shade val="92000"/>
                <a:satMod val="130000"/>
              </a:schemeClr>
            </a:gs>
            <a:gs pos="45000">
              <a:schemeClr val="phClr">
                <a:tint val="60000"/>
                <a:shade val="99000"/>
                <a:satMod val="120000"/>
              </a:schemeClr>
            </a:gs>
            <a:gs pos="100000">
              <a:schemeClr val="phClr">
                <a:tint val="55000"/>
                <a:satMod val="140000"/>
              </a:schemeClr>
            </a:gs>
          </a:gsLst>
          <a:path path="circle">
            <a:fillToRect l="100000" t="100000" r="100000" b="100000"/>
          </a:path>
        </a:gradFill>
        <a:gradFill rotWithShape="1">
          <a:gsLst>
            <a:gs pos="0">
              <a:schemeClr val="phClr">
                <a:shade val="85000"/>
                <a:satMod val="130000"/>
              </a:schemeClr>
            </a:gs>
            <a:gs pos="34000">
              <a:schemeClr val="phClr">
                <a:shade val="87000"/>
                <a:satMod val="125000"/>
              </a:schemeClr>
            </a:gs>
            <a:gs pos="70000">
              <a:schemeClr val="phClr">
                <a:tint val="100000"/>
                <a:shade val="90000"/>
                <a:satMod val="130000"/>
              </a:schemeClr>
            </a:gs>
            <a:gs pos="100000">
              <a:schemeClr val="phClr">
                <a:tint val="100000"/>
                <a:shade val="100000"/>
                <a:satMod val="110000"/>
              </a:schemeClr>
            </a:gs>
          </a:gsLst>
          <a:path path="circle">
            <a:fillToRect l="100000" t="100000" r="100000" b="100000"/>
          </a:path>
        </a:gradFill>
      </a:fillStyleLst>
      <a:lnStyleLst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2700000" algn="br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44450" dist="25400" dir="2700000" algn="br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9800000"/>
            </a:lightRig>
          </a:scene3d>
          <a:sp3d prstMaterial="flat">
            <a:bevelT w="25400" h="31750"/>
          </a:sp3d>
        </a:effectStyle>
      </a:effectStyleLst>
      <a:bgFillStyleLst>
        <a:solidFill>
          <a:schemeClr val="phClr"/>
        </a:solidFill>
        <a:solidFill>
          <a:schemeClr val="phClr">
            <a:tint val="90000"/>
            <a:shade val="97000"/>
            <a:satMod val="130000"/>
          </a:schemeClr>
        </a:solidFill>
        <a:gradFill rotWithShape="1">
          <a:gsLst>
            <a:gs pos="0">
              <a:schemeClr val="phClr">
                <a:tint val="96000"/>
                <a:shade val="99000"/>
                <a:satMod val="140000"/>
              </a:schemeClr>
            </a:gs>
            <a:gs pos="65000">
              <a:schemeClr val="phClr">
                <a:tint val="100000"/>
                <a:shade val="80000"/>
                <a:satMod val="130000"/>
              </a:schemeClr>
            </a:gs>
            <a:gs pos="100000">
              <a:schemeClr val="phClr">
                <a:tint val="100000"/>
                <a:shade val="48000"/>
                <a:satMod val="120000"/>
              </a:schemeClr>
            </a:gs>
          </a:gsLst>
          <a:lin ang="162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41798785_TF56160789" id="{80AA9D2D-EE59-4148-A11E-A51EEE828B28}" vid="{AEAFD717-D3C8-4034-8F7E-D5220B0CCEB8}"/>
    </a:ext>
  </a:extLst>
</a:theme>
</file>

<file path=ppt/theme/theme2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-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72186B0368147C479BD53A828F2E3F79" ma:contentTypeVersion="12" ma:contentTypeDescription="Ein neues Dokument erstellen." ma:contentTypeScope="" ma:versionID="50ebee930fdf8be62e6421d5789ec3dd">
  <xsd:schema xmlns:xsd="http://www.w3.org/2001/XMLSchema" xmlns:xs="http://www.w3.org/2001/XMLSchema" xmlns:p="http://schemas.microsoft.com/office/2006/metadata/properties" xmlns:ns2="7170a8cd-4e63-454b-b6f4-867006f61af7" xmlns:ns3="fdaae77f-62af-41c3-82a6-fd1e0c26816b" targetNamespace="http://schemas.microsoft.com/office/2006/metadata/properties" ma:root="true" ma:fieldsID="45d4458b7ec0308bff1c597da6707c1b" ns2:_="" ns3:_="">
    <xsd:import namespace="7170a8cd-4e63-454b-b6f4-867006f61af7"/>
    <xsd:import namespace="fdaae77f-62af-41c3-82a6-fd1e0c26816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DateTaken" minOccurs="0"/>
                <xsd:element ref="ns2:MediaServiceObjectDetectorVersions" minOccurs="0"/>
                <xsd:element ref="ns2:MediaServiceGenerationTime" minOccurs="0"/>
                <xsd:element ref="ns2:MediaServiceEventHashCode" minOccurs="0"/>
                <xsd:element ref="ns2:MediaLengthInSeconds" minOccurs="0"/>
                <xsd:element ref="ns2:lcf76f155ced4ddcb4097134ff3c332f" minOccurs="0"/>
                <xsd:element ref="ns3:TaxCatchAll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70a8cd-4e63-454b-b6f4-867006f61af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ateTaken" ma:index="11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bjectDetectorVersions" ma:index="12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5" nillable="true" ma:displayName="MediaLengthInSeconds" ma:hidden="true" ma:internalName="MediaLengthInSeconds" ma:readOnly="true">
      <xsd:simpleType>
        <xsd:restriction base="dms:Unknown"/>
      </xsd:simpleType>
    </xsd:element>
    <xsd:element name="lcf76f155ced4ddcb4097134ff3c332f" ma:index="17" nillable="true" ma:taxonomy="true" ma:internalName="lcf76f155ced4ddcb4097134ff3c332f" ma:taxonomyFieldName="MediaServiceImageTags" ma:displayName="Bildmarkierungen" ma:readOnly="false" ma:fieldId="{5cf76f15-5ced-4ddc-b409-7134ff3c332f}" ma:taxonomyMulti="true" ma:sspId="96dccbf1-bb2b-402d-be31-4a4f6faffb52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OCR" ma:index="19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daae77f-62af-41c3-82a6-fd1e0c26816b" elementFormDefault="qualified">
    <xsd:import namespace="http://schemas.microsoft.com/office/2006/documentManagement/types"/>
    <xsd:import namespace="http://schemas.microsoft.com/office/infopath/2007/PartnerControls"/>
    <xsd:element name="TaxCatchAll" ma:index="18" nillable="true" ma:displayName="Taxonomy Catch All Column" ma:hidden="true" ma:list="{8042b4f4-cbca-490c-b667-ba8822d0a614}" ma:internalName="TaxCatchAll" ma:showField="CatchAllData" ma:web="fdaae77f-62af-41c3-82a6-fd1e0c26816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Inhaltstyp"/>
        <xsd:element ref="dc:title" minOccurs="0" maxOccurs="1" ma:index="4" ma:displayName="Titel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fdaae77f-62af-41c3-82a6-fd1e0c26816b" xsi:nil="true"/>
    <lcf76f155ced4ddcb4097134ff3c332f xmlns="7170a8cd-4e63-454b-b6f4-867006f61af7">
      <Terms xmlns="http://schemas.microsoft.com/office/infopath/2007/PartnerControls"/>
    </lcf76f155ced4ddcb4097134ff3c332f>
  </documentManagement>
</p:properties>
</file>

<file path=customXml/itemProps1.xml><?xml version="1.0" encoding="utf-8"?>
<ds:datastoreItem xmlns:ds="http://schemas.openxmlformats.org/officeDocument/2006/customXml" ds:itemID="{1950849C-0497-44CC-A2A0-EE13BB6EA581}"/>
</file>

<file path=customXml/itemProps2.xml><?xml version="1.0" encoding="utf-8"?>
<ds:datastoreItem xmlns:ds="http://schemas.openxmlformats.org/officeDocument/2006/customXml" ds:itemID="{FE18B46A-F1C7-49B7-967C-853B7DF5F46C}"/>
</file>

<file path=customXml/itemProps3.xml><?xml version="1.0" encoding="utf-8"?>
<ds:datastoreItem xmlns:ds="http://schemas.openxmlformats.org/officeDocument/2006/customXml" ds:itemID="{DEB35ED9-EFE7-4511-8CF9-128FA6537771}"/>
</file>

<file path=docProps/app.xml><?xml version="1.0" encoding="utf-8"?>
<Properties xmlns="http://schemas.openxmlformats.org/officeDocument/2006/extended-properties" xmlns:vt="http://schemas.openxmlformats.org/officeDocument/2006/docPropsVTypes">
  <Template>{888E186A-A156-478A-B476-F3BBC6688C46}tf56160789_win32</Template>
  <TotalTime>0</TotalTime>
  <Words>627</Words>
  <Application>Microsoft Office PowerPoint</Application>
  <PresentationFormat>Breitbild</PresentationFormat>
  <Paragraphs>106</Paragraphs>
  <Slides>16</Slides>
  <Notes>6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6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16</vt:i4>
      </vt:variant>
    </vt:vector>
  </HeadingPairs>
  <TitlesOfParts>
    <vt:vector size="23" baseType="lpstr">
      <vt:lpstr>Arial</vt:lpstr>
      <vt:lpstr>Bookman Old Style</vt:lpstr>
      <vt:lpstr>Calibri</vt:lpstr>
      <vt:lpstr>Franklin Gothic Book</vt:lpstr>
      <vt:lpstr>JetBrains Mono</vt:lpstr>
      <vt:lpstr>Symbol</vt:lpstr>
      <vt:lpstr>Benutzerdefiniert</vt:lpstr>
      <vt:lpstr>Neue Themen für die 808</vt:lpstr>
      <vt:lpstr>Plan für die Woche</vt:lpstr>
      <vt:lpstr>Plan für heute</vt:lpstr>
      <vt:lpstr>Wrapper-Klassen</vt:lpstr>
      <vt:lpstr>Grundlagen</vt:lpstr>
      <vt:lpstr>Wrapper-Klassen</vt:lpstr>
      <vt:lpstr>Boolean-Konstruktor</vt:lpstr>
      <vt:lpstr>Byte - Konstruktor</vt:lpstr>
      <vt:lpstr>Short - Konstruktor</vt:lpstr>
      <vt:lpstr>Integer und Long - Konstruktor</vt:lpstr>
      <vt:lpstr>Float - Konstruktor</vt:lpstr>
      <vt:lpstr>Double - Konstruktor</vt:lpstr>
      <vt:lpstr>Character - Konstruktor</vt:lpstr>
      <vt:lpstr>Methoden</vt:lpstr>
      <vt:lpstr>Aufgabe</vt:lpstr>
      <vt:lpstr>Autoboxing und Unboxing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Alexandra Bobenhausen</dc:creator>
  <cp:lastModifiedBy>Anita Tomme</cp:lastModifiedBy>
  <cp:revision>119</cp:revision>
  <dcterms:created xsi:type="dcterms:W3CDTF">2024-11-15T22:41:41Z</dcterms:created>
  <dcterms:modified xsi:type="dcterms:W3CDTF">2025-02-18T12:40:37Z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0x01010072186B0368147C479BD53A828F2E3F79</vt:lpwstr>
  </property>
</Properties>
</file>