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9"/>
    <p:restoredTop sz="94668"/>
  </p:normalViewPr>
  <p:slideViewPr>
    <p:cSldViewPr snapToGrid="0">
      <p:cViewPr>
        <p:scale>
          <a:sx n="160" d="100"/>
          <a:sy n="160" d="100"/>
        </p:scale>
        <p:origin x="632" y="1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09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50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4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8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4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17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956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71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4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40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80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98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20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501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157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07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713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659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5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3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644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6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6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87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82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6135d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6135d3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3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mmEPhGz6QnPq7-1z2wtuCuIRNzu_VaF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34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rgbClr val="FF9900"/>
                </a:solidFill>
              </a:rPr>
              <a:t>PLR Milionário pt4</a:t>
            </a:r>
            <a:endParaRPr sz="60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Mas o que faz o VSL converter não são as imagens ou vídeos! Isso apenas aumenta a taxa de conversão do mesmo.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O que realmente faz vender é a </a:t>
            </a:r>
            <a:r>
              <a:rPr lang="pt-BR" sz="2000" dirty="0" err="1">
                <a:solidFill>
                  <a:schemeClr val="dk1"/>
                </a:solidFill>
              </a:rPr>
              <a:t>copy</a:t>
            </a:r>
            <a:r>
              <a:rPr lang="pt-BR" sz="2000" dirty="0">
                <a:solidFill>
                  <a:schemeClr val="dk1"/>
                </a:solidFill>
              </a:rPr>
              <a:t>. Se a </a:t>
            </a:r>
            <a:r>
              <a:rPr lang="pt-BR" sz="2000" dirty="0" err="1">
                <a:solidFill>
                  <a:schemeClr val="dk1"/>
                </a:solidFill>
              </a:rPr>
              <a:t>copy</a:t>
            </a:r>
            <a:r>
              <a:rPr lang="pt-BR" sz="2000" dirty="0">
                <a:solidFill>
                  <a:schemeClr val="dk1"/>
                </a:solidFill>
              </a:rPr>
              <a:t> estiver boa, não será a falta de algumas imagens ou vídeos que impedirão seu produto de validar.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Depois que nós rodarmos campanhas, vamos ver se o VSL irá converter. Se sim, vamos melhorá-lo adicionando imagens, vídeos e outros elementos, vou passar tudo isso para vocês também...</a:t>
            </a:r>
          </a:p>
        </p:txBody>
      </p:sp>
    </p:spTree>
    <p:extLst>
      <p:ext uri="{BB962C8B-B14F-4D97-AF65-F5344CB8AC3E}">
        <p14:creationId xmlns:p14="http://schemas.microsoft.com/office/powerpoint/2010/main" val="245009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Voltando ao assunto principal agora, vamos dar um confere no vídeo seguindo esses pontos: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90% dos slides com “...” no final da frase.</a:t>
            </a:r>
          </a:p>
          <a:p>
            <a:pPr marL="342900" lvl="0" indent="-342900"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Use fonte Open </a:t>
            </a:r>
            <a:r>
              <a:rPr lang="pt-BR" sz="2000" dirty="0" err="1">
                <a:solidFill>
                  <a:schemeClr val="dk1"/>
                </a:solidFill>
              </a:rPr>
              <a:t>Sans</a:t>
            </a:r>
            <a:r>
              <a:rPr lang="pt-BR" sz="2000" dirty="0">
                <a:solidFill>
                  <a:schemeClr val="dk1"/>
                </a:solidFill>
              </a:rPr>
              <a:t> tamanho 30 no Sony Vegas ou se for fazer pelo PowerPoint, use tamanho 42 (Fale isso para o editor de vídeo)</a:t>
            </a:r>
          </a:p>
          <a:p>
            <a:pPr marL="342900" lvl="0" indent="-342900"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2 linhas de texto em 90% dos slides, só use mais que isso se realmente for necessário</a:t>
            </a:r>
          </a:p>
          <a:p>
            <a:pPr marL="342900" lvl="0" indent="-342900"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O slide tem que estar em sincronia com a voz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Show, tudo certo com o VSL... Bora dar uma olhada no conteúdo do produto que será entregue.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Lembre-se, o e-book na versão atual de hoje, é uma versão básica e seu objetivo é o seguinte: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</a:rPr>
              <a:t>Entregar o principal que foi prometido + Avisar que nos próximos dias terão mais conteúdos + Garantir a satisfação do cliente oferecendo o reembolso se ele quiser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pt-BR" sz="16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chemeClr val="dk1"/>
                </a:solidFill>
              </a:rPr>
              <a:t>Na última aula, analisamos na </a:t>
            </a:r>
            <a:r>
              <a:rPr lang="pt-BR" sz="2000" dirty="0" err="1">
                <a:solidFill>
                  <a:schemeClr val="dk1"/>
                </a:solidFill>
              </a:rPr>
              <a:t>copy</a:t>
            </a:r>
            <a:r>
              <a:rPr lang="pt-BR" sz="2000" dirty="0">
                <a:solidFill>
                  <a:schemeClr val="dk1"/>
                </a:solidFill>
              </a:rPr>
              <a:t> do vídeo VSL, o que foi prometido e a promessa era sobre perder peso com vitaminas...</a:t>
            </a:r>
          </a:p>
          <a:p>
            <a:endParaRPr lang="pt-BR" sz="2000" dirty="0">
              <a:solidFill>
                <a:schemeClr val="dk1"/>
              </a:solidFill>
            </a:endParaRPr>
          </a:p>
          <a:p>
            <a:r>
              <a:rPr lang="pt-BR" sz="2000" dirty="0">
                <a:solidFill>
                  <a:schemeClr val="dk1"/>
                </a:solidFill>
              </a:rPr>
              <a:t>Procurei um PLR com várias receitas de vitaminas e </a:t>
            </a:r>
            <a:r>
              <a:rPr lang="pt-BR" sz="2000" dirty="0" err="1">
                <a:solidFill>
                  <a:schemeClr val="dk1"/>
                </a:solidFill>
              </a:rPr>
              <a:t>shakes</a:t>
            </a:r>
            <a:r>
              <a:rPr lang="pt-BR" sz="2000" dirty="0">
                <a:solidFill>
                  <a:schemeClr val="dk1"/>
                </a:solidFill>
              </a:rPr>
              <a:t>, traduzi e aqui está...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4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Apenas lembrando a promessa... Isso está na </a:t>
            </a:r>
            <a:r>
              <a:rPr lang="pt-BR" sz="2000" dirty="0" err="1">
                <a:solidFill>
                  <a:schemeClr val="dk1"/>
                </a:solidFill>
              </a:rPr>
              <a:t>copy</a:t>
            </a:r>
            <a:r>
              <a:rPr lang="pt-BR" sz="2000" dirty="0">
                <a:solidFill>
                  <a:schemeClr val="dk1"/>
                </a:solidFill>
              </a:rPr>
              <a:t> do VSL.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05EC3E-AC23-CF43-8812-0E30AB79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6" y="1650662"/>
            <a:ext cx="6310648" cy="33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0" y="-88697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Neste e-book entregamos mais de 20 receitas de vitaminas e </a:t>
            </a:r>
            <a:r>
              <a:rPr lang="pt-BR" sz="2000" dirty="0" err="1">
                <a:solidFill>
                  <a:schemeClr val="dk1"/>
                </a:solidFill>
              </a:rPr>
              <a:t>shakes</a:t>
            </a:r>
            <a:r>
              <a:rPr lang="pt-BR" sz="2000" dirty="0">
                <a:solidFill>
                  <a:schemeClr val="dk1"/>
                </a:solidFill>
              </a:rPr>
              <a:t> emagrecedores que possuem um baixo custo preparatório e uma facilidade para serem feitos.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solidFill>
                  <a:schemeClr val="dk1"/>
                </a:solidFill>
              </a:rPr>
              <a:t>VOU FALAR DE NOVO, </a:t>
            </a:r>
            <a:r>
              <a:rPr lang="pt-BR" sz="2000" dirty="0">
                <a:solidFill>
                  <a:schemeClr val="dk1"/>
                </a:solidFill>
              </a:rPr>
              <a:t>nós prometemos outras coisas no VSL, depois que chegarmos a conclusão de que estamos tendo retornos, vamos melhorar muito esse conteúdo e entregar o restante das promessas.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Perceba que na ultima página, falamos sobre a entrega dos próximos conteúdos </a:t>
            </a:r>
            <a:r>
              <a:rPr lang="pt-BR" sz="2000" b="1" dirty="0">
                <a:solidFill>
                  <a:srgbClr val="FF0000"/>
                </a:solidFill>
              </a:rPr>
              <a:t>e também deixamos o cliente decidir se quer pedir o dinheiro de volta ou não.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1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 err="1">
                <a:solidFill>
                  <a:schemeClr val="dk1"/>
                </a:solidFill>
              </a:rPr>
              <a:t>Showww</a:t>
            </a:r>
            <a:r>
              <a:rPr lang="pt-BR" sz="2000" dirty="0">
                <a:solidFill>
                  <a:schemeClr val="dk1"/>
                </a:solidFill>
              </a:rPr>
              <a:t>!!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Áudio, tá 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Vídeo VSL, tá 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Conteúdo do produto MVP, está 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Vamos preparar a página de vendas do produto... 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2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3600" b="1" dirty="0">
                <a:solidFill>
                  <a:srgbClr val="FF0000"/>
                </a:solidFill>
              </a:rPr>
              <a:t>Mas saiba que esse é o meu jeito de fazer a página de vendas!!!!!</a:t>
            </a:r>
          </a:p>
          <a:p>
            <a:pPr lvl="0" algn="ctr"/>
            <a:endParaRPr lang="pt-BR" sz="3600" b="1" dirty="0">
              <a:solidFill>
                <a:srgbClr val="FF0000"/>
              </a:solidFill>
            </a:endParaRPr>
          </a:p>
          <a:p>
            <a:pPr lvl="0" algn="ctr"/>
            <a:r>
              <a:rPr lang="pt-BR" sz="2800" b="1" dirty="0">
                <a:solidFill>
                  <a:srgbClr val="FF0000"/>
                </a:solidFill>
              </a:rPr>
              <a:t>Se você achar difícil, é só seguir o que o </a:t>
            </a:r>
            <a:r>
              <a:rPr lang="pt-BR" sz="2800" b="1" dirty="0" err="1">
                <a:solidFill>
                  <a:srgbClr val="FF0000"/>
                </a:solidFill>
              </a:rPr>
              <a:t>Higão</a:t>
            </a:r>
            <a:r>
              <a:rPr lang="pt-BR" sz="2800" b="1" dirty="0">
                <a:solidFill>
                  <a:srgbClr val="FF0000"/>
                </a:solidFill>
              </a:rPr>
              <a:t> ensinou que eu considero mais fácil.</a:t>
            </a:r>
          </a:p>
          <a:p>
            <a:pPr lvl="0" algn="ctr"/>
            <a:endParaRPr lang="pt-BR" sz="2800" b="1" dirty="0">
              <a:solidFill>
                <a:srgbClr val="FF0000"/>
              </a:solidFill>
            </a:endParaRPr>
          </a:p>
          <a:p>
            <a:pPr lvl="0" algn="ctr"/>
            <a:r>
              <a:rPr lang="pt-BR" sz="2800" b="1" dirty="0">
                <a:solidFill>
                  <a:srgbClr val="FF0000"/>
                </a:solidFill>
              </a:rPr>
              <a:t>Mas é clique a clique, vamos passar etapa por etapa aqui para vocês.</a:t>
            </a:r>
          </a:p>
        </p:txBody>
      </p:sp>
    </p:spTree>
    <p:extLst>
      <p:ext uri="{BB962C8B-B14F-4D97-AF65-F5344CB8AC3E}">
        <p14:creationId xmlns:p14="http://schemas.microsoft.com/office/powerpoint/2010/main" val="328344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2000" dirty="0">
                <a:solidFill>
                  <a:schemeClr val="dk1"/>
                </a:solidFill>
              </a:rPr>
              <a:t>Criar Página de Vendas: Ver slides do Mateus.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1600" dirty="0">
              <a:solidFill>
                <a:srgbClr val="FF0000"/>
              </a:solidFill>
            </a:endParaRP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Comprar domínio</a:t>
            </a: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Configurar na </a:t>
            </a:r>
            <a:r>
              <a:rPr lang="pt-BR" sz="1600" dirty="0" err="1">
                <a:solidFill>
                  <a:schemeClr val="tx1"/>
                </a:solidFill>
              </a:rPr>
              <a:t>CloudFlare</a:t>
            </a:r>
            <a:endParaRPr lang="pt-BR" sz="1600" dirty="0">
              <a:solidFill>
                <a:schemeClr val="tx1"/>
              </a:solidFill>
            </a:endParaRP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Configurar na GitHub</a:t>
            </a: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Editar o </a:t>
            </a:r>
            <a:r>
              <a:rPr lang="pt-BR" sz="1600" dirty="0" err="1">
                <a:solidFill>
                  <a:schemeClr val="tx1"/>
                </a:solidFill>
              </a:rPr>
              <a:t>Template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Hospedar o VSL no </a:t>
            </a:r>
            <a:r>
              <a:rPr lang="pt-BR" sz="1600" dirty="0" err="1">
                <a:solidFill>
                  <a:schemeClr val="tx1"/>
                </a:solidFill>
              </a:rPr>
              <a:t>Vturb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Colocar o VSL na Página de Vendas</a:t>
            </a: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Configurar link do botão</a:t>
            </a: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Configurar temporização do botão com a CTA do VSL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Subir o </a:t>
            </a:r>
            <a:r>
              <a:rPr lang="pt-BR" sz="1600" dirty="0" err="1">
                <a:solidFill>
                  <a:schemeClr val="tx1"/>
                </a:solidFill>
              </a:rPr>
              <a:t>Template</a:t>
            </a:r>
            <a:r>
              <a:rPr lang="pt-BR" sz="1600" dirty="0">
                <a:solidFill>
                  <a:schemeClr val="tx1"/>
                </a:solidFill>
              </a:rPr>
              <a:t> na GitHub</a:t>
            </a:r>
          </a:p>
          <a:p>
            <a:pPr lvl="0"/>
            <a:r>
              <a:rPr lang="pt-BR" sz="1600" dirty="0">
                <a:solidFill>
                  <a:schemeClr val="tx1"/>
                </a:solidFill>
              </a:rPr>
              <a:t>- Finalizado</a:t>
            </a:r>
          </a:p>
          <a:p>
            <a:pPr lvl="0"/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3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Cadastro do produto na </a:t>
            </a:r>
            <a:r>
              <a:rPr lang="pt-BR" sz="2000" dirty="0" err="1">
                <a:solidFill>
                  <a:schemeClr val="dk1"/>
                </a:solidFill>
              </a:rPr>
              <a:t>Kiwify</a:t>
            </a:r>
            <a:r>
              <a:rPr lang="pt-BR" sz="2000" dirty="0">
                <a:solidFill>
                  <a:schemeClr val="dk1"/>
                </a:solidFill>
              </a:rPr>
              <a:t>... Ver slides do Mateus.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8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E2F1921E-F3BC-624B-92E4-3713FA572216}"/>
              </a:ext>
            </a:extLst>
          </p:cNvPr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Agora que temos a página de vendas finalizada, só precisamos se atentar a um detalhe...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Não podemos colocar direto o link da Página de vendas no </a:t>
            </a:r>
            <a:r>
              <a:rPr lang="pt-BR" sz="2000" dirty="0" err="1">
                <a:solidFill>
                  <a:schemeClr val="dk1"/>
                </a:solidFill>
              </a:rPr>
              <a:t>Facebook</a:t>
            </a:r>
            <a:r>
              <a:rPr lang="pt-BR" sz="2000" dirty="0">
                <a:solidFill>
                  <a:schemeClr val="dk1"/>
                </a:solidFill>
              </a:rPr>
              <a:t>...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Desse jeito aqui: (Abrir </a:t>
            </a:r>
            <a:r>
              <a:rPr lang="pt-BR" sz="2000" dirty="0" err="1">
                <a:solidFill>
                  <a:schemeClr val="dk1"/>
                </a:solidFill>
              </a:rPr>
              <a:t>Facebook</a:t>
            </a:r>
            <a:r>
              <a:rPr lang="pt-BR" sz="2000" dirty="0">
                <a:solidFill>
                  <a:schemeClr val="dk1"/>
                </a:solidFill>
              </a:rPr>
              <a:t> e mostrar)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Porque na nossa página de vendas, tem elementos como, título com promessas, vídeo com promessas, etc. que podem fazer com que a conta seja bloqueada instantaneamente.</a:t>
            </a:r>
          </a:p>
        </p:txBody>
      </p:sp>
    </p:spTree>
    <p:extLst>
      <p:ext uri="{BB962C8B-B14F-4D97-AF65-F5344CB8AC3E}">
        <p14:creationId xmlns:p14="http://schemas.microsoft.com/office/powerpoint/2010/main" val="24518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-11656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9900"/>
                </a:solidFill>
              </a:rPr>
              <a:t>O que eu prometi na última aula?</a:t>
            </a:r>
            <a:endParaRPr sz="4000" b="1" dirty="0">
              <a:solidFill>
                <a:srgbClr val="FF99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Áudio narrado do Protocolo </a:t>
            </a:r>
            <a:r>
              <a:rPr lang="pt-BR" sz="2000" dirty="0" err="1">
                <a:solidFill>
                  <a:schemeClr val="dk1"/>
                </a:solidFill>
              </a:rPr>
              <a:t>Anti</a:t>
            </a:r>
            <a:r>
              <a:rPr lang="pt-BR" sz="2000" dirty="0">
                <a:solidFill>
                  <a:schemeClr val="dk1"/>
                </a:solidFill>
              </a:rPr>
              <a:t> Gordura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Vídeo VSL do Protocolo </a:t>
            </a:r>
            <a:r>
              <a:rPr lang="pt-BR" sz="2000" dirty="0" err="1">
                <a:solidFill>
                  <a:schemeClr val="dk1"/>
                </a:solidFill>
              </a:rPr>
              <a:t>Anti</a:t>
            </a:r>
            <a:r>
              <a:rPr lang="pt-BR" sz="2000" dirty="0">
                <a:solidFill>
                  <a:schemeClr val="dk1"/>
                </a:solidFill>
              </a:rPr>
              <a:t> Gordura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MVP do Conteúdo do Protocolo </a:t>
            </a:r>
            <a:r>
              <a:rPr lang="pt-BR" sz="2000" dirty="0" err="1">
                <a:solidFill>
                  <a:schemeClr val="dk1"/>
                </a:solidFill>
              </a:rPr>
              <a:t>Anti</a:t>
            </a:r>
            <a:r>
              <a:rPr lang="pt-BR" sz="2000" dirty="0">
                <a:solidFill>
                  <a:schemeClr val="dk1"/>
                </a:solidFill>
              </a:rPr>
              <a:t> Gordura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 hoje ainda vamos fazer...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Criar a Página de Vendas do Produto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Cadastrar ele na </a:t>
            </a:r>
            <a:r>
              <a:rPr lang="pt-BR" sz="2000" dirty="0" err="1">
                <a:solidFill>
                  <a:schemeClr val="dk1"/>
                </a:solidFill>
              </a:rPr>
              <a:t>Kiwify</a:t>
            </a:r>
            <a:endParaRPr lang="pt-BR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Hoje tem um presentão para vocês... Fiquem até o fim.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E2F1921E-F3BC-624B-92E4-3713FA572216}"/>
              </a:ext>
            </a:extLst>
          </p:cNvPr>
          <p:cNvSpPr txBox="1"/>
          <p:nvPr/>
        </p:nvSpPr>
        <p:spPr>
          <a:xfrm>
            <a:off x="311700" y="1022600"/>
            <a:ext cx="8520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Para resolver isso, basta criar algo que chamamos de PRESELL.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 é como se fosse uma capa protetora para esconder do </a:t>
            </a:r>
            <a:r>
              <a:rPr lang="pt-BR" sz="2000" dirty="0" err="1">
                <a:solidFill>
                  <a:schemeClr val="dk1"/>
                </a:solidFill>
              </a:rPr>
              <a:t>Facebook</a:t>
            </a:r>
            <a:r>
              <a:rPr lang="pt-BR" sz="2000" dirty="0">
                <a:solidFill>
                  <a:schemeClr val="dk1"/>
                </a:solidFill>
              </a:rPr>
              <a:t> a página que possui promessas. Ele serve para camuflar a página de vendas.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Vou entregar um </a:t>
            </a:r>
            <a:r>
              <a:rPr lang="pt-BR" sz="2000" dirty="0" err="1">
                <a:solidFill>
                  <a:schemeClr val="dk1"/>
                </a:solidFill>
              </a:rPr>
              <a:t>template</a:t>
            </a:r>
            <a:r>
              <a:rPr lang="pt-BR" sz="2000" dirty="0">
                <a:solidFill>
                  <a:schemeClr val="dk1"/>
                </a:solidFill>
              </a:rPr>
              <a:t> pronto de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 para vocês, é só fazer isso...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(Negão vai ensinar a subir 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 na GitHub e editar o link do botão)</a:t>
            </a:r>
          </a:p>
        </p:txBody>
      </p:sp>
    </p:spTree>
    <p:extLst>
      <p:ext uri="{BB962C8B-B14F-4D97-AF65-F5344CB8AC3E}">
        <p14:creationId xmlns:p14="http://schemas.microsoft.com/office/powerpoint/2010/main" val="82209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E2F1921E-F3BC-624B-92E4-3713FA572216}"/>
              </a:ext>
            </a:extLst>
          </p:cNvPr>
          <p:cNvSpPr txBox="1"/>
          <p:nvPr/>
        </p:nvSpPr>
        <p:spPr>
          <a:xfrm>
            <a:off x="311700" y="1022600"/>
            <a:ext cx="8520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Você deve colocar o link do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 no </a:t>
            </a:r>
            <a:r>
              <a:rPr lang="pt-BR" sz="2000" dirty="0" err="1">
                <a:solidFill>
                  <a:schemeClr val="dk1"/>
                </a:solidFill>
              </a:rPr>
              <a:t>Facebook</a:t>
            </a:r>
            <a:r>
              <a:rPr lang="pt-BR" sz="2000" dirty="0">
                <a:solidFill>
                  <a:schemeClr val="dk1"/>
                </a:solidFill>
              </a:rPr>
              <a:t>! (abrir para mostrar)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Quem clicar no anúncio vai para 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 e do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, vai para página de vendas.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solidFill>
                  <a:schemeClr val="dk1"/>
                </a:solidFill>
              </a:rPr>
              <a:t>Anúncio &gt; </a:t>
            </a:r>
            <a:r>
              <a:rPr lang="pt-BR" sz="2000" b="1" dirty="0" err="1">
                <a:solidFill>
                  <a:schemeClr val="dk1"/>
                </a:solidFill>
              </a:rPr>
              <a:t>Presell</a:t>
            </a:r>
            <a:r>
              <a:rPr lang="pt-BR" sz="2000" b="1" dirty="0">
                <a:solidFill>
                  <a:schemeClr val="dk1"/>
                </a:solidFill>
              </a:rPr>
              <a:t> &gt; Página de Vendas &gt; </a:t>
            </a:r>
            <a:r>
              <a:rPr lang="pt-BR" sz="2000" b="1" dirty="0" err="1">
                <a:solidFill>
                  <a:schemeClr val="dk1"/>
                </a:solidFill>
              </a:rPr>
              <a:t>Checkout</a:t>
            </a:r>
            <a:endParaRPr lang="pt-BR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9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E2F1921E-F3BC-624B-92E4-3713FA572216}"/>
              </a:ext>
            </a:extLst>
          </p:cNvPr>
          <p:cNvSpPr txBox="1"/>
          <p:nvPr/>
        </p:nvSpPr>
        <p:spPr>
          <a:xfrm>
            <a:off x="311700" y="1022600"/>
            <a:ext cx="8520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Link do </a:t>
            </a:r>
            <a:r>
              <a:rPr lang="pt-BR" sz="2000" dirty="0" err="1">
                <a:solidFill>
                  <a:schemeClr val="dk1"/>
                </a:solidFill>
              </a:rPr>
              <a:t>Presell</a:t>
            </a:r>
            <a:r>
              <a:rPr lang="pt-BR" sz="2000" dirty="0">
                <a:solidFill>
                  <a:schemeClr val="dk1"/>
                </a:solidFill>
              </a:rPr>
              <a:t>: </a:t>
            </a:r>
            <a:r>
              <a:rPr lang="pt-BR" sz="2000" dirty="0" err="1">
                <a:solidFill>
                  <a:schemeClr val="dk1"/>
                </a:solidFill>
              </a:rPr>
              <a:t>https</a:t>
            </a:r>
            <a:r>
              <a:rPr lang="pt-BR" sz="2000" dirty="0">
                <a:solidFill>
                  <a:schemeClr val="dk1"/>
                </a:solidFill>
              </a:rPr>
              <a:t>://</a:t>
            </a:r>
            <a:r>
              <a:rPr lang="pt-BR" sz="2000" dirty="0" err="1">
                <a:solidFill>
                  <a:schemeClr val="dk1"/>
                </a:solidFill>
              </a:rPr>
              <a:t>protocolozerobarriga.com</a:t>
            </a:r>
            <a:r>
              <a:rPr lang="pt-BR" sz="2000" dirty="0">
                <a:solidFill>
                  <a:schemeClr val="dk1"/>
                </a:solidFill>
              </a:rPr>
              <a:t>/</a:t>
            </a:r>
            <a:r>
              <a:rPr lang="pt-BR" sz="2000" dirty="0" err="1">
                <a:solidFill>
                  <a:schemeClr val="dk1"/>
                </a:solidFill>
              </a:rPr>
              <a:t>ps</a:t>
            </a: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chemeClr val="dk1"/>
                </a:solidFill>
              </a:rPr>
              <a:t>Link da Página de Vendas: </a:t>
            </a:r>
            <a:r>
              <a:rPr lang="pt-BR" sz="2000" dirty="0" err="1">
                <a:solidFill>
                  <a:schemeClr val="dk1"/>
                </a:solidFill>
              </a:rPr>
              <a:t>https</a:t>
            </a:r>
            <a:r>
              <a:rPr lang="pt-BR" sz="2000" dirty="0">
                <a:solidFill>
                  <a:schemeClr val="dk1"/>
                </a:solidFill>
              </a:rPr>
              <a:t>://</a:t>
            </a:r>
            <a:r>
              <a:rPr lang="pt-BR" sz="2000" dirty="0" err="1">
                <a:solidFill>
                  <a:schemeClr val="dk1"/>
                </a:solidFill>
              </a:rPr>
              <a:t>protocolozerobarriga.com</a:t>
            </a:r>
            <a:r>
              <a:rPr lang="pt-BR" sz="2000" dirty="0">
                <a:solidFill>
                  <a:schemeClr val="dk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386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E2F1921E-F3BC-624B-92E4-3713FA572216}"/>
              </a:ext>
            </a:extLst>
          </p:cNvPr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Vamos começar a criação dos anúncios...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Mas antes, preciso contar uma novidade para vocês.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Amanhã teremos uma </a:t>
            </a:r>
            <a:r>
              <a:rPr lang="pt-BR" sz="2000" dirty="0" err="1">
                <a:solidFill>
                  <a:schemeClr val="dk1"/>
                </a:solidFill>
              </a:rPr>
              <a:t>call</a:t>
            </a:r>
            <a:r>
              <a:rPr lang="pt-BR" sz="2000" dirty="0">
                <a:solidFill>
                  <a:schemeClr val="dk1"/>
                </a:solidFill>
              </a:rPr>
              <a:t> de dúvidas sobre o PLR Milionário conforme havíamos combinado...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Eu consegui trazer um grande amigo meu que já faturou quase 40 milhões de reais com Marketing Digital para ensinar vocês como criar ANÚNCIOS que vendem.</a:t>
            </a:r>
          </a:p>
        </p:txBody>
      </p:sp>
    </p:spTree>
    <p:extLst>
      <p:ext uri="{BB962C8B-B14F-4D97-AF65-F5344CB8AC3E}">
        <p14:creationId xmlns:p14="http://schemas.microsoft.com/office/powerpoint/2010/main" val="61469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0" y="-92722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C8B19F-9029-2742-946D-B7F0D2EE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380"/>
            <a:ext cx="9144000" cy="2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DE5D8181-6238-FA47-8F27-8C80EE328199}"/>
              </a:ext>
            </a:extLst>
          </p:cNvPr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Ele começou do absoluto ZERO quando tinha apenas 16 anos de idade e até hoje está no mercado, é um player das antigas que já faturou muito.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Amanhã as 20h da noite ele trará uma </a:t>
            </a:r>
            <a:r>
              <a:rPr lang="pt-BR" sz="2000" dirty="0" err="1">
                <a:solidFill>
                  <a:schemeClr val="dk1"/>
                </a:solidFill>
              </a:rPr>
              <a:t>call</a:t>
            </a:r>
            <a:r>
              <a:rPr lang="pt-BR" sz="2000" dirty="0">
                <a:solidFill>
                  <a:schemeClr val="dk1"/>
                </a:solidFill>
              </a:rPr>
              <a:t> completa sobre criação de anúncios...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Depois da </a:t>
            </a:r>
            <a:r>
              <a:rPr lang="pt-BR" sz="2000" dirty="0" err="1">
                <a:solidFill>
                  <a:schemeClr val="dk1"/>
                </a:solidFill>
              </a:rPr>
              <a:t>Call</a:t>
            </a:r>
            <a:r>
              <a:rPr lang="pt-BR" sz="2000" dirty="0">
                <a:solidFill>
                  <a:schemeClr val="dk1"/>
                </a:solidFill>
              </a:rPr>
              <a:t> dele, vou criar os anúncios para o Protocolo Zero Barriga e vou subir amanhã as campanhas, ao vivo com vocês.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 depois, vou abrir para tirar dúvidas.</a:t>
            </a:r>
          </a:p>
        </p:txBody>
      </p:sp>
    </p:spTree>
    <p:extLst>
      <p:ext uri="{BB962C8B-B14F-4D97-AF65-F5344CB8AC3E}">
        <p14:creationId xmlns:p14="http://schemas.microsoft.com/office/powerpoint/2010/main" val="147738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DE5D8181-6238-FA47-8F27-8C80EE328199}"/>
              </a:ext>
            </a:extLst>
          </p:cNvPr>
          <p:cNvSpPr txBox="1"/>
          <p:nvPr/>
        </p:nvSpPr>
        <p:spPr>
          <a:xfrm>
            <a:off x="311700" y="1022600"/>
            <a:ext cx="85206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Na </a:t>
            </a:r>
            <a:r>
              <a:rPr lang="pt-BR" sz="2000" dirty="0" err="1">
                <a:solidFill>
                  <a:schemeClr val="dk1"/>
                </a:solidFill>
              </a:rPr>
              <a:t>call</a:t>
            </a:r>
            <a:r>
              <a:rPr lang="pt-BR" sz="2000" dirty="0">
                <a:solidFill>
                  <a:schemeClr val="dk1"/>
                </a:solidFill>
              </a:rPr>
              <a:t> de amanhã, teremos: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Criação de anúncios para </a:t>
            </a:r>
            <a:r>
              <a:rPr lang="pt-BR" sz="2000" dirty="0" err="1">
                <a:solidFill>
                  <a:schemeClr val="dk1"/>
                </a:solidFill>
              </a:rPr>
              <a:t>Facebook</a:t>
            </a:r>
            <a:r>
              <a:rPr lang="pt-BR" sz="2000" dirty="0">
                <a:solidFill>
                  <a:schemeClr val="dk1"/>
                </a:solidFill>
              </a:rPr>
              <a:t> com </a:t>
            </a:r>
            <a:r>
              <a:rPr lang="pt-BR" sz="2000" dirty="0" err="1">
                <a:solidFill>
                  <a:schemeClr val="dk1"/>
                </a:solidFill>
              </a:rPr>
              <a:t>Hytallo</a:t>
            </a:r>
            <a:r>
              <a:rPr lang="pt-BR" sz="2000" dirty="0">
                <a:solidFill>
                  <a:schemeClr val="dk1"/>
                </a:solidFill>
              </a:rPr>
              <a:t> Soares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Vou criar ao vivo os anúncios do Protocolo Zero Barriga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Vou subir as campanhas do Protocolo Zero Barriga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Vou abrir para vocês tirarem dúvidas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Eu poderia fazer hoje a criação dos anúncios, mas fica melhor se eu fizer após a </a:t>
            </a:r>
            <a:r>
              <a:rPr lang="pt-BR" sz="2000" dirty="0" err="1">
                <a:solidFill>
                  <a:schemeClr val="dk1"/>
                </a:solidFill>
              </a:rPr>
              <a:t>Call</a:t>
            </a:r>
            <a:r>
              <a:rPr lang="pt-BR" sz="2000" dirty="0">
                <a:solidFill>
                  <a:schemeClr val="dk1"/>
                </a:solidFill>
              </a:rPr>
              <a:t> do </a:t>
            </a:r>
            <a:r>
              <a:rPr lang="pt-BR" sz="2000" dirty="0" err="1">
                <a:solidFill>
                  <a:schemeClr val="dk1"/>
                </a:solidFill>
              </a:rPr>
              <a:t>Hytallo</a:t>
            </a:r>
            <a:r>
              <a:rPr lang="pt-BR" sz="2000" dirty="0">
                <a:solidFill>
                  <a:schemeClr val="dk1"/>
                </a:solidFill>
              </a:rPr>
              <a:t> para que o conteúdo fique ainda mais completo para vocês.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</a:rPr>
              <a:t>Hoje deixamos tudo pronto, amanhã é só criar os anúncios, instalar os pixels e subir as campanhas.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2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DE5D8181-6238-FA47-8F27-8C80EE328199}"/>
              </a:ext>
            </a:extLst>
          </p:cNvPr>
          <p:cNvSpPr txBox="1"/>
          <p:nvPr/>
        </p:nvSpPr>
        <p:spPr>
          <a:xfrm>
            <a:off x="311700" y="1022600"/>
            <a:ext cx="85206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Depois que esse produto começar a vender... Ainda teremos outros assuntos para tratar.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Vou ensinar sobre conversão de boletos, funis de </a:t>
            </a:r>
            <a:r>
              <a:rPr lang="pt-BR" sz="2000" dirty="0" err="1">
                <a:solidFill>
                  <a:schemeClr val="dk1"/>
                </a:solidFill>
              </a:rPr>
              <a:t>upsell</a:t>
            </a:r>
            <a:r>
              <a:rPr lang="pt-BR" sz="2000" dirty="0">
                <a:solidFill>
                  <a:schemeClr val="dk1"/>
                </a:solidFill>
              </a:rPr>
              <a:t> e mais algumas coisas que podem aumentar e muito o lucro diário.</a:t>
            </a:r>
          </a:p>
        </p:txBody>
      </p:sp>
    </p:spTree>
    <p:extLst>
      <p:ext uri="{BB962C8B-B14F-4D97-AF65-F5344CB8AC3E}">
        <p14:creationId xmlns:p14="http://schemas.microsoft.com/office/powerpoint/2010/main" val="197505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0" y="1022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 dirty="0">
                <a:solidFill>
                  <a:srgbClr val="FF9900"/>
                </a:solidFill>
              </a:rPr>
              <a:t>REVISÃO COMPLETA </a:t>
            </a:r>
          </a:p>
          <a:p>
            <a:r>
              <a:rPr lang="pt-BR" sz="4000" b="1" dirty="0">
                <a:solidFill>
                  <a:srgbClr val="FF9900"/>
                </a:solidFill>
              </a:rPr>
              <a:t>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2653618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0" y="123083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 dirty="0">
                <a:solidFill>
                  <a:srgbClr val="FF9900"/>
                </a:solidFill>
              </a:rPr>
              <a:t>JÁ ADIANTEI O NOVO CRONOGRAMA DESSE MÊS</a:t>
            </a:r>
          </a:p>
          <a:p>
            <a:endParaRPr lang="pt-BR" sz="4000" b="1" dirty="0">
              <a:solidFill>
                <a:srgbClr val="FF9900"/>
              </a:solidFill>
            </a:endParaRPr>
          </a:p>
          <a:p>
            <a:r>
              <a:rPr lang="pt-BR" sz="4000" b="1" dirty="0">
                <a:solidFill>
                  <a:srgbClr val="FF9900"/>
                </a:solidFill>
              </a:rPr>
              <a:t>Querem ver?</a:t>
            </a:r>
          </a:p>
        </p:txBody>
      </p:sp>
    </p:spTree>
    <p:extLst>
      <p:ext uri="{BB962C8B-B14F-4D97-AF65-F5344CB8AC3E}">
        <p14:creationId xmlns:p14="http://schemas.microsoft.com/office/powerpoint/2010/main" val="130389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-11656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9900"/>
                </a:solidFill>
              </a:rPr>
              <a:t>PLR MILIONÁRIO</a:t>
            </a:r>
            <a:endParaRPr sz="4000" b="1" dirty="0">
              <a:solidFill>
                <a:srgbClr val="FF99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708" y="1556102"/>
            <a:ext cx="8520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4000" dirty="0">
                <a:solidFill>
                  <a:schemeClr val="dk1"/>
                </a:solidFill>
                <a:hlinkClick r:id="rId3"/>
              </a:rPr>
              <a:t>Clique aqui</a:t>
            </a:r>
            <a:r>
              <a:rPr lang="pt-BR" sz="4000" dirty="0">
                <a:solidFill>
                  <a:schemeClr val="dk1"/>
                </a:solidFill>
              </a:rPr>
              <a:t> para acessar a pasta que contém a narração, vídeo VSL e o MVP do conteúdo do produto. </a:t>
            </a:r>
            <a:endParaRPr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13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0" y="8832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 dirty="0">
                <a:solidFill>
                  <a:srgbClr val="FF9900"/>
                </a:solidFill>
              </a:rPr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6882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Vamos avaliar o áudio para saber se ficou bom...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1. O locutor usou as entonações certas e não está parecendo que ele está lendo?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2. Não pode ter pausas entre as falas. (Isso pode deixar menos hipnótico)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3. Não falou nada de errado? Tipo, errou alguma palavra e não percebeu? (Isso é você que tem que ouvir o áudio todo e relatar para o locutor corrigir, mas dificilmente acontece)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Se seu áudio está de acordo com esses pontos, está tudo bem!</a:t>
            </a:r>
          </a:p>
        </p:txBody>
      </p:sp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2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022600"/>
            <a:ext cx="8520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Se não... Veja como resolver: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1. Se o locutor está lendo o texto, provavelmente é porque ele não entendeu o que deve ser feito ou não sabe fazer o trabalho que você precisa. A decisão mais eficaz é trocar de locutor, mas, pode enviar a página de vendas do Protocolo Zero Barriga para ele analisar como deve ser narrado. (Se você narrar com meu locutor, não se preocupe com isso, ele manda muito)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022600"/>
            <a:ext cx="85206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Outro ponto...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2. Se o locutor está narrando bem porém está com muito espaço entre as falas, é apenas uma questão de edição... Você pode pedir para ele editar o áudio conforme você quer... Novamente, pode enviar o áudio narrado pelo meu locutor para ele ver como deve ser feito. Ou você mesmo pode fazer, baixar algum editor de áudio e mandar ver... Mas acho mais fácil comentar com o locutor na busca de uma solução, afinal, você pagou pelo trabalho dele.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022600"/>
            <a:ext cx="8520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Outro ponto...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3. Se o locutor falou palavras erradas, é mais simples ainda... Só falar para ele o que ele narrou de errado, corrigir o quanto antes e antes de te enviar, pedir que por gentileza, revise o áudio todo antes de te enviar.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Mas como disse, é muito raro de acontecer, eu já fiz mais de 30 </a:t>
            </a:r>
            <a:r>
              <a:rPr lang="pt-BR" sz="2000" dirty="0" err="1">
                <a:solidFill>
                  <a:schemeClr val="dk1"/>
                </a:solidFill>
              </a:rPr>
              <a:t>VSLs</a:t>
            </a:r>
            <a:r>
              <a:rPr lang="pt-BR" sz="2000" dirty="0">
                <a:solidFill>
                  <a:schemeClr val="dk1"/>
                </a:solidFill>
              </a:rPr>
              <a:t> e isso aconteceu apenas uma única vez.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022600"/>
            <a:ext cx="85206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Então... Áudio ok?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Seguimos agora para o vídeo...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chemeClr val="dk1"/>
                </a:solidFill>
              </a:rPr>
              <a:t>O vídeo VSL é de tipografia cinética (fundo branco e letras pretas), porque isso torna o vídeo muito hipnótico.</a:t>
            </a:r>
          </a:p>
          <a:p>
            <a:pPr lvl="0"/>
            <a:endParaRPr lang="pt-BR"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chemeClr val="dk1"/>
                </a:solidFill>
              </a:rPr>
              <a:t>E essa é a essência dele, ser hipnótico.</a:t>
            </a:r>
          </a:p>
          <a:p>
            <a:pPr lvl="0"/>
            <a:endParaRPr lang="pt-BR" sz="2000" dirty="0">
              <a:solidFill>
                <a:schemeClr val="dk1"/>
              </a:solidFill>
            </a:endParaRPr>
          </a:p>
          <a:p>
            <a:pPr lvl="0"/>
            <a:r>
              <a:rPr lang="pt-BR" sz="2000" dirty="0">
                <a:solidFill>
                  <a:schemeClr val="dk1"/>
                </a:solidFill>
              </a:rPr>
              <a:t>Então, o principal é: (próximo slide)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>
            <a:extLst>
              <a:ext uri="{FF2B5EF4-FFF2-40B4-BE49-F238E27FC236}">
                <a16:creationId xmlns:a16="http://schemas.microsoft.com/office/drawing/2014/main" id="{2F4D8C01-7A2F-8746-9DC9-D7449B60F21D}"/>
              </a:ext>
            </a:extLst>
          </p:cNvPr>
          <p:cNvSpPr txBox="1">
            <a:spLocks/>
          </p:cNvSpPr>
          <p:nvPr/>
        </p:nvSpPr>
        <p:spPr>
          <a:xfrm>
            <a:off x="311708" y="-1165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>
                <a:solidFill>
                  <a:srgbClr val="FF9900"/>
                </a:solidFill>
              </a:rPr>
              <a:t>PLR MILIONÁRIO</a:t>
            </a:r>
            <a:endParaRPr lang="pt-BR" sz="4000" b="1" dirty="0">
              <a:solidFill>
                <a:srgbClr val="FF9900"/>
              </a:solidFill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49B493-5298-6F4D-ACB4-6E1215F07B5D}"/>
              </a:ext>
            </a:extLst>
          </p:cNvPr>
          <p:cNvSpPr txBox="1"/>
          <p:nvPr/>
        </p:nvSpPr>
        <p:spPr>
          <a:xfrm>
            <a:off x="311700" y="1022600"/>
            <a:ext cx="85206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90% dos slides com “...” no final da frase.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Use fonte Open </a:t>
            </a:r>
            <a:r>
              <a:rPr lang="pt-BR" sz="2000" dirty="0" err="1">
                <a:solidFill>
                  <a:schemeClr val="dk1"/>
                </a:solidFill>
              </a:rPr>
              <a:t>Sans</a:t>
            </a:r>
            <a:r>
              <a:rPr lang="pt-BR" sz="2000" dirty="0">
                <a:solidFill>
                  <a:schemeClr val="dk1"/>
                </a:solidFill>
              </a:rPr>
              <a:t> tamanho 30 no Sony Vegas ou se for fazer pelo PowerPoint, use tamanho 42 (Fale isso para o editor de vídeo)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2 linhas de texto em 90% dos slides, só use mais que isso se realmente for necessário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000" dirty="0">
                <a:solidFill>
                  <a:schemeClr val="dk1"/>
                </a:solidFill>
              </a:rPr>
              <a:t>O slide tem que estar em sincronia com a voz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“Mas </a:t>
            </a:r>
            <a:r>
              <a:rPr lang="pt-BR" sz="2000" dirty="0" err="1">
                <a:solidFill>
                  <a:schemeClr val="dk1"/>
                </a:solidFill>
              </a:rPr>
              <a:t>Kayky</a:t>
            </a:r>
            <a:r>
              <a:rPr lang="pt-BR" sz="2000" dirty="0">
                <a:solidFill>
                  <a:schemeClr val="dk1"/>
                </a:solidFill>
              </a:rPr>
              <a:t>, não é bom usar imagens e vídeos?”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</a:rPr>
              <a:t>Com certeza, porém é mais caro e leva </a:t>
            </a:r>
            <a:r>
              <a:rPr lang="pt-BR" sz="2000">
                <a:solidFill>
                  <a:schemeClr val="dk1"/>
                </a:solidFill>
              </a:rPr>
              <a:t>mais tempo </a:t>
            </a:r>
            <a:r>
              <a:rPr lang="pt-BR" sz="2000" dirty="0">
                <a:solidFill>
                  <a:schemeClr val="dk1"/>
                </a:solidFill>
              </a:rPr>
              <a:t>para o editor entregar. E como nós queremos validar rápido o VSL para já sair vendendo e melhorando o produto interno, não podemos perder tempo.</a:t>
            </a:r>
          </a:p>
        </p:txBody>
      </p:sp>
    </p:spTree>
    <p:extLst>
      <p:ext uri="{BB962C8B-B14F-4D97-AF65-F5344CB8AC3E}">
        <p14:creationId xmlns:p14="http://schemas.microsoft.com/office/powerpoint/2010/main" val="39372522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1679</Words>
  <Application>Microsoft Macintosh PowerPoint</Application>
  <PresentationFormat>Apresentação na tela (16:9)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PLR Milionário pt4</vt:lpstr>
      <vt:lpstr>O que eu prometi na última aula?</vt:lpstr>
      <vt:lpstr>PLR MILIONÁRIO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PLR Milionário pt4</dc:title>
  <cp:lastModifiedBy>Microsoft Office User</cp:lastModifiedBy>
  <cp:revision>9</cp:revision>
  <dcterms:modified xsi:type="dcterms:W3CDTF">2022-03-07T23:38:08Z</dcterms:modified>
</cp:coreProperties>
</file>