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73" r:id="rId5"/>
    <p:sldId id="259" r:id="rId6"/>
    <p:sldId id="283" r:id="rId7"/>
    <p:sldId id="260" r:id="rId8"/>
    <p:sldId id="286" r:id="rId9"/>
    <p:sldId id="287" r:id="rId10"/>
    <p:sldId id="289" r:id="rId11"/>
    <p:sldId id="290" r:id="rId12"/>
    <p:sldId id="261" r:id="rId13"/>
    <p:sldId id="288" r:id="rId14"/>
    <p:sldId id="274" r:id="rId15"/>
    <p:sldId id="28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48" autoAdjust="0"/>
    <p:restoredTop sz="94660" autoAdjust="0"/>
  </p:normalViewPr>
  <p:slideViewPr>
    <p:cSldViewPr snapToGrid="0">
      <p:cViewPr varScale="1">
        <p:scale>
          <a:sx n="76" d="100"/>
          <a:sy n="76" d="100"/>
        </p:scale>
        <p:origin x="86" y="27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418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3D23DA-79AB-4A17-9B70-11C62AB080DA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639E17D-CA0C-4A8A-9ACD-CC6EF7E890EF}">
      <dgm:prSet/>
      <dgm:spPr/>
      <dgm:t>
        <a:bodyPr/>
        <a:lstStyle/>
        <a:p>
          <a:r>
            <a:rPr lang="fr-FR" b="1"/>
            <a:t>I. Class Diagram </a:t>
          </a:r>
          <a:endParaRPr lang="en-US"/>
        </a:p>
      </dgm:t>
    </dgm:pt>
    <dgm:pt modelId="{BDAA597E-1A4B-4684-98DC-9DBC85E0B894}" type="parTrans" cxnId="{92FE1E2B-E1FD-46B0-B205-FE05A0B43A0F}">
      <dgm:prSet/>
      <dgm:spPr/>
      <dgm:t>
        <a:bodyPr/>
        <a:lstStyle/>
        <a:p>
          <a:endParaRPr lang="en-US"/>
        </a:p>
      </dgm:t>
    </dgm:pt>
    <dgm:pt modelId="{468315FB-C426-47BF-9CFB-DB65E3ED5E89}" type="sibTrans" cxnId="{92FE1E2B-E1FD-46B0-B205-FE05A0B43A0F}">
      <dgm:prSet/>
      <dgm:spPr/>
      <dgm:t>
        <a:bodyPr/>
        <a:lstStyle/>
        <a:p>
          <a:endParaRPr lang="en-US"/>
        </a:p>
      </dgm:t>
    </dgm:pt>
    <dgm:pt modelId="{2556C963-2523-44F5-B227-63ED7F0ABCBE}">
      <dgm:prSet/>
      <dgm:spPr/>
      <dgm:t>
        <a:bodyPr/>
        <a:lstStyle/>
        <a:p>
          <a:r>
            <a:rPr lang="fr-FR" b="1" dirty="0"/>
            <a:t>II. System </a:t>
          </a:r>
          <a:r>
            <a:rPr lang="fr-FR" b="1" dirty="0" err="1"/>
            <a:t>Features</a:t>
          </a:r>
          <a:endParaRPr lang="en-US" dirty="0"/>
        </a:p>
      </dgm:t>
    </dgm:pt>
    <dgm:pt modelId="{649EAD7C-CC57-4AB9-AE5F-79295EBE911D}" type="parTrans" cxnId="{FD5EE10B-CC0B-4AC1-9191-6DD92DC2B108}">
      <dgm:prSet/>
      <dgm:spPr/>
      <dgm:t>
        <a:bodyPr/>
        <a:lstStyle/>
        <a:p>
          <a:endParaRPr lang="en-US"/>
        </a:p>
      </dgm:t>
    </dgm:pt>
    <dgm:pt modelId="{A893461A-A25E-496C-904A-C800C13398A9}" type="sibTrans" cxnId="{FD5EE10B-CC0B-4AC1-9191-6DD92DC2B108}">
      <dgm:prSet/>
      <dgm:spPr/>
      <dgm:t>
        <a:bodyPr/>
        <a:lstStyle/>
        <a:p>
          <a:endParaRPr lang="en-US"/>
        </a:p>
      </dgm:t>
    </dgm:pt>
    <dgm:pt modelId="{2F740643-1B03-46F6-A62F-75AAA3D4ABDE}">
      <dgm:prSet/>
      <dgm:spPr/>
      <dgm:t>
        <a:bodyPr/>
        <a:lstStyle/>
        <a:p>
          <a:r>
            <a:rPr lang="fr-FR" b="1" dirty="0"/>
            <a:t>III. </a:t>
          </a:r>
          <a:r>
            <a:rPr lang="fr-FR" b="1" dirty="0" err="1"/>
            <a:t>Sequence</a:t>
          </a:r>
          <a:r>
            <a:rPr lang="fr-FR" b="1" dirty="0"/>
            <a:t> Diagram</a:t>
          </a:r>
          <a:endParaRPr lang="en-US" dirty="0"/>
        </a:p>
      </dgm:t>
    </dgm:pt>
    <dgm:pt modelId="{BAFCD2E2-8826-4C78-B92C-3EB204B83F9C}" type="parTrans" cxnId="{3B7DC38D-87EA-4BFC-8C96-FB71B1C34D15}">
      <dgm:prSet/>
      <dgm:spPr/>
      <dgm:t>
        <a:bodyPr/>
        <a:lstStyle/>
        <a:p>
          <a:endParaRPr lang="en-US"/>
        </a:p>
      </dgm:t>
    </dgm:pt>
    <dgm:pt modelId="{1C09E3DC-8154-4AD3-805C-9A2608A62053}" type="sibTrans" cxnId="{3B7DC38D-87EA-4BFC-8C96-FB71B1C34D15}">
      <dgm:prSet/>
      <dgm:spPr/>
      <dgm:t>
        <a:bodyPr/>
        <a:lstStyle/>
        <a:p>
          <a:endParaRPr lang="en-US"/>
        </a:p>
      </dgm:t>
    </dgm:pt>
    <dgm:pt modelId="{7D9AA5B7-4199-4524-8D05-80008AA0B4B2}">
      <dgm:prSet/>
      <dgm:spPr/>
      <dgm:t>
        <a:bodyPr/>
        <a:lstStyle/>
        <a:p>
          <a:r>
            <a:rPr lang="fr-FR" b="1"/>
            <a:t>IV. Method of conding in team</a:t>
          </a:r>
          <a:endParaRPr lang="en-US"/>
        </a:p>
      </dgm:t>
    </dgm:pt>
    <dgm:pt modelId="{87DFA350-2D61-477E-9C10-3932AC68E958}" type="parTrans" cxnId="{FED7E32B-99AD-48A4-8A10-2B58089B4F3F}">
      <dgm:prSet/>
      <dgm:spPr/>
      <dgm:t>
        <a:bodyPr/>
        <a:lstStyle/>
        <a:p>
          <a:endParaRPr lang="en-US"/>
        </a:p>
      </dgm:t>
    </dgm:pt>
    <dgm:pt modelId="{CE6660A0-B2BE-4B43-886D-E2808B92AA62}" type="sibTrans" cxnId="{FED7E32B-99AD-48A4-8A10-2B58089B4F3F}">
      <dgm:prSet/>
      <dgm:spPr/>
      <dgm:t>
        <a:bodyPr/>
        <a:lstStyle/>
        <a:p>
          <a:endParaRPr lang="en-US"/>
        </a:p>
      </dgm:t>
    </dgm:pt>
    <dgm:pt modelId="{FA294663-CE12-457B-AEBF-6240D835D575}">
      <dgm:prSet/>
      <dgm:spPr/>
      <dgm:t>
        <a:bodyPr/>
        <a:lstStyle/>
        <a:p>
          <a:r>
            <a:rPr lang="fr-FR" b="1"/>
            <a:t>V. Application Demo</a:t>
          </a:r>
          <a:endParaRPr lang="en-US"/>
        </a:p>
      </dgm:t>
    </dgm:pt>
    <dgm:pt modelId="{56845AA5-9AF3-4A82-AA76-7DD5E21E2227}" type="parTrans" cxnId="{E97392AA-54F3-4C6C-995B-013A4BD0147B}">
      <dgm:prSet/>
      <dgm:spPr/>
      <dgm:t>
        <a:bodyPr/>
        <a:lstStyle/>
        <a:p>
          <a:endParaRPr lang="en-US"/>
        </a:p>
      </dgm:t>
    </dgm:pt>
    <dgm:pt modelId="{A0AB9431-6D9C-4DF1-98F6-301853F0C5EF}" type="sibTrans" cxnId="{E97392AA-54F3-4C6C-995B-013A4BD0147B}">
      <dgm:prSet/>
      <dgm:spPr/>
      <dgm:t>
        <a:bodyPr/>
        <a:lstStyle/>
        <a:p>
          <a:endParaRPr lang="en-US"/>
        </a:p>
      </dgm:t>
    </dgm:pt>
    <dgm:pt modelId="{A4D08B3B-0E62-4447-9213-70F1A74B869A}" type="pres">
      <dgm:prSet presAssocID="{433D23DA-79AB-4A17-9B70-11C62AB080DA}" presName="linear" presStyleCnt="0">
        <dgm:presLayoutVars>
          <dgm:animLvl val="lvl"/>
          <dgm:resizeHandles val="exact"/>
        </dgm:presLayoutVars>
      </dgm:prSet>
      <dgm:spPr/>
    </dgm:pt>
    <dgm:pt modelId="{B0A1FAF7-3590-4A7D-B8EA-9E231ECE056C}" type="pres">
      <dgm:prSet presAssocID="{C639E17D-CA0C-4A8A-9ACD-CC6EF7E890EF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7B0B1C9B-E44D-4E5A-9E8A-B613542CC191}" type="pres">
      <dgm:prSet presAssocID="{468315FB-C426-47BF-9CFB-DB65E3ED5E89}" presName="spacer" presStyleCnt="0"/>
      <dgm:spPr/>
    </dgm:pt>
    <dgm:pt modelId="{82CD4AF4-FA40-4F09-ABEB-0F0947031FCE}" type="pres">
      <dgm:prSet presAssocID="{2556C963-2523-44F5-B227-63ED7F0ABCBE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7C3CCA28-CCAF-4E4A-8A0A-6B137E26A4AC}" type="pres">
      <dgm:prSet presAssocID="{A893461A-A25E-496C-904A-C800C13398A9}" presName="spacer" presStyleCnt="0"/>
      <dgm:spPr/>
    </dgm:pt>
    <dgm:pt modelId="{61DC6C56-3CB6-4E59-A23D-F3D565666BDA}" type="pres">
      <dgm:prSet presAssocID="{2F740643-1B03-46F6-A62F-75AAA3D4ABDE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676DBFF7-3965-4956-ADD4-E2B93C13BF22}" type="pres">
      <dgm:prSet presAssocID="{1C09E3DC-8154-4AD3-805C-9A2608A62053}" presName="spacer" presStyleCnt="0"/>
      <dgm:spPr/>
    </dgm:pt>
    <dgm:pt modelId="{E23F0068-B35C-4995-B796-EF350D2C4E9D}" type="pres">
      <dgm:prSet presAssocID="{7D9AA5B7-4199-4524-8D05-80008AA0B4B2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FC3D0555-5CB9-405C-B5D4-3F9190F75224}" type="pres">
      <dgm:prSet presAssocID="{CE6660A0-B2BE-4B43-886D-E2808B92AA62}" presName="spacer" presStyleCnt="0"/>
      <dgm:spPr/>
    </dgm:pt>
    <dgm:pt modelId="{84D7883C-C6C0-4BB3-9D29-BD13E2E1C582}" type="pres">
      <dgm:prSet presAssocID="{FA294663-CE12-457B-AEBF-6240D835D575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929BD901-88D5-4C12-8C26-BC9185897950}" type="presOf" srcId="{433D23DA-79AB-4A17-9B70-11C62AB080DA}" destId="{A4D08B3B-0E62-4447-9213-70F1A74B869A}" srcOrd="0" destOrd="0" presId="urn:microsoft.com/office/officeart/2005/8/layout/vList2"/>
    <dgm:cxn modelId="{FD5EE10B-CC0B-4AC1-9191-6DD92DC2B108}" srcId="{433D23DA-79AB-4A17-9B70-11C62AB080DA}" destId="{2556C963-2523-44F5-B227-63ED7F0ABCBE}" srcOrd="1" destOrd="0" parTransId="{649EAD7C-CC57-4AB9-AE5F-79295EBE911D}" sibTransId="{A893461A-A25E-496C-904A-C800C13398A9}"/>
    <dgm:cxn modelId="{31E3661C-6110-4C50-88DB-0A686F920702}" type="presOf" srcId="{7D9AA5B7-4199-4524-8D05-80008AA0B4B2}" destId="{E23F0068-B35C-4995-B796-EF350D2C4E9D}" srcOrd="0" destOrd="0" presId="urn:microsoft.com/office/officeart/2005/8/layout/vList2"/>
    <dgm:cxn modelId="{92FE1E2B-E1FD-46B0-B205-FE05A0B43A0F}" srcId="{433D23DA-79AB-4A17-9B70-11C62AB080DA}" destId="{C639E17D-CA0C-4A8A-9ACD-CC6EF7E890EF}" srcOrd="0" destOrd="0" parTransId="{BDAA597E-1A4B-4684-98DC-9DBC85E0B894}" sibTransId="{468315FB-C426-47BF-9CFB-DB65E3ED5E89}"/>
    <dgm:cxn modelId="{FED7E32B-99AD-48A4-8A10-2B58089B4F3F}" srcId="{433D23DA-79AB-4A17-9B70-11C62AB080DA}" destId="{7D9AA5B7-4199-4524-8D05-80008AA0B4B2}" srcOrd="3" destOrd="0" parTransId="{87DFA350-2D61-477E-9C10-3932AC68E958}" sibTransId="{CE6660A0-B2BE-4B43-886D-E2808B92AA62}"/>
    <dgm:cxn modelId="{568E1762-B676-4B5A-8BDB-7E8C7F00A452}" type="presOf" srcId="{FA294663-CE12-457B-AEBF-6240D835D575}" destId="{84D7883C-C6C0-4BB3-9D29-BD13E2E1C582}" srcOrd="0" destOrd="0" presId="urn:microsoft.com/office/officeart/2005/8/layout/vList2"/>
    <dgm:cxn modelId="{EBBB068A-7CE8-460B-A3B0-95DF7068B932}" type="presOf" srcId="{2556C963-2523-44F5-B227-63ED7F0ABCBE}" destId="{82CD4AF4-FA40-4F09-ABEB-0F0947031FCE}" srcOrd="0" destOrd="0" presId="urn:microsoft.com/office/officeart/2005/8/layout/vList2"/>
    <dgm:cxn modelId="{3B7DC38D-87EA-4BFC-8C96-FB71B1C34D15}" srcId="{433D23DA-79AB-4A17-9B70-11C62AB080DA}" destId="{2F740643-1B03-46F6-A62F-75AAA3D4ABDE}" srcOrd="2" destOrd="0" parTransId="{BAFCD2E2-8826-4C78-B92C-3EB204B83F9C}" sibTransId="{1C09E3DC-8154-4AD3-805C-9A2608A62053}"/>
    <dgm:cxn modelId="{E97392AA-54F3-4C6C-995B-013A4BD0147B}" srcId="{433D23DA-79AB-4A17-9B70-11C62AB080DA}" destId="{FA294663-CE12-457B-AEBF-6240D835D575}" srcOrd="4" destOrd="0" parTransId="{56845AA5-9AF3-4A82-AA76-7DD5E21E2227}" sibTransId="{A0AB9431-6D9C-4DF1-98F6-301853F0C5EF}"/>
    <dgm:cxn modelId="{85A4E1C0-D02A-4EBE-8205-34273D4D619B}" type="presOf" srcId="{C639E17D-CA0C-4A8A-9ACD-CC6EF7E890EF}" destId="{B0A1FAF7-3590-4A7D-B8EA-9E231ECE056C}" srcOrd="0" destOrd="0" presId="urn:microsoft.com/office/officeart/2005/8/layout/vList2"/>
    <dgm:cxn modelId="{6D2575D5-78BD-40BA-B38B-8B34947B415F}" type="presOf" srcId="{2F740643-1B03-46F6-A62F-75AAA3D4ABDE}" destId="{61DC6C56-3CB6-4E59-A23D-F3D565666BDA}" srcOrd="0" destOrd="0" presId="urn:microsoft.com/office/officeart/2005/8/layout/vList2"/>
    <dgm:cxn modelId="{8F24E6C7-5351-4CDF-B7AF-5EC9EB11E3D5}" type="presParOf" srcId="{A4D08B3B-0E62-4447-9213-70F1A74B869A}" destId="{B0A1FAF7-3590-4A7D-B8EA-9E231ECE056C}" srcOrd="0" destOrd="0" presId="urn:microsoft.com/office/officeart/2005/8/layout/vList2"/>
    <dgm:cxn modelId="{582B6E73-F818-44EF-A43B-39A937EFF2C5}" type="presParOf" srcId="{A4D08B3B-0E62-4447-9213-70F1A74B869A}" destId="{7B0B1C9B-E44D-4E5A-9E8A-B613542CC191}" srcOrd="1" destOrd="0" presId="urn:microsoft.com/office/officeart/2005/8/layout/vList2"/>
    <dgm:cxn modelId="{488B0713-0614-44A5-AD49-F44DD9CE7872}" type="presParOf" srcId="{A4D08B3B-0E62-4447-9213-70F1A74B869A}" destId="{82CD4AF4-FA40-4F09-ABEB-0F0947031FCE}" srcOrd="2" destOrd="0" presId="urn:microsoft.com/office/officeart/2005/8/layout/vList2"/>
    <dgm:cxn modelId="{B7686FB7-1834-4061-B374-F1588F478C45}" type="presParOf" srcId="{A4D08B3B-0E62-4447-9213-70F1A74B869A}" destId="{7C3CCA28-CCAF-4E4A-8A0A-6B137E26A4AC}" srcOrd="3" destOrd="0" presId="urn:microsoft.com/office/officeart/2005/8/layout/vList2"/>
    <dgm:cxn modelId="{C2BA2C4F-2FF5-4D32-B05C-1ED294A215C5}" type="presParOf" srcId="{A4D08B3B-0E62-4447-9213-70F1A74B869A}" destId="{61DC6C56-3CB6-4E59-A23D-F3D565666BDA}" srcOrd="4" destOrd="0" presId="urn:microsoft.com/office/officeart/2005/8/layout/vList2"/>
    <dgm:cxn modelId="{3C8996FB-3A9B-4FED-BF79-98B19F5943AB}" type="presParOf" srcId="{A4D08B3B-0E62-4447-9213-70F1A74B869A}" destId="{676DBFF7-3965-4956-ADD4-E2B93C13BF22}" srcOrd="5" destOrd="0" presId="urn:microsoft.com/office/officeart/2005/8/layout/vList2"/>
    <dgm:cxn modelId="{09D38916-4F57-4C19-A1FD-1345828B83F9}" type="presParOf" srcId="{A4D08B3B-0E62-4447-9213-70F1A74B869A}" destId="{E23F0068-B35C-4995-B796-EF350D2C4E9D}" srcOrd="6" destOrd="0" presId="urn:microsoft.com/office/officeart/2005/8/layout/vList2"/>
    <dgm:cxn modelId="{02DA0CCC-53FE-4C9C-B4B4-192C6184F8CB}" type="presParOf" srcId="{A4D08B3B-0E62-4447-9213-70F1A74B869A}" destId="{FC3D0555-5CB9-405C-B5D4-3F9190F75224}" srcOrd="7" destOrd="0" presId="urn:microsoft.com/office/officeart/2005/8/layout/vList2"/>
    <dgm:cxn modelId="{DB481230-16A7-467A-8EF8-A18F9E3899D9}" type="presParOf" srcId="{A4D08B3B-0E62-4447-9213-70F1A74B869A}" destId="{84D7883C-C6C0-4BB3-9D29-BD13E2E1C582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80891F9-DF78-4D74-B714-7779D95D1352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7BADDADD-13E7-4B43-BC74-EF686B071D43}">
      <dgm:prSet/>
      <dgm:spPr/>
      <dgm:t>
        <a:bodyPr/>
        <a:lstStyle/>
        <a:p>
          <a:r>
            <a:rPr lang="fr-FR"/>
            <a:t>View the list of all airports </a:t>
          </a:r>
        </a:p>
      </dgm:t>
    </dgm:pt>
    <dgm:pt modelId="{D8616F46-FB4F-49E1-B446-A4695A253A88}" type="parTrans" cxnId="{E76D85B2-7069-4DFE-89CC-B8ADAB9E8239}">
      <dgm:prSet/>
      <dgm:spPr/>
      <dgm:t>
        <a:bodyPr/>
        <a:lstStyle/>
        <a:p>
          <a:endParaRPr lang="en-US"/>
        </a:p>
      </dgm:t>
    </dgm:pt>
    <dgm:pt modelId="{CA899929-1EEC-4876-9A32-CA9B2058431A}" type="sibTrans" cxnId="{E76D85B2-7069-4DFE-89CC-B8ADAB9E8239}">
      <dgm:prSet/>
      <dgm:spPr/>
      <dgm:t>
        <a:bodyPr/>
        <a:lstStyle/>
        <a:p>
          <a:endParaRPr lang="en-US"/>
        </a:p>
      </dgm:t>
    </dgm:pt>
    <dgm:pt modelId="{1CE7AE68-BBAB-427E-A2EC-FE168EF3EDE4}">
      <dgm:prSet/>
      <dgm:spPr/>
      <dgm:t>
        <a:bodyPr/>
        <a:lstStyle/>
        <a:p>
          <a:r>
            <a:rPr lang="fr-FR" dirty="0" err="1"/>
            <a:t>View</a:t>
          </a:r>
          <a:r>
            <a:rPr lang="fr-FR" dirty="0"/>
            <a:t> the </a:t>
          </a:r>
          <a:r>
            <a:rPr lang="fr-FR" dirty="0" err="1"/>
            <a:t>list</a:t>
          </a:r>
          <a:r>
            <a:rPr lang="fr-FR" dirty="0"/>
            <a:t> of </a:t>
          </a:r>
          <a:r>
            <a:rPr lang="fr-FR" dirty="0" err="1"/>
            <a:t>airport</a:t>
          </a:r>
          <a:r>
            <a:rPr lang="fr-FR" dirty="0"/>
            <a:t> by code</a:t>
          </a:r>
          <a:endParaRPr lang="en-US" dirty="0"/>
        </a:p>
      </dgm:t>
    </dgm:pt>
    <dgm:pt modelId="{4A2CFBBC-4E2C-4DFB-A3E0-D1D6257FDFBC}" type="parTrans" cxnId="{00E23421-CA81-4AFD-AF88-7D3945099D34}">
      <dgm:prSet/>
      <dgm:spPr/>
      <dgm:t>
        <a:bodyPr/>
        <a:lstStyle/>
        <a:p>
          <a:endParaRPr lang="en-US"/>
        </a:p>
      </dgm:t>
    </dgm:pt>
    <dgm:pt modelId="{0A18399B-FDAE-42C8-9E91-85CF20D008AF}" type="sibTrans" cxnId="{00E23421-CA81-4AFD-AF88-7D3945099D34}">
      <dgm:prSet/>
      <dgm:spPr/>
      <dgm:t>
        <a:bodyPr/>
        <a:lstStyle/>
        <a:p>
          <a:endParaRPr lang="en-US"/>
        </a:p>
      </dgm:t>
    </dgm:pt>
    <dgm:pt modelId="{02BAE35E-D62F-4E0D-A775-A18ECF7FE4E1}">
      <dgm:prSet/>
      <dgm:spPr/>
      <dgm:t>
        <a:bodyPr/>
        <a:lstStyle/>
        <a:p>
          <a:r>
            <a:rPr lang="fr-FR"/>
            <a:t>View the list of Airline in Airoport</a:t>
          </a:r>
          <a:endParaRPr lang="en-US"/>
        </a:p>
      </dgm:t>
    </dgm:pt>
    <dgm:pt modelId="{F01E08EF-4763-4B87-A3D3-701E5DF777F2}" type="parTrans" cxnId="{93CE5E15-2536-4AD9-B8B6-EDDC6183D2BC}">
      <dgm:prSet/>
      <dgm:spPr/>
      <dgm:t>
        <a:bodyPr/>
        <a:lstStyle/>
        <a:p>
          <a:endParaRPr lang="en-US"/>
        </a:p>
      </dgm:t>
    </dgm:pt>
    <dgm:pt modelId="{FC25DFEE-53DB-4A7C-9AF2-C5BDFCDAA1EC}" type="sibTrans" cxnId="{93CE5E15-2536-4AD9-B8B6-EDDC6183D2BC}">
      <dgm:prSet/>
      <dgm:spPr/>
      <dgm:t>
        <a:bodyPr/>
        <a:lstStyle/>
        <a:p>
          <a:endParaRPr lang="en-US"/>
        </a:p>
      </dgm:t>
    </dgm:pt>
    <dgm:pt modelId="{F4568599-FA64-4AD1-B9CB-CDC85E129CA1}">
      <dgm:prSet/>
      <dgm:spPr/>
      <dgm:t>
        <a:bodyPr/>
        <a:lstStyle/>
        <a:p>
          <a:r>
            <a:rPr lang="fr-FR"/>
            <a:t>View the list of Flight from an Airoport to another in a particular date</a:t>
          </a:r>
          <a:endParaRPr lang="en-US"/>
        </a:p>
      </dgm:t>
    </dgm:pt>
    <dgm:pt modelId="{8AF12CBE-D312-4C68-8583-57076183B5D4}" type="parTrans" cxnId="{A746212F-7239-4C1B-9598-F7891F400B68}">
      <dgm:prSet/>
      <dgm:spPr/>
      <dgm:t>
        <a:bodyPr/>
        <a:lstStyle/>
        <a:p>
          <a:endParaRPr lang="en-US"/>
        </a:p>
      </dgm:t>
    </dgm:pt>
    <dgm:pt modelId="{43DA0103-A942-446A-86C9-9C3933030868}" type="sibTrans" cxnId="{A746212F-7239-4C1B-9598-F7891F400B68}">
      <dgm:prSet/>
      <dgm:spPr/>
      <dgm:t>
        <a:bodyPr/>
        <a:lstStyle/>
        <a:p>
          <a:endParaRPr lang="en-US"/>
        </a:p>
      </dgm:t>
    </dgm:pt>
    <dgm:pt modelId="{C5EF121C-125D-4EEF-80A9-7F431ADD1714}">
      <dgm:prSet/>
      <dgm:spPr/>
      <dgm:t>
        <a:bodyPr/>
        <a:lstStyle/>
        <a:p>
          <a:r>
            <a:rPr lang="fr-FR"/>
            <a:t>View the list of all my Reservation</a:t>
          </a:r>
          <a:endParaRPr lang="en-US"/>
        </a:p>
      </dgm:t>
    </dgm:pt>
    <dgm:pt modelId="{32288C99-8550-40C0-9C5C-5936008199C6}" type="parTrans" cxnId="{ECA1ED1E-9099-4343-B590-8A48A660F296}">
      <dgm:prSet/>
      <dgm:spPr/>
      <dgm:t>
        <a:bodyPr/>
        <a:lstStyle/>
        <a:p>
          <a:endParaRPr lang="en-US"/>
        </a:p>
      </dgm:t>
    </dgm:pt>
    <dgm:pt modelId="{F6B86745-3027-47F2-BD0C-D53502D3479A}" type="sibTrans" cxnId="{ECA1ED1E-9099-4343-B590-8A48A660F296}">
      <dgm:prSet/>
      <dgm:spPr/>
      <dgm:t>
        <a:bodyPr/>
        <a:lstStyle/>
        <a:p>
          <a:endParaRPr lang="en-US"/>
        </a:p>
      </dgm:t>
    </dgm:pt>
    <dgm:pt modelId="{574A7F65-A07B-40A9-BF13-99B7B6E4638B}">
      <dgm:prSet/>
      <dgm:spPr/>
      <dgm:t>
        <a:bodyPr/>
        <a:lstStyle/>
        <a:p>
          <a:r>
            <a:rPr lang="fr-FR"/>
            <a:t>View the list of all my Passengers (Agent)</a:t>
          </a:r>
          <a:endParaRPr lang="en-US"/>
        </a:p>
      </dgm:t>
    </dgm:pt>
    <dgm:pt modelId="{E3F2F70E-22DE-4B16-8BFE-479AA030C6A0}" type="parTrans" cxnId="{D0A33CE0-E808-4D04-8390-E8B6E9187A1C}">
      <dgm:prSet/>
      <dgm:spPr/>
      <dgm:t>
        <a:bodyPr/>
        <a:lstStyle/>
        <a:p>
          <a:endParaRPr lang="en-US"/>
        </a:p>
      </dgm:t>
    </dgm:pt>
    <dgm:pt modelId="{A427B03F-02A9-401C-AF54-4AEC2A1F772C}" type="sibTrans" cxnId="{D0A33CE0-E808-4D04-8390-E8B6E9187A1C}">
      <dgm:prSet/>
      <dgm:spPr/>
      <dgm:t>
        <a:bodyPr/>
        <a:lstStyle/>
        <a:p>
          <a:endParaRPr lang="en-US"/>
        </a:p>
      </dgm:t>
    </dgm:pt>
    <dgm:pt modelId="{A9138B4A-6AC6-4B58-AFBB-CEADEA6A2C3F}">
      <dgm:prSet/>
      <dgm:spPr/>
      <dgm:t>
        <a:bodyPr/>
        <a:lstStyle/>
        <a:p>
          <a:r>
            <a:rPr lang="fr-FR"/>
            <a:t>Make  a Reservation</a:t>
          </a:r>
          <a:endParaRPr lang="en-US"/>
        </a:p>
      </dgm:t>
    </dgm:pt>
    <dgm:pt modelId="{67EA4A1E-13B9-4139-ABB9-D281986E819B}" type="parTrans" cxnId="{070DBD3E-8DC5-4E6D-8D0D-95E4C0C42B0B}">
      <dgm:prSet/>
      <dgm:spPr/>
      <dgm:t>
        <a:bodyPr/>
        <a:lstStyle/>
        <a:p>
          <a:endParaRPr lang="en-US"/>
        </a:p>
      </dgm:t>
    </dgm:pt>
    <dgm:pt modelId="{4DD22DD2-8D9F-491A-805E-16F7C709BBB1}" type="sibTrans" cxnId="{070DBD3E-8DC5-4E6D-8D0D-95E4C0C42B0B}">
      <dgm:prSet/>
      <dgm:spPr/>
      <dgm:t>
        <a:bodyPr/>
        <a:lstStyle/>
        <a:p>
          <a:endParaRPr lang="en-US"/>
        </a:p>
      </dgm:t>
    </dgm:pt>
    <dgm:pt modelId="{D5674D9B-DF8C-4F40-B480-236DCF4C4B82}">
      <dgm:prSet/>
      <dgm:spPr/>
      <dgm:t>
        <a:bodyPr/>
        <a:lstStyle/>
        <a:p>
          <a:r>
            <a:rPr lang="fr-FR"/>
            <a:t>Confirme a Reservation</a:t>
          </a:r>
          <a:endParaRPr lang="en-US"/>
        </a:p>
      </dgm:t>
    </dgm:pt>
    <dgm:pt modelId="{772DED3F-0F56-4D24-8E7B-B82CF9EB0A25}" type="parTrans" cxnId="{2A2AF16F-7F88-4A44-8912-31C601C7BD20}">
      <dgm:prSet/>
      <dgm:spPr/>
      <dgm:t>
        <a:bodyPr/>
        <a:lstStyle/>
        <a:p>
          <a:endParaRPr lang="en-US"/>
        </a:p>
      </dgm:t>
    </dgm:pt>
    <dgm:pt modelId="{976915CD-4E8C-4449-B872-33573AD88D34}" type="sibTrans" cxnId="{2A2AF16F-7F88-4A44-8912-31C601C7BD20}">
      <dgm:prSet/>
      <dgm:spPr/>
      <dgm:t>
        <a:bodyPr/>
        <a:lstStyle/>
        <a:p>
          <a:endParaRPr lang="en-US"/>
        </a:p>
      </dgm:t>
    </dgm:pt>
    <dgm:pt modelId="{3A8433C1-3570-4A5C-ADED-AF772FD01B92}">
      <dgm:prSet/>
      <dgm:spPr/>
      <dgm:t>
        <a:bodyPr/>
        <a:lstStyle/>
        <a:p>
          <a:r>
            <a:rPr lang="fr-FR"/>
            <a:t>Cancel a Reservation  </a:t>
          </a:r>
          <a:endParaRPr lang="en-US"/>
        </a:p>
      </dgm:t>
    </dgm:pt>
    <dgm:pt modelId="{267EB8B5-91C2-412A-8512-5C3B0E9B70CB}" type="parTrans" cxnId="{E8A537DE-B539-419C-AEA9-7E2CE8C573AE}">
      <dgm:prSet/>
      <dgm:spPr/>
      <dgm:t>
        <a:bodyPr/>
        <a:lstStyle/>
        <a:p>
          <a:endParaRPr lang="en-US"/>
        </a:p>
      </dgm:t>
    </dgm:pt>
    <dgm:pt modelId="{222A02F4-9115-46BD-B069-500C430084C2}" type="sibTrans" cxnId="{E8A537DE-B539-419C-AEA9-7E2CE8C573AE}">
      <dgm:prSet/>
      <dgm:spPr/>
      <dgm:t>
        <a:bodyPr/>
        <a:lstStyle/>
        <a:p>
          <a:endParaRPr lang="en-US"/>
        </a:p>
      </dgm:t>
    </dgm:pt>
    <dgm:pt modelId="{39539120-7641-4B46-9A86-A9A3A8FF69EA}">
      <dgm:prSet/>
      <dgm:spPr/>
      <dgm:t>
        <a:bodyPr/>
        <a:lstStyle/>
        <a:p>
          <a:r>
            <a:rPr lang="fr-FR" dirty="0" err="1"/>
            <a:t>View</a:t>
          </a:r>
          <a:r>
            <a:rPr lang="fr-FR" dirty="0"/>
            <a:t> the </a:t>
          </a:r>
          <a:r>
            <a:rPr lang="fr-FR" dirty="0" err="1"/>
            <a:t>airport</a:t>
          </a:r>
          <a:r>
            <a:rPr lang="fr-FR" dirty="0"/>
            <a:t> by code</a:t>
          </a:r>
          <a:endParaRPr lang="en-US" dirty="0"/>
        </a:p>
      </dgm:t>
    </dgm:pt>
    <dgm:pt modelId="{FC41B2C0-C4DA-4684-AE7D-9A4D6666209B}" type="sibTrans" cxnId="{BD4E513D-F377-4F0C-8599-6B68989C053D}">
      <dgm:prSet/>
      <dgm:spPr/>
      <dgm:t>
        <a:bodyPr/>
        <a:lstStyle/>
        <a:p>
          <a:endParaRPr lang="en-US"/>
        </a:p>
      </dgm:t>
    </dgm:pt>
    <dgm:pt modelId="{1C1A2060-7E3F-424E-9A29-7E4ED2C48509}" type="parTrans" cxnId="{BD4E513D-F377-4F0C-8599-6B68989C053D}">
      <dgm:prSet/>
      <dgm:spPr/>
      <dgm:t>
        <a:bodyPr/>
        <a:lstStyle/>
        <a:p>
          <a:endParaRPr lang="en-US"/>
        </a:p>
      </dgm:t>
    </dgm:pt>
    <dgm:pt modelId="{497384B5-8793-4C16-81DF-B039E2FA9EB6}" type="pres">
      <dgm:prSet presAssocID="{780891F9-DF78-4D74-B714-7779D95D1352}" presName="linear" presStyleCnt="0">
        <dgm:presLayoutVars>
          <dgm:animLvl val="lvl"/>
          <dgm:resizeHandles val="exact"/>
        </dgm:presLayoutVars>
      </dgm:prSet>
      <dgm:spPr/>
    </dgm:pt>
    <dgm:pt modelId="{C02E614C-9038-4DED-B1BB-CBFC07CE45AC}" type="pres">
      <dgm:prSet presAssocID="{7BADDADD-13E7-4B43-BC74-EF686B071D43}" presName="parentText" presStyleLbl="node1" presStyleIdx="0" presStyleCnt="10">
        <dgm:presLayoutVars>
          <dgm:chMax val="0"/>
          <dgm:bulletEnabled val="1"/>
        </dgm:presLayoutVars>
      </dgm:prSet>
      <dgm:spPr/>
    </dgm:pt>
    <dgm:pt modelId="{D2D3B44B-9856-452A-BE8A-BED8155150DD}" type="pres">
      <dgm:prSet presAssocID="{CA899929-1EEC-4876-9A32-CA9B2058431A}" presName="spacer" presStyleCnt="0"/>
      <dgm:spPr/>
    </dgm:pt>
    <dgm:pt modelId="{40004248-51FD-4628-BFA5-05791140AD45}" type="pres">
      <dgm:prSet presAssocID="{39539120-7641-4B46-9A86-A9A3A8FF69EA}" presName="parentText" presStyleLbl="node1" presStyleIdx="1" presStyleCnt="10">
        <dgm:presLayoutVars>
          <dgm:chMax val="0"/>
          <dgm:bulletEnabled val="1"/>
        </dgm:presLayoutVars>
      </dgm:prSet>
      <dgm:spPr/>
    </dgm:pt>
    <dgm:pt modelId="{082D5E15-0D72-4F54-AAC4-02728201D5D5}" type="pres">
      <dgm:prSet presAssocID="{FC41B2C0-C4DA-4684-AE7D-9A4D6666209B}" presName="spacer" presStyleCnt="0"/>
      <dgm:spPr/>
    </dgm:pt>
    <dgm:pt modelId="{272F1F9F-E896-4CA4-8D2A-7CE5448C2509}" type="pres">
      <dgm:prSet presAssocID="{1CE7AE68-BBAB-427E-A2EC-FE168EF3EDE4}" presName="parentText" presStyleLbl="node1" presStyleIdx="2" presStyleCnt="10">
        <dgm:presLayoutVars>
          <dgm:chMax val="0"/>
          <dgm:bulletEnabled val="1"/>
        </dgm:presLayoutVars>
      </dgm:prSet>
      <dgm:spPr/>
    </dgm:pt>
    <dgm:pt modelId="{145BBD35-BAB1-48FC-AC4D-EA2632581BC8}" type="pres">
      <dgm:prSet presAssocID="{0A18399B-FDAE-42C8-9E91-85CF20D008AF}" presName="spacer" presStyleCnt="0"/>
      <dgm:spPr/>
    </dgm:pt>
    <dgm:pt modelId="{5A46431E-BBC6-408D-AF69-942C309A7EF2}" type="pres">
      <dgm:prSet presAssocID="{02BAE35E-D62F-4E0D-A775-A18ECF7FE4E1}" presName="parentText" presStyleLbl="node1" presStyleIdx="3" presStyleCnt="10">
        <dgm:presLayoutVars>
          <dgm:chMax val="0"/>
          <dgm:bulletEnabled val="1"/>
        </dgm:presLayoutVars>
      </dgm:prSet>
      <dgm:spPr/>
    </dgm:pt>
    <dgm:pt modelId="{98BF9784-ABEC-45BE-9B77-9D98E2A71BA8}" type="pres">
      <dgm:prSet presAssocID="{FC25DFEE-53DB-4A7C-9AF2-C5BDFCDAA1EC}" presName="spacer" presStyleCnt="0"/>
      <dgm:spPr/>
    </dgm:pt>
    <dgm:pt modelId="{AF067A90-A435-4842-844B-28910CA41C9A}" type="pres">
      <dgm:prSet presAssocID="{F4568599-FA64-4AD1-B9CB-CDC85E129CA1}" presName="parentText" presStyleLbl="node1" presStyleIdx="4" presStyleCnt="10">
        <dgm:presLayoutVars>
          <dgm:chMax val="0"/>
          <dgm:bulletEnabled val="1"/>
        </dgm:presLayoutVars>
      </dgm:prSet>
      <dgm:spPr/>
    </dgm:pt>
    <dgm:pt modelId="{3225C85C-E79E-4995-B99C-5C97585B15E6}" type="pres">
      <dgm:prSet presAssocID="{43DA0103-A942-446A-86C9-9C3933030868}" presName="spacer" presStyleCnt="0"/>
      <dgm:spPr/>
    </dgm:pt>
    <dgm:pt modelId="{8CD73BD3-896B-4CEE-A7D2-57D3AF512A7B}" type="pres">
      <dgm:prSet presAssocID="{C5EF121C-125D-4EEF-80A9-7F431ADD1714}" presName="parentText" presStyleLbl="node1" presStyleIdx="5" presStyleCnt="10">
        <dgm:presLayoutVars>
          <dgm:chMax val="0"/>
          <dgm:bulletEnabled val="1"/>
        </dgm:presLayoutVars>
      </dgm:prSet>
      <dgm:spPr/>
    </dgm:pt>
    <dgm:pt modelId="{382AADF9-E128-4DBA-8551-6567AC3D851E}" type="pres">
      <dgm:prSet presAssocID="{F6B86745-3027-47F2-BD0C-D53502D3479A}" presName="spacer" presStyleCnt="0"/>
      <dgm:spPr/>
    </dgm:pt>
    <dgm:pt modelId="{49E80434-60B9-48E7-A393-518D7A4F5889}" type="pres">
      <dgm:prSet presAssocID="{574A7F65-A07B-40A9-BF13-99B7B6E4638B}" presName="parentText" presStyleLbl="node1" presStyleIdx="6" presStyleCnt="10">
        <dgm:presLayoutVars>
          <dgm:chMax val="0"/>
          <dgm:bulletEnabled val="1"/>
        </dgm:presLayoutVars>
      </dgm:prSet>
      <dgm:spPr/>
    </dgm:pt>
    <dgm:pt modelId="{7B38A30A-D709-49DA-B594-43F2529A8452}" type="pres">
      <dgm:prSet presAssocID="{A427B03F-02A9-401C-AF54-4AEC2A1F772C}" presName="spacer" presStyleCnt="0"/>
      <dgm:spPr/>
    </dgm:pt>
    <dgm:pt modelId="{D8B90D86-E4D9-4D4F-8BEE-2FD48843AB91}" type="pres">
      <dgm:prSet presAssocID="{A9138B4A-6AC6-4B58-AFBB-CEADEA6A2C3F}" presName="parentText" presStyleLbl="node1" presStyleIdx="7" presStyleCnt="10">
        <dgm:presLayoutVars>
          <dgm:chMax val="0"/>
          <dgm:bulletEnabled val="1"/>
        </dgm:presLayoutVars>
      </dgm:prSet>
      <dgm:spPr/>
    </dgm:pt>
    <dgm:pt modelId="{E3E31563-1451-46C0-BF0E-61DF0CFD72D9}" type="pres">
      <dgm:prSet presAssocID="{4DD22DD2-8D9F-491A-805E-16F7C709BBB1}" presName="spacer" presStyleCnt="0"/>
      <dgm:spPr/>
    </dgm:pt>
    <dgm:pt modelId="{FC11AE97-C06B-4327-9120-E5D532115634}" type="pres">
      <dgm:prSet presAssocID="{D5674D9B-DF8C-4F40-B480-236DCF4C4B82}" presName="parentText" presStyleLbl="node1" presStyleIdx="8" presStyleCnt="10">
        <dgm:presLayoutVars>
          <dgm:chMax val="0"/>
          <dgm:bulletEnabled val="1"/>
        </dgm:presLayoutVars>
      </dgm:prSet>
      <dgm:spPr/>
    </dgm:pt>
    <dgm:pt modelId="{4D8C2D6D-007E-4DCC-8F8C-321AC5E9FC84}" type="pres">
      <dgm:prSet presAssocID="{976915CD-4E8C-4449-B872-33573AD88D34}" presName="spacer" presStyleCnt="0"/>
      <dgm:spPr/>
    </dgm:pt>
    <dgm:pt modelId="{E74F98D0-A209-41DD-9364-AB9E7CF86E98}" type="pres">
      <dgm:prSet presAssocID="{3A8433C1-3570-4A5C-ADED-AF772FD01B92}" presName="parentText" presStyleLbl="node1" presStyleIdx="9" presStyleCnt="10">
        <dgm:presLayoutVars>
          <dgm:chMax val="0"/>
          <dgm:bulletEnabled val="1"/>
        </dgm:presLayoutVars>
      </dgm:prSet>
      <dgm:spPr/>
    </dgm:pt>
  </dgm:ptLst>
  <dgm:cxnLst>
    <dgm:cxn modelId="{0169F410-7908-47BD-84A6-B4670E79A896}" type="presOf" srcId="{F4568599-FA64-4AD1-B9CB-CDC85E129CA1}" destId="{AF067A90-A435-4842-844B-28910CA41C9A}" srcOrd="0" destOrd="0" presId="urn:microsoft.com/office/officeart/2005/8/layout/vList2"/>
    <dgm:cxn modelId="{93CE5E15-2536-4AD9-B8B6-EDDC6183D2BC}" srcId="{780891F9-DF78-4D74-B714-7779D95D1352}" destId="{02BAE35E-D62F-4E0D-A775-A18ECF7FE4E1}" srcOrd="3" destOrd="0" parTransId="{F01E08EF-4763-4B87-A3D3-701E5DF777F2}" sibTransId="{FC25DFEE-53DB-4A7C-9AF2-C5BDFCDAA1EC}"/>
    <dgm:cxn modelId="{ECA1ED1E-9099-4343-B590-8A48A660F296}" srcId="{780891F9-DF78-4D74-B714-7779D95D1352}" destId="{C5EF121C-125D-4EEF-80A9-7F431ADD1714}" srcOrd="5" destOrd="0" parTransId="{32288C99-8550-40C0-9C5C-5936008199C6}" sibTransId="{F6B86745-3027-47F2-BD0C-D53502D3479A}"/>
    <dgm:cxn modelId="{00E23421-CA81-4AFD-AF88-7D3945099D34}" srcId="{780891F9-DF78-4D74-B714-7779D95D1352}" destId="{1CE7AE68-BBAB-427E-A2EC-FE168EF3EDE4}" srcOrd="2" destOrd="0" parTransId="{4A2CFBBC-4E2C-4DFB-A3E0-D1D6257FDFBC}" sibTransId="{0A18399B-FDAE-42C8-9E91-85CF20D008AF}"/>
    <dgm:cxn modelId="{A746212F-7239-4C1B-9598-F7891F400B68}" srcId="{780891F9-DF78-4D74-B714-7779D95D1352}" destId="{F4568599-FA64-4AD1-B9CB-CDC85E129CA1}" srcOrd="4" destOrd="0" parTransId="{8AF12CBE-D312-4C68-8583-57076183B5D4}" sibTransId="{43DA0103-A942-446A-86C9-9C3933030868}"/>
    <dgm:cxn modelId="{F7189234-178E-42E9-9B26-7ADCDA0C5501}" type="presOf" srcId="{02BAE35E-D62F-4E0D-A775-A18ECF7FE4E1}" destId="{5A46431E-BBC6-408D-AF69-942C309A7EF2}" srcOrd="0" destOrd="0" presId="urn:microsoft.com/office/officeart/2005/8/layout/vList2"/>
    <dgm:cxn modelId="{9B267A35-A80D-4323-98C9-B9EA3BDBB817}" type="presOf" srcId="{3A8433C1-3570-4A5C-ADED-AF772FD01B92}" destId="{E74F98D0-A209-41DD-9364-AB9E7CF86E98}" srcOrd="0" destOrd="0" presId="urn:microsoft.com/office/officeart/2005/8/layout/vList2"/>
    <dgm:cxn modelId="{BD4E513D-F377-4F0C-8599-6B68989C053D}" srcId="{780891F9-DF78-4D74-B714-7779D95D1352}" destId="{39539120-7641-4B46-9A86-A9A3A8FF69EA}" srcOrd="1" destOrd="0" parTransId="{1C1A2060-7E3F-424E-9A29-7E4ED2C48509}" sibTransId="{FC41B2C0-C4DA-4684-AE7D-9A4D6666209B}"/>
    <dgm:cxn modelId="{070DBD3E-8DC5-4E6D-8D0D-95E4C0C42B0B}" srcId="{780891F9-DF78-4D74-B714-7779D95D1352}" destId="{A9138B4A-6AC6-4B58-AFBB-CEADEA6A2C3F}" srcOrd="7" destOrd="0" parTransId="{67EA4A1E-13B9-4139-ABB9-D281986E819B}" sibTransId="{4DD22DD2-8D9F-491A-805E-16F7C709BBB1}"/>
    <dgm:cxn modelId="{2A2AF16F-7F88-4A44-8912-31C601C7BD20}" srcId="{780891F9-DF78-4D74-B714-7779D95D1352}" destId="{D5674D9B-DF8C-4F40-B480-236DCF4C4B82}" srcOrd="8" destOrd="0" parTransId="{772DED3F-0F56-4D24-8E7B-B82CF9EB0A25}" sibTransId="{976915CD-4E8C-4449-B872-33573AD88D34}"/>
    <dgm:cxn modelId="{19C64170-615C-41E8-A2F1-C716269133E5}" type="presOf" srcId="{780891F9-DF78-4D74-B714-7779D95D1352}" destId="{497384B5-8793-4C16-81DF-B039E2FA9EB6}" srcOrd="0" destOrd="0" presId="urn:microsoft.com/office/officeart/2005/8/layout/vList2"/>
    <dgm:cxn modelId="{DA976058-D704-4956-8671-CF2673B88EC4}" type="presOf" srcId="{7BADDADD-13E7-4B43-BC74-EF686B071D43}" destId="{C02E614C-9038-4DED-B1BB-CBFC07CE45AC}" srcOrd="0" destOrd="0" presId="urn:microsoft.com/office/officeart/2005/8/layout/vList2"/>
    <dgm:cxn modelId="{985F4658-D341-4174-BAB5-976A4AE8A90B}" type="presOf" srcId="{D5674D9B-DF8C-4F40-B480-236DCF4C4B82}" destId="{FC11AE97-C06B-4327-9120-E5D532115634}" srcOrd="0" destOrd="0" presId="urn:microsoft.com/office/officeart/2005/8/layout/vList2"/>
    <dgm:cxn modelId="{456F2798-DF91-4D71-B1B0-87CFC1EA3AEE}" type="presOf" srcId="{574A7F65-A07B-40A9-BF13-99B7B6E4638B}" destId="{49E80434-60B9-48E7-A393-518D7A4F5889}" srcOrd="0" destOrd="0" presId="urn:microsoft.com/office/officeart/2005/8/layout/vList2"/>
    <dgm:cxn modelId="{4968349F-2951-4883-8044-2282B7AA8D38}" type="presOf" srcId="{C5EF121C-125D-4EEF-80A9-7F431ADD1714}" destId="{8CD73BD3-896B-4CEE-A7D2-57D3AF512A7B}" srcOrd="0" destOrd="0" presId="urn:microsoft.com/office/officeart/2005/8/layout/vList2"/>
    <dgm:cxn modelId="{E76D85B2-7069-4DFE-89CC-B8ADAB9E8239}" srcId="{780891F9-DF78-4D74-B714-7779D95D1352}" destId="{7BADDADD-13E7-4B43-BC74-EF686B071D43}" srcOrd="0" destOrd="0" parTransId="{D8616F46-FB4F-49E1-B446-A4695A253A88}" sibTransId="{CA899929-1EEC-4876-9A32-CA9B2058431A}"/>
    <dgm:cxn modelId="{26E0E3C4-6A32-4AF3-9BBD-F935EDA0BEA6}" type="presOf" srcId="{1CE7AE68-BBAB-427E-A2EC-FE168EF3EDE4}" destId="{272F1F9F-E896-4CA4-8D2A-7CE5448C2509}" srcOrd="0" destOrd="0" presId="urn:microsoft.com/office/officeart/2005/8/layout/vList2"/>
    <dgm:cxn modelId="{381E53C6-F009-41F3-AE80-79B5A26E794C}" type="presOf" srcId="{A9138B4A-6AC6-4B58-AFBB-CEADEA6A2C3F}" destId="{D8B90D86-E4D9-4D4F-8BEE-2FD48843AB91}" srcOrd="0" destOrd="0" presId="urn:microsoft.com/office/officeart/2005/8/layout/vList2"/>
    <dgm:cxn modelId="{F84A9DD4-AE08-44BD-920E-80977A23BCD7}" type="presOf" srcId="{39539120-7641-4B46-9A86-A9A3A8FF69EA}" destId="{40004248-51FD-4628-BFA5-05791140AD45}" srcOrd="0" destOrd="0" presId="urn:microsoft.com/office/officeart/2005/8/layout/vList2"/>
    <dgm:cxn modelId="{E8A537DE-B539-419C-AEA9-7E2CE8C573AE}" srcId="{780891F9-DF78-4D74-B714-7779D95D1352}" destId="{3A8433C1-3570-4A5C-ADED-AF772FD01B92}" srcOrd="9" destOrd="0" parTransId="{267EB8B5-91C2-412A-8512-5C3B0E9B70CB}" sibTransId="{222A02F4-9115-46BD-B069-500C430084C2}"/>
    <dgm:cxn modelId="{D0A33CE0-E808-4D04-8390-E8B6E9187A1C}" srcId="{780891F9-DF78-4D74-B714-7779D95D1352}" destId="{574A7F65-A07B-40A9-BF13-99B7B6E4638B}" srcOrd="6" destOrd="0" parTransId="{E3F2F70E-22DE-4B16-8BFE-479AA030C6A0}" sibTransId="{A427B03F-02A9-401C-AF54-4AEC2A1F772C}"/>
    <dgm:cxn modelId="{48E8982B-362D-4555-9FBC-91346708B467}" type="presParOf" srcId="{497384B5-8793-4C16-81DF-B039E2FA9EB6}" destId="{C02E614C-9038-4DED-B1BB-CBFC07CE45AC}" srcOrd="0" destOrd="0" presId="urn:microsoft.com/office/officeart/2005/8/layout/vList2"/>
    <dgm:cxn modelId="{9836F6BA-BE7D-4BD9-A26C-D30D2A8F52E9}" type="presParOf" srcId="{497384B5-8793-4C16-81DF-B039E2FA9EB6}" destId="{D2D3B44B-9856-452A-BE8A-BED8155150DD}" srcOrd="1" destOrd="0" presId="urn:microsoft.com/office/officeart/2005/8/layout/vList2"/>
    <dgm:cxn modelId="{3EE1C332-F735-45EE-A752-D6AEC4D0966B}" type="presParOf" srcId="{497384B5-8793-4C16-81DF-B039E2FA9EB6}" destId="{40004248-51FD-4628-BFA5-05791140AD45}" srcOrd="2" destOrd="0" presId="urn:microsoft.com/office/officeart/2005/8/layout/vList2"/>
    <dgm:cxn modelId="{F10E622E-7E18-486E-877E-39B727C0AC18}" type="presParOf" srcId="{497384B5-8793-4C16-81DF-B039E2FA9EB6}" destId="{082D5E15-0D72-4F54-AAC4-02728201D5D5}" srcOrd="3" destOrd="0" presId="urn:microsoft.com/office/officeart/2005/8/layout/vList2"/>
    <dgm:cxn modelId="{9912674D-C241-4D83-8228-E00B9A7DEBA7}" type="presParOf" srcId="{497384B5-8793-4C16-81DF-B039E2FA9EB6}" destId="{272F1F9F-E896-4CA4-8D2A-7CE5448C2509}" srcOrd="4" destOrd="0" presId="urn:microsoft.com/office/officeart/2005/8/layout/vList2"/>
    <dgm:cxn modelId="{E3B35A56-6D7B-4FA9-A506-32E5952A7CBD}" type="presParOf" srcId="{497384B5-8793-4C16-81DF-B039E2FA9EB6}" destId="{145BBD35-BAB1-48FC-AC4D-EA2632581BC8}" srcOrd="5" destOrd="0" presId="urn:microsoft.com/office/officeart/2005/8/layout/vList2"/>
    <dgm:cxn modelId="{CE52F339-FA2C-4CC6-997A-CB1812286BC9}" type="presParOf" srcId="{497384B5-8793-4C16-81DF-B039E2FA9EB6}" destId="{5A46431E-BBC6-408D-AF69-942C309A7EF2}" srcOrd="6" destOrd="0" presId="urn:microsoft.com/office/officeart/2005/8/layout/vList2"/>
    <dgm:cxn modelId="{EC37CA15-E02E-4F43-82DE-8A4A4BD266E0}" type="presParOf" srcId="{497384B5-8793-4C16-81DF-B039E2FA9EB6}" destId="{98BF9784-ABEC-45BE-9B77-9D98E2A71BA8}" srcOrd="7" destOrd="0" presId="urn:microsoft.com/office/officeart/2005/8/layout/vList2"/>
    <dgm:cxn modelId="{1A2A7F52-2AD8-4A16-B1CA-2CBD972D0013}" type="presParOf" srcId="{497384B5-8793-4C16-81DF-B039E2FA9EB6}" destId="{AF067A90-A435-4842-844B-28910CA41C9A}" srcOrd="8" destOrd="0" presId="urn:microsoft.com/office/officeart/2005/8/layout/vList2"/>
    <dgm:cxn modelId="{60A0014E-8857-4E97-A740-C754004132AF}" type="presParOf" srcId="{497384B5-8793-4C16-81DF-B039E2FA9EB6}" destId="{3225C85C-E79E-4995-B99C-5C97585B15E6}" srcOrd="9" destOrd="0" presId="urn:microsoft.com/office/officeart/2005/8/layout/vList2"/>
    <dgm:cxn modelId="{3FB6D317-7839-4041-A209-49284DD76CBF}" type="presParOf" srcId="{497384B5-8793-4C16-81DF-B039E2FA9EB6}" destId="{8CD73BD3-896B-4CEE-A7D2-57D3AF512A7B}" srcOrd="10" destOrd="0" presId="urn:microsoft.com/office/officeart/2005/8/layout/vList2"/>
    <dgm:cxn modelId="{2538F8DC-E257-4C85-8C08-F86455EB583E}" type="presParOf" srcId="{497384B5-8793-4C16-81DF-B039E2FA9EB6}" destId="{382AADF9-E128-4DBA-8551-6567AC3D851E}" srcOrd="11" destOrd="0" presId="urn:microsoft.com/office/officeart/2005/8/layout/vList2"/>
    <dgm:cxn modelId="{89A98249-A5B7-42BC-8063-6CAF7B69C56D}" type="presParOf" srcId="{497384B5-8793-4C16-81DF-B039E2FA9EB6}" destId="{49E80434-60B9-48E7-A393-518D7A4F5889}" srcOrd="12" destOrd="0" presId="urn:microsoft.com/office/officeart/2005/8/layout/vList2"/>
    <dgm:cxn modelId="{2485CD23-85D7-46CE-AD68-07C522ED1F65}" type="presParOf" srcId="{497384B5-8793-4C16-81DF-B039E2FA9EB6}" destId="{7B38A30A-D709-49DA-B594-43F2529A8452}" srcOrd="13" destOrd="0" presId="urn:microsoft.com/office/officeart/2005/8/layout/vList2"/>
    <dgm:cxn modelId="{1806DC4D-B5D5-4B0E-95E7-B947D9AC8F4E}" type="presParOf" srcId="{497384B5-8793-4C16-81DF-B039E2FA9EB6}" destId="{D8B90D86-E4D9-4D4F-8BEE-2FD48843AB91}" srcOrd="14" destOrd="0" presId="urn:microsoft.com/office/officeart/2005/8/layout/vList2"/>
    <dgm:cxn modelId="{AABE2A1B-F809-44DC-BD08-BC23694E4EE6}" type="presParOf" srcId="{497384B5-8793-4C16-81DF-B039E2FA9EB6}" destId="{E3E31563-1451-46C0-BF0E-61DF0CFD72D9}" srcOrd="15" destOrd="0" presId="urn:microsoft.com/office/officeart/2005/8/layout/vList2"/>
    <dgm:cxn modelId="{180728D9-FAE7-41C1-A48C-990A3EDEF4EC}" type="presParOf" srcId="{497384B5-8793-4C16-81DF-B039E2FA9EB6}" destId="{FC11AE97-C06B-4327-9120-E5D532115634}" srcOrd="16" destOrd="0" presId="urn:microsoft.com/office/officeart/2005/8/layout/vList2"/>
    <dgm:cxn modelId="{417671DE-5075-4C67-8E66-39916011FE65}" type="presParOf" srcId="{497384B5-8793-4C16-81DF-B039E2FA9EB6}" destId="{4D8C2D6D-007E-4DCC-8F8C-321AC5E9FC84}" srcOrd="17" destOrd="0" presId="urn:microsoft.com/office/officeart/2005/8/layout/vList2"/>
    <dgm:cxn modelId="{EDB25089-02D9-41E5-9B4B-663800C70003}" type="presParOf" srcId="{497384B5-8793-4C16-81DF-B039E2FA9EB6}" destId="{E74F98D0-A209-41DD-9364-AB9E7CF86E98}" srcOrd="1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A1FAF7-3590-4A7D-B8EA-9E231ECE056C}">
      <dsp:nvSpPr>
        <dsp:cNvPr id="0" name=""/>
        <dsp:cNvSpPr/>
      </dsp:nvSpPr>
      <dsp:spPr>
        <a:xfrm>
          <a:off x="0" y="120967"/>
          <a:ext cx="6492875" cy="88744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700" b="1" kern="1200"/>
            <a:t>I. Class Diagram </a:t>
          </a:r>
          <a:endParaRPr lang="en-US" sz="3700" kern="1200"/>
        </a:p>
      </dsp:txBody>
      <dsp:txXfrm>
        <a:off x="43321" y="164288"/>
        <a:ext cx="6406233" cy="800803"/>
      </dsp:txXfrm>
    </dsp:sp>
    <dsp:sp modelId="{82CD4AF4-FA40-4F09-ABEB-0F0947031FCE}">
      <dsp:nvSpPr>
        <dsp:cNvPr id="0" name=""/>
        <dsp:cNvSpPr/>
      </dsp:nvSpPr>
      <dsp:spPr>
        <a:xfrm>
          <a:off x="0" y="1114972"/>
          <a:ext cx="6492875" cy="887445"/>
        </a:xfrm>
        <a:prstGeom prst="roundRect">
          <a:avLst/>
        </a:prstGeom>
        <a:solidFill>
          <a:schemeClr val="accent2">
            <a:hueOff val="-898490"/>
            <a:satOff val="6181"/>
            <a:lumOff val="68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700" b="1" kern="1200" dirty="0"/>
            <a:t>II. System </a:t>
          </a:r>
          <a:r>
            <a:rPr lang="fr-FR" sz="3700" b="1" kern="1200" dirty="0" err="1"/>
            <a:t>Features</a:t>
          </a:r>
          <a:endParaRPr lang="en-US" sz="3700" kern="1200" dirty="0"/>
        </a:p>
      </dsp:txBody>
      <dsp:txXfrm>
        <a:off x="43321" y="1158293"/>
        <a:ext cx="6406233" cy="800803"/>
      </dsp:txXfrm>
    </dsp:sp>
    <dsp:sp modelId="{61DC6C56-3CB6-4E59-A23D-F3D565666BDA}">
      <dsp:nvSpPr>
        <dsp:cNvPr id="0" name=""/>
        <dsp:cNvSpPr/>
      </dsp:nvSpPr>
      <dsp:spPr>
        <a:xfrm>
          <a:off x="0" y="2108977"/>
          <a:ext cx="6492875" cy="887445"/>
        </a:xfrm>
        <a:prstGeom prst="roundRect">
          <a:avLst/>
        </a:prstGeom>
        <a:solidFill>
          <a:schemeClr val="accent2">
            <a:hueOff val="-1796981"/>
            <a:satOff val="12361"/>
            <a:lumOff val="1372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700" b="1" kern="1200" dirty="0"/>
            <a:t>III. </a:t>
          </a:r>
          <a:r>
            <a:rPr lang="fr-FR" sz="3700" b="1" kern="1200" dirty="0" err="1"/>
            <a:t>Sequence</a:t>
          </a:r>
          <a:r>
            <a:rPr lang="fr-FR" sz="3700" b="1" kern="1200" dirty="0"/>
            <a:t> Diagram</a:t>
          </a:r>
          <a:endParaRPr lang="en-US" sz="3700" kern="1200" dirty="0"/>
        </a:p>
      </dsp:txBody>
      <dsp:txXfrm>
        <a:off x="43321" y="2152298"/>
        <a:ext cx="6406233" cy="800803"/>
      </dsp:txXfrm>
    </dsp:sp>
    <dsp:sp modelId="{E23F0068-B35C-4995-B796-EF350D2C4E9D}">
      <dsp:nvSpPr>
        <dsp:cNvPr id="0" name=""/>
        <dsp:cNvSpPr/>
      </dsp:nvSpPr>
      <dsp:spPr>
        <a:xfrm>
          <a:off x="0" y="3102982"/>
          <a:ext cx="6492875" cy="887445"/>
        </a:xfrm>
        <a:prstGeom prst="roundRect">
          <a:avLst/>
        </a:prstGeom>
        <a:solidFill>
          <a:schemeClr val="accent2">
            <a:hueOff val="-2695471"/>
            <a:satOff val="18542"/>
            <a:lumOff val="2058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700" b="1" kern="1200"/>
            <a:t>IV. Method of conding in team</a:t>
          </a:r>
          <a:endParaRPr lang="en-US" sz="3700" kern="1200"/>
        </a:p>
      </dsp:txBody>
      <dsp:txXfrm>
        <a:off x="43321" y="3146303"/>
        <a:ext cx="6406233" cy="800803"/>
      </dsp:txXfrm>
    </dsp:sp>
    <dsp:sp modelId="{84D7883C-C6C0-4BB3-9D29-BD13E2E1C582}">
      <dsp:nvSpPr>
        <dsp:cNvPr id="0" name=""/>
        <dsp:cNvSpPr/>
      </dsp:nvSpPr>
      <dsp:spPr>
        <a:xfrm>
          <a:off x="0" y="4096987"/>
          <a:ext cx="6492875" cy="887445"/>
        </a:xfrm>
        <a:prstGeom prst="roundRect">
          <a:avLst/>
        </a:prstGeom>
        <a:solidFill>
          <a:schemeClr val="accent2">
            <a:hueOff val="-3593961"/>
            <a:satOff val="24722"/>
            <a:lumOff val="2744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700" b="1" kern="1200"/>
            <a:t>V. Application Demo</a:t>
          </a:r>
          <a:endParaRPr lang="en-US" sz="3700" kern="1200"/>
        </a:p>
      </dsp:txBody>
      <dsp:txXfrm>
        <a:off x="43321" y="4140308"/>
        <a:ext cx="6406233" cy="8008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2E614C-9038-4DED-B1BB-CBFC07CE45AC}">
      <dsp:nvSpPr>
        <dsp:cNvPr id="0" name=""/>
        <dsp:cNvSpPr/>
      </dsp:nvSpPr>
      <dsp:spPr>
        <a:xfrm>
          <a:off x="0" y="293654"/>
          <a:ext cx="6492875" cy="40774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View the list of all airports </a:t>
          </a:r>
        </a:p>
      </dsp:txBody>
      <dsp:txXfrm>
        <a:off x="19904" y="313558"/>
        <a:ext cx="6453067" cy="367937"/>
      </dsp:txXfrm>
    </dsp:sp>
    <dsp:sp modelId="{40004248-51FD-4628-BFA5-05791140AD45}">
      <dsp:nvSpPr>
        <dsp:cNvPr id="0" name=""/>
        <dsp:cNvSpPr/>
      </dsp:nvSpPr>
      <dsp:spPr>
        <a:xfrm>
          <a:off x="0" y="750359"/>
          <a:ext cx="6492875" cy="407745"/>
        </a:xfrm>
        <a:prstGeom prst="roundRect">
          <a:avLst/>
        </a:prstGeom>
        <a:solidFill>
          <a:schemeClr val="accent5">
            <a:hueOff val="-412847"/>
            <a:satOff val="406"/>
            <a:lumOff val="915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 err="1"/>
            <a:t>View</a:t>
          </a:r>
          <a:r>
            <a:rPr lang="fr-FR" sz="1700" kern="1200" dirty="0"/>
            <a:t> the </a:t>
          </a:r>
          <a:r>
            <a:rPr lang="fr-FR" sz="1700" kern="1200" dirty="0" err="1"/>
            <a:t>airport</a:t>
          </a:r>
          <a:r>
            <a:rPr lang="fr-FR" sz="1700" kern="1200" dirty="0"/>
            <a:t> by code</a:t>
          </a:r>
          <a:endParaRPr lang="en-US" sz="1700" kern="1200" dirty="0"/>
        </a:p>
      </dsp:txBody>
      <dsp:txXfrm>
        <a:off x="19904" y="770263"/>
        <a:ext cx="6453067" cy="367937"/>
      </dsp:txXfrm>
    </dsp:sp>
    <dsp:sp modelId="{272F1F9F-E896-4CA4-8D2A-7CE5448C2509}">
      <dsp:nvSpPr>
        <dsp:cNvPr id="0" name=""/>
        <dsp:cNvSpPr/>
      </dsp:nvSpPr>
      <dsp:spPr>
        <a:xfrm>
          <a:off x="0" y="1207064"/>
          <a:ext cx="6492875" cy="407745"/>
        </a:xfrm>
        <a:prstGeom prst="roundRect">
          <a:avLst/>
        </a:prstGeom>
        <a:solidFill>
          <a:schemeClr val="accent5">
            <a:hueOff val="-825694"/>
            <a:satOff val="813"/>
            <a:lumOff val="183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 err="1"/>
            <a:t>View</a:t>
          </a:r>
          <a:r>
            <a:rPr lang="fr-FR" sz="1700" kern="1200" dirty="0"/>
            <a:t> the </a:t>
          </a:r>
          <a:r>
            <a:rPr lang="fr-FR" sz="1700" kern="1200" dirty="0" err="1"/>
            <a:t>list</a:t>
          </a:r>
          <a:r>
            <a:rPr lang="fr-FR" sz="1700" kern="1200" dirty="0"/>
            <a:t> of </a:t>
          </a:r>
          <a:r>
            <a:rPr lang="fr-FR" sz="1700" kern="1200" dirty="0" err="1"/>
            <a:t>airport</a:t>
          </a:r>
          <a:r>
            <a:rPr lang="fr-FR" sz="1700" kern="1200" dirty="0"/>
            <a:t> by code</a:t>
          </a:r>
          <a:endParaRPr lang="en-US" sz="1700" kern="1200" dirty="0"/>
        </a:p>
      </dsp:txBody>
      <dsp:txXfrm>
        <a:off x="19904" y="1226968"/>
        <a:ext cx="6453067" cy="367937"/>
      </dsp:txXfrm>
    </dsp:sp>
    <dsp:sp modelId="{5A46431E-BBC6-408D-AF69-942C309A7EF2}">
      <dsp:nvSpPr>
        <dsp:cNvPr id="0" name=""/>
        <dsp:cNvSpPr/>
      </dsp:nvSpPr>
      <dsp:spPr>
        <a:xfrm>
          <a:off x="0" y="1663769"/>
          <a:ext cx="6492875" cy="407745"/>
        </a:xfrm>
        <a:prstGeom prst="roundRect">
          <a:avLst/>
        </a:prstGeom>
        <a:solidFill>
          <a:schemeClr val="accent5">
            <a:hueOff val="-1238541"/>
            <a:satOff val="1219"/>
            <a:lumOff val="2745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View the list of Airline in Airoport</a:t>
          </a:r>
          <a:endParaRPr lang="en-US" sz="1700" kern="1200"/>
        </a:p>
      </dsp:txBody>
      <dsp:txXfrm>
        <a:off x="19904" y="1683673"/>
        <a:ext cx="6453067" cy="367937"/>
      </dsp:txXfrm>
    </dsp:sp>
    <dsp:sp modelId="{AF067A90-A435-4842-844B-28910CA41C9A}">
      <dsp:nvSpPr>
        <dsp:cNvPr id="0" name=""/>
        <dsp:cNvSpPr/>
      </dsp:nvSpPr>
      <dsp:spPr>
        <a:xfrm>
          <a:off x="0" y="2120475"/>
          <a:ext cx="6492875" cy="407745"/>
        </a:xfrm>
        <a:prstGeom prst="roundRect">
          <a:avLst/>
        </a:prstGeom>
        <a:solidFill>
          <a:schemeClr val="accent5">
            <a:hueOff val="-1651388"/>
            <a:satOff val="1626"/>
            <a:lumOff val="366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View the list of Flight from an Airoport to another in a particular date</a:t>
          </a:r>
          <a:endParaRPr lang="en-US" sz="1700" kern="1200"/>
        </a:p>
      </dsp:txBody>
      <dsp:txXfrm>
        <a:off x="19904" y="2140379"/>
        <a:ext cx="6453067" cy="367937"/>
      </dsp:txXfrm>
    </dsp:sp>
    <dsp:sp modelId="{8CD73BD3-896B-4CEE-A7D2-57D3AF512A7B}">
      <dsp:nvSpPr>
        <dsp:cNvPr id="0" name=""/>
        <dsp:cNvSpPr/>
      </dsp:nvSpPr>
      <dsp:spPr>
        <a:xfrm>
          <a:off x="0" y="2577180"/>
          <a:ext cx="6492875" cy="407745"/>
        </a:xfrm>
        <a:prstGeom prst="roundRect">
          <a:avLst/>
        </a:prstGeom>
        <a:solidFill>
          <a:schemeClr val="accent5">
            <a:hueOff val="-2064234"/>
            <a:satOff val="2032"/>
            <a:lumOff val="457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View the list of all my Reservation</a:t>
          </a:r>
          <a:endParaRPr lang="en-US" sz="1700" kern="1200"/>
        </a:p>
      </dsp:txBody>
      <dsp:txXfrm>
        <a:off x="19904" y="2597084"/>
        <a:ext cx="6453067" cy="367937"/>
      </dsp:txXfrm>
    </dsp:sp>
    <dsp:sp modelId="{49E80434-60B9-48E7-A393-518D7A4F5889}">
      <dsp:nvSpPr>
        <dsp:cNvPr id="0" name=""/>
        <dsp:cNvSpPr/>
      </dsp:nvSpPr>
      <dsp:spPr>
        <a:xfrm>
          <a:off x="0" y="3033885"/>
          <a:ext cx="6492875" cy="407745"/>
        </a:xfrm>
        <a:prstGeom prst="roundRect">
          <a:avLst/>
        </a:prstGeom>
        <a:solidFill>
          <a:schemeClr val="accent5">
            <a:hueOff val="-2477081"/>
            <a:satOff val="2439"/>
            <a:lumOff val="5491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View the list of all my Passengers (Agent)</a:t>
          </a:r>
          <a:endParaRPr lang="en-US" sz="1700" kern="1200"/>
        </a:p>
      </dsp:txBody>
      <dsp:txXfrm>
        <a:off x="19904" y="3053789"/>
        <a:ext cx="6453067" cy="367937"/>
      </dsp:txXfrm>
    </dsp:sp>
    <dsp:sp modelId="{D8B90D86-E4D9-4D4F-8BEE-2FD48843AB91}">
      <dsp:nvSpPr>
        <dsp:cNvPr id="0" name=""/>
        <dsp:cNvSpPr/>
      </dsp:nvSpPr>
      <dsp:spPr>
        <a:xfrm>
          <a:off x="0" y="3490590"/>
          <a:ext cx="6492875" cy="407745"/>
        </a:xfrm>
        <a:prstGeom prst="roundRect">
          <a:avLst/>
        </a:prstGeom>
        <a:solidFill>
          <a:schemeClr val="accent5">
            <a:hueOff val="-2889928"/>
            <a:satOff val="2845"/>
            <a:lumOff val="640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Make  a Reservation</a:t>
          </a:r>
          <a:endParaRPr lang="en-US" sz="1700" kern="1200"/>
        </a:p>
      </dsp:txBody>
      <dsp:txXfrm>
        <a:off x="19904" y="3510494"/>
        <a:ext cx="6453067" cy="367937"/>
      </dsp:txXfrm>
    </dsp:sp>
    <dsp:sp modelId="{FC11AE97-C06B-4327-9120-E5D532115634}">
      <dsp:nvSpPr>
        <dsp:cNvPr id="0" name=""/>
        <dsp:cNvSpPr/>
      </dsp:nvSpPr>
      <dsp:spPr>
        <a:xfrm>
          <a:off x="0" y="3947295"/>
          <a:ext cx="6492875" cy="407745"/>
        </a:xfrm>
        <a:prstGeom prst="roundRect">
          <a:avLst/>
        </a:prstGeom>
        <a:solidFill>
          <a:schemeClr val="accent5">
            <a:hueOff val="-3302775"/>
            <a:satOff val="3252"/>
            <a:lumOff val="7321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Confirme a Reservation</a:t>
          </a:r>
          <a:endParaRPr lang="en-US" sz="1700" kern="1200"/>
        </a:p>
      </dsp:txBody>
      <dsp:txXfrm>
        <a:off x="19904" y="3967199"/>
        <a:ext cx="6453067" cy="367937"/>
      </dsp:txXfrm>
    </dsp:sp>
    <dsp:sp modelId="{E74F98D0-A209-41DD-9364-AB9E7CF86E98}">
      <dsp:nvSpPr>
        <dsp:cNvPr id="0" name=""/>
        <dsp:cNvSpPr/>
      </dsp:nvSpPr>
      <dsp:spPr>
        <a:xfrm>
          <a:off x="0" y="4404000"/>
          <a:ext cx="6492875" cy="407745"/>
        </a:xfrm>
        <a:prstGeom prst="roundRect">
          <a:avLst/>
        </a:prstGeom>
        <a:solidFill>
          <a:schemeClr val="accent5">
            <a:hueOff val="-3715622"/>
            <a:satOff val="3658"/>
            <a:lumOff val="823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Cancel a Reservation  </a:t>
          </a:r>
          <a:endParaRPr lang="en-US" sz="1700" kern="1200"/>
        </a:p>
      </dsp:txBody>
      <dsp:txXfrm>
        <a:off x="19904" y="4423904"/>
        <a:ext cx="6453067" cy="3679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022E-A01C-4C29-9A63-C81246E74EE4}" type="datetimeFigureOut">
              <a:rPr lang="fr-FR" smtClean="0"/>
              <a:pPr/>
              <a:t>04/03/2021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AA14-395B-48D5-9017-5A377E123146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6149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022E-A01C-4C29-9A63-C81246E74EE4}" type="datetimeFigureOut">
              <a:rPr lang="fr-FR" smtClean="0"/>
              <a:pPr/>
              <a:t>04/03/2021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AA14-395B-48D5-9017-5A377E123146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6760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022E-A01C-4C29-9A63-C81246E74EE4}" type="datetimeFigureOut">
              <a:rPr lang="fr-FR" smtClean="0"/>
              <a:pPr/>
              <a:t>04/03/2021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AA14-395B-48D5-9017-5A377E123146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8000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022E-A01C-4C29-9A63-C81246E74EE4}" type="datetimeFigureOut">
              <a:rPr lang="fr-FR" smtClean="0"/>
              <a:pPr/>
              <a:t>04/03/2021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AA14-395B-48D5-9017-5A377E123146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22923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022E-A01C-4C29-9A63-C81246E74EE4}" type="datetimeFigureOut">
              <a:rPr lang="fr-FR" smtClean="0"/>
              <a:pPr/>
              <a:t>04/03/2021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AA14-395B-48D5-9017-5A377E123146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45425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022E-A01C-4C29-9A63-C81246E74EE4}" type="datetimeFigureOut">
              <a:rPr lang="fr-FR" smtClean="0"/>
              <a:pPr/>
              <a:t>04/03/2021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AA14-395B-48D5-9017-5A377E123146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26624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022E-A01C-4C29-9A63-C81246E74EE4}" type="datetimeFigureOut">
              <a:rPr lang="fr-FR" smtClean="0"/>
              <a:pPr/>
              <a:t>04/03/2021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AA14-395B-48D5-9017-5A377E123146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29388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022E-A01C-4C29-9A63-C81246E74EE4}" type="datetimeFigureOut">
              <a:rPr lang="fr-FR" smtClean="0"/>
              <a:pPr/>
              <a:t>04/03/2021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AA14-395B-48D5-9017-5A377E123146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91764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022E-A01C-4C29-9A63-C81246E74EE4}" type="datetimeFigureOut">
              <a:rPr lang="fr-FR" smtClean="0"/>
              <a:pPr/>
              <a:t>04/03/2021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AA14-395B-48D5-9017-5A377E123146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7079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022E-A01C-4C29-9A63-C81246E74EE4}" type="datetimeFigureOut">
              <a:rPr lang="fr-FR" smtClean="0"/>
              <a:pPr/>
              <a:t>04/03/2021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E70AAA14-395B-48D5-9017-5A377E123146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3264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022E-A01C-4C29-9A63-C81246E74EE4}" type="datetimeFigureOut">
              <a:rPr lang="fr-FR" smtClean="0"/>
              <a:pPr/>
              <a:t>04/03/2021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AA14-395B-48D5-9017-5A377E123146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7021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022E-A01C-4C29-9A63-C81246E74EE4}" type="datetimeFigureOut">
              <a:rPr lang="fr-FR" smtClean="0"/>
              <a:pPr/>
              <a:t>04/03/2021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AA14-395B-48D5-9017-5A377E123146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6126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022E-A01C-4C29-9A63-C81246E74EE4}" type="datetimeFigureOut">
              <a:rPr lang="fr-FR" smtClean="0"/>
              <a:pPr/>
              <a:t>04/03/2021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AA14-395B-48D5-9017-5A377E123146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0838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022E-A01C-4C29-9A63-C81246E74EE4}" type="datetimeFigureOut">
              <a:rPr lang="fr-FR" smtClean="0"/>
              <a:pPr/>
              <a:t>04/03/2021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AA14-395B-48D5-9017-5A377E123146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4176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022E-A01C-4C29-9A63-C81246E74EE4}" type="datetimeFigureOut">
              <a:rPr lang="fr-FR" smtClean="0"/>
              <a:pPr/>
              <a:t>04/03/2021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AA14-395B-48D5-9017-5A377E123146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8797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022E-A01C-4C29-9A63-C81246E74EE4}" type="datetimeFigureOut">
              <a:rPr lang="fr-FR" smtClean="0"/>
              <a:pPr/>
              <a:t>04/03/2021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AA14-395B-48D5-9017-5A377E123146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8062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022E-A01C-4C29-9A63-C81246E74EE4}" type="datetimeFigureOut">
              <a:rPr lang="fr-FR" smtClean="0"/>
              <a:pPr/>
              <a:t>04/03/2021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AA14-395B-48D5-9017-5A377E123146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7893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306022E-A01C-4C29-9A63-C81246E74EE4}" type="datetimeFigureOut">
              <a:rPr lang="fr-FR" smtClean="0"/>
              <a:pPr/>
              <a:t>04/03/2021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70AAA14-395B-48D5-9017-5A377E123146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77274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671648" y="2748162"/>
            <a:ext cx="10881359" cy="2847704"/>
          </a:xfrm>
        </p:spPr>
        <p:txBody>
          <a:bodyPr>
            <a:normAutofit/>
          </a:bodyPr>
          <a:lstStyle/>
          <a:p>
            <a:pPr algn="ctr"/>
            <a:r>
              <a:rPr lang="fr-FR" sz="4000" dirty="0"/>
              <a:t> </a:t>
            </a:r>
            <a:r>
              <a:rPr lang="fr-FR" sz="4400" dirty="0" err="1"/>
              <a:t>Titled</a:t>
            </a:r>
            <a:r>
              <a:rPr lang="fr-FR" sz="4000" dirty="0"/>
              <a:t>:</a:t>
            </a:r>
            <a:br>
              <a:rPr lang="fr-FR" sz="2000" dirty="0"/>
            </a:br>
            <a:r>
              <a:rPr lang="en-US" sz="4800" b="1" dirty="0"/>
              <a:t>Airline Reservation System </a:t>
            </a:r>
            <a:br>
              <a:rPr lang="fr-FR" sz="4800" b="1" dirty="0">
                <a:solidFill>
                  <a:srgbClr val="FF0000"/>
                </a:solidFill>
              </a:rPr>
            </a:br>
            <a:br>
              <a:rPr lang="fr-FR" sz="4800" b="1" dirty="0">
                <a:solidFill>
                  <a:srgbClr val="FF0000"/>
                </a:solidFill>
              </a:rPr>
            </a:br>
            <a:endParaRPr lang="fr-FR" sz="2000" dirty="0" err="1">
              <a:latin typeface="+mn-lt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468881" y="1854925"/>
            <a:ext cx="8961120" cy="1306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800" b="1" spc="300" dirty="0">
                <a:solidFill>
                  <a:schemeClr val="tx1"/>
                </a:solidFill>
              </a:rPr>
              <a:t>MPP Project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500731" y="4598745"/>
            <a:ext cx="5198050" cy="273921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sz="2800" b="1" dirty="0" err="1"/>
              <a:t>Presented</a:t>
            </a:r>
            <a:r>
              <a:rPr lang="fr-FR" sz="2800" b="1" dirty="0"/>
              <a:t> by : </a:t>
            </a:r>
          </a:p>
          <a:p>
            <a:pPr>
              <a:buFont typeface="Wingdings" pitchFamily="2" charset="2"/>
              <a:buChar char="v"/>
            </a:pPr>
            <a:r>
              <a:rPr lang="fr-FR" sz="2400" dirty="0"/>
              <a:t>Ayoub Lachhab</a:t>
            </a:r>
          </a:p>
          <a:p>
            <a:pPr>
              <a:buFont typeface="Wingdings" pitchFamily="2" charset="2"/>
              <a:buChar char="v"/>
            </a:pPr>
            <a:r>
              <a:rPr lang="fr-FR" sz="2400" dirty="0"/>
              <a:t> Hannah Gail </a:t>
            </a:r>
            <a:r>
              <a:rPr lang="fr-FR" sz="2400" dirty="0" err="1"/>
              <a:t>Ruba</a:t>
            </a:r>
            <a:r>
              <a:rPr lang="fr-FR" sz="2400" dirty="0"/>
              <a:t> </a:t>
            </a:r>
            <a:r>
              <a:rPr lang="fr-FR" sz="2400" dirty="0" err="1"/>
              <a:t>Fajutag</a:t>
            </a:r>
            <a:endParaRPr lang="fr-FR" sz="2400" dirty="0"/>
          </a:p>
          <a:p>
            <a:pPr>
              <a:buFont typeface="Wingdings" pitchFamily="2" charset="2"/>
              <a:buChar char="v"/>
            </a:pPr>
            <a:r>
              <a:rPr lang="fr-FR" sz="2400" dirty="0"/>
              <a:t> </a:t>
            </a:r>
            <a:r>
              <a:rPr lang="en-US" sz="2400" b="0" i="0" dirty="0">
                <a:effectLst/>
                <a:latin typeface="Segoe UI" panose="020B0502040204020203" pitchFamily="34" charset="0"/>
              </a:rPr>
              <a:t>Alba Elizabeth Padilla Pacheco</a:t>
            </a:r>
            <a:endParaRPr lang="fr-FR" sz="2400" dirty="0"/>
          </a:p>
          <a:p>
            <a:pPr>
              <a:buFont typeface="Wingdings" pitchFamily="2" charset="2"/>
              <a:buChar char="v"/>
            </a:pPr>
            <a:endParaRPr lang="fr-FR" sz="2400" dirty="0"/>
          </a:p>
          <a:p>
            <a:pPr>
              <a:buFont typeface="Wingdings" pitchFamily="2" charset="2"/>
              <a:buChar char="v"/>
            </a:pPr>
            <a:endParaRPr lang="fr-FR" sz="2400" dirty="0"/>
          </a:p>
          <a:p>
            <a:pPr>
              <a:buFont typeface="Wingdings" pitchFamily="2" charset="2"/>
              <a:buChar char="v"/>
            </a:pPr>
            <a:endParaRPr lang="fr-FR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4522776" y="4598745"/>
            <a:ext cx="314644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err="1"/>
              <a:t>Instructor</a:t>
            </a:r>
            <a:r>
              <a:rPr lang="fr-FR" sz="2800" b="1" dirty="0"/>
              <a:t> :</a:t>
            </a:r>
          </a:p>
          <a:p>
            <a:pPr>
              <a:buFont typeface="Wingdings" pitchFamily="2" charset="2"/>
              <a:buChar char="Ø"/>
            </a:pPr>
            <a:r>
              <a:rPr lang="fr-FR" sz="2400" dirty="0"/>
              <a:t>Mr. </a:t>
            </a:r>
            <a:r>
              <a:rPr lang="fr-FR" sz="2400" dirty="0" err="1"/>
              <a:t>Obinna</a:t>
            </a:r>
            <a:r>
              <a:rPr lang="fr-FR" sz="2400" dirty="0"/>
              <a:t> Kalu</a:t>
            </a:r>
          </a:p>
        </p:txBody>
      </p:sp>
      <p:pic>
        <p:nvPicPr>
          <p:cNvPr id="14" name="Picture 13" descr="compro-web-logo-442x1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0973" y="216131"/>
            <a:ext cx="5336771" cy="141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012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ADA8EC3-01C5-453C-91A6-D01B9E15B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9A1D7546-68ED-4F66-AA8D-D04BEAD39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FCFE8A66-699D-4E05-B8FC-C31AE461D6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A124234B-D5D1-45F9-9B32-264F699BC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7A0B0249-AEB7-44A1-BEC3-A0C07E9E3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251D4BF9-284D-4B99-922C-BAB91FB2D9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733E9BD1-CC4F-4B4B-A413-92D6B1F0B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5" name="Content Placeholder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9DF08BB3-C993-43B3-9689-D028546DEF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100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ADA8EC3-01C5-453C-91A6-D01B9E15B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9A1D7546-68ED-4F66-AA8D-D04BEAD39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FCFE8A66-699D-4E05-B8FC-C31AE461D6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A124234B-D5D1-45F9-9B32-264F699BC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7A0B0249-AEB7-44A1-BEC3-A0C07E9E3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251D4BF9-284D-4B99-922C-BAB91FB2D9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733E9BD1-CC4F-4B4B-A413-92D6B1F0B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5" name="Content Placeholder 4" descr="A picture containing timeline&#10;&#10;Description automatically generated">
            <a:extLst>
              <a:ext uri="{FF2B5EF4-FFF2-40B4-BE49-F238E27FC236}">
                <a16:creationId xmlns:a16="http://schemas.microsoft.com/office/drawing/2014/main" id="{C7F03A98-8C32-4949-A849-262C50005C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2" r="1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387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56C5F458-F0B9-4584-B7A3-BA39F9E9FC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EF5CE756-E024-433C-98E3-931095C81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0B4D7F81-EC0F-4E8E-8D3F-BCBF503597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9DEF7606-46AD-4ECA-8815-33A3217D30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778C7720-6627-4BE3-9174-54CD26E726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3D25C4CC-C750-4C0A-ADB5-CFA9FFAE55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D6834B30-F11B-40AA-A8C8-0EF0710DB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4" name="Rectangle 3"/>
          <p:cNvSpPr/>
          <p:nvPr/>
        </p:nvSpPr>
        <p:spPr>
          <a:xfrm>
            <a:off x="2253785" y="1380068"/>
            <a:ext cx="4978303" cy="26161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>
                <a:ln w="3175" cmpd="sng">
                  <a:noFill/>
                </a:ln>
                <a:latin typeface="+mj-lt"/>
                <a:ea typeface="+mj-ea"/>
                <a:cs typeface="+mj-cs"/>
              </a:rPr>
              <a:t>Method of conding in team</a:t>
            </a:r>
            <a:endParaRPr lang="en-US" sz="6000" b="1" spc="0">
              <a:ln w="3175" cmpd="sng">
                <a:noFill/>
              </a:ln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03CC6235-4E55-4161-8D8F-75D36B3A97E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1644" y="645285"/>
            <a:ext cx="2652677" cy="2520043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72CD6092-2D6D-422C-B5AF-5956CAFBD4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2943" y="4005383"/>
            <a:ext cx="3950079" cy="1293650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ADA8EC3-01C5-453C-91A6-D01B9E15B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9A1D7546-68ED-4F66-AA8D-D04BEAD39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FCFE8A66-699D-4E05-B8FC-C31AE461D6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A124234B-D5D1-45F9-9B32-264F699BC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7A0B0249-AEB7-44A1-BEC3-A0C07E9E3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251D4BF9-284D-4B99-922C-BAB91FB2D9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733E9BD1-CC4F-4B4B-A413-92D6B1F0B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9F9405AC-0868-4339-AA4C-F643407641C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0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4984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1188" y="2415652"/>
            <a:ext cx="7569273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8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SYSTEM </a:t>
            </a:r>
            <a:r>
              <a:rPr lang="fr-FR" sz="80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7674583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ADA8EC3-01C5-453C-91A6-D01B9E15B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9A1D7546-68ED-4F66-AA8D-D04BEAD39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FCFE8A66-699D-4E05-B8FC-C31AE461D6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A124234B-D5D1-45F9-9B32-264F699BC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7A0B0249-AEB7-44A1-BEC3-A0C07E9E3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251D4BF9-284D-4B99-922C-BAB91FB2D9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733E9BD1-CC4F-4B4B-A413-92D6B1F0B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5" name="Content Placeholder 4" descr="A close-up of a pen&#10;&#10;Description automatically generated with low confidence">
            <a:extLst>
              <a:ext uri="{FF2B5EF4-FFF2-40B4-BE49-F238E27FC236}">
                <a16:creationId xmlns:a16="http://schemas.microsoft.com/office/drawing/2014/main" id="{DFE85541-C81B-41DD-BD4B-B57CCAE89D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660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21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23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fr-FR" b="1">
                <a:solidFill>
                  <a:srgbClr val="FFFFFF"/>
                </a:solidFill>
              </a:rPr>
              <a:t>Plan</a:t>
            </a:r>
          </a:p>
        </p:txBody>
      </p:sp>
      <p:grpSp>
        <p:nvGrpSpPr>
          <p:cNvPr id="36" name="Group 25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8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9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0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1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2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03291C3F-760A-4B72-9C8B-7827BC1FF2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1904266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E9D059B6-ADD8-488A-B346-63289E90D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43" name="Freeform 6">
              <a:extLst>
                <a:ext uri="{FF2B5EF4-FFF2-40B4-BE49-F238E27FC236}">
                  <a16:creationId xmlns:a16="http://schemas.microsoft.com/office/drawing/2014/main" id="{F69B42B4-BC82-4495-A6F9-A28167B56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4" name="Freeform 7">
              <a:extLst>
                <a:ext uri="{FF2B5EF4-FFF2-40B4-BE49-F238E27FC236}">
                  <a16:creationId xmlns:a16="http://schemas.microsoft.com/office/drawing/2014/main" id="{83CC168C-2AD4-4FFB-9F25-420ED6514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45" name="Freeform 9">
              <a:extLst>
                <a:ext uri="{FF2B5EF4-FFF2-40B4-BE49-F238E27FC236}">
                  <a16:creationId xmlns:a16="http://schemas.microsoft.com/office/drawing/2014/main" id="{6C9F369A-6158-4AE8-BA04-138A9DFF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6" name="Freeform 10">
              <a:extLst>
                <a:ext uri="{FF2B5EF4-FFF2-40B4-BE49-F238E27FC236}">
                  <a16:creationId xmlns:a16="http://schemas.microsoft.com/office/drawing/2014/main" id="{FC7B1DF4-AD98-42A8-820F-667A3DCC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7" name="Freeform 11">
              <a:extLst>
                <a:ext uri="{FF2B5EF4-FFF2-40B4-BE49-F238E27FC236}">
                  <a16:creationId xmlns:a16="http://schemas.microsoft.com/office/drawing/2014/main" id="{61C58B74-3656-4FD5-AC47-EE3A59EBB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8" name="Freeform 12">
              <a:extLst>
                <a:ext uri="{FF2B5EF4-FFF2-40B4-BE49-F238E27FC236}">
                  <a16:creationId xmlns:a16="http://schemas.microsoft.com/office/drawing/2014/main" id="{8B349A01-D803-4A18-B608-47BFCED4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54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55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56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57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58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6" name="Rectangle 5"/>
          <p:cNvSpPr/>
          <p:nvPr/>
        </p:nvSpPr>
        <p:spPr>
          <a:xfrm>
            <a:off x="1018190" y="924232"/>
            <a:ext cx="8174971" cy="32858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6200" b="1" spc="0">
                <a:ln w="3175" cmpd="sng">
                  <a:noFill/>
                </a:ln>
                <a:latin typeface="+mj-lt"/>
                <a:ea typeface="+mj-ea"/>
                <a:cs typeface="+mj-cs"/>
              </a:rPr>
              <a:t>Class Diagram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ADA8EC3-01C5-453C-91A6-D01B9E15B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9A1D7546-68ED-4F66-AA8D-D04BEAD39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FCFE8A66-699D-4E05-B8FC-C31AE461D6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A124234B-D5D1-45F9-9B32-264F699BC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7A0B0249-AEB7-44A1-BEC3-A0C07E9E3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251D4BF9-284D-4B99-922C-BAB91FB2D9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733E9BD1-CC4F-4B4B-A413-92D6B1F0B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4EF3D2FF-7A5D-4E59-9B43-8A9FEEB580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854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86408" y="2767280"/>
            <a:ext cx="9419182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80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System </a:t>
            </a:r>
            <a:r>
              <a:rPr lang="fr-FR" sz="8000" b="1" cap="all" spc="0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Features</a:t>
            </a:r>
            <a:endParaRPr lang="fr-FR" sz="80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10" name="TextBox 7">
            <a:extLst>
              <a:ext uri="{FF2B5EF4-FFF2-40B4-BE49-F238E27FC236}">
                <a16:creationId xmlns:a16="http://schemas.microsoft.com/office/drawing/2014/main" id="{F8DC1CB6-E65A-41FF-856A-33A303C121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1532492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511188" y="2415652"/>
            <a:ext cx="7569273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8000" b="1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Sequence</a:t>
            </a:r>
            <a:r>
              <a:rPr lang="fr-FR" sz="80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fr-FR" sz="8000" b="1" cap="all" spc="0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Diagrams</a:t>
            </a:r>
            <a:endParaRPr lang="fr-FR" sz="80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ADA8EC3-01C5-453C-91A6-D01B9E15B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9A1D7546-68ED-4F66-AA8D-D04BEAD39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FCFE8A66-699D-4E05-B8FC-C31AE461D6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A124234B-D5D1-45F9-9B32-264F699BC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7A0B0249-AEB7-44A1-BEC3-A0C07E9E3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251D4BF9-284D-4B99-922C-BAB91FB2D9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733E9BD1-CC4F-4B4B-A413-92D6B1F0B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C904553B-3F26-44DF-B561-A2DA063ADE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4" r="2291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309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6ADA8EC3-01C5-453C-91A6-D01B9E15B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9A1D7546-68ED-4F66-AA8D-D04BEAD39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FCFE8A66-699D-4E05-B8FC-C31AE461D6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A124234B-D5D1-45F9-9B32-264F699BC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7A0B0249-AEB7-44A1-BEC3-A0C07E9E3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251D4BF9-284D-4B99-922C-BAB91FB2D9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733E9BD1-CC4F-4B4B-A413-92D6B1F0B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7" name="Picture 6" descr="Calendar&#10;&#10;Description automatically generated with low confidence">
            <a:extLst>
              <a:ext uri="{FF2B5EF4-FFF2-40B4-BE49-F238E27FC236}">
                <a16:creationId xmlns:a16="http://schemas.microsoft.com/office/drawing/2014/main" id="{983D23A1-9AF2-402D-A6A7-101928E1C3A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66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6034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e">
  <a:themeElements>
    <a:clrScheme name="Parallax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134</Words>
  <Application>Microsoft Office PowerPoint</Application>
  <PresentationFormat>Widescreen</PresentationFormat>
  <Paragraphs>30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Corbel</vt:lpstr>
      <vt:lpstr>Segoe UI</vt:lpstr>
      <vt:lpstr>Wingdings</vt:lpstr>
      <vt:lpstr>Parallaxe</vt:lpstr>
      <vt:lpstr> Titled: Airline Reservation System   </vt:lpstr>
      <vt:lpstr>Plan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Titled: Airline Reservation System</dc:title>
  <dc:creator>AyoubLachhab</dc:creator>
  <cp:lastModifiedBy>AyoubLachhab</cp:lastModifiedBy>
  <cp:revision>9</cp:revision>
  <dcterms:created xsi:type="dcterms:W3CDTF">2021-01-21T22:13:22Z</dcterms:created>
  <dcterms:modified xsi:type="dcterms:W3CDTF">2021-03-04T07:23:58Z</dcterms:modified>
</cp:coreProperties>
</file>