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3" r:id="rId5"/>
    <p:sldId id="259" r:id="rId6"/>
    <p:sldId id="294" r:id="rId7"/>
    <p:sldId id="293" r:id="rId8"/>
    <p:sldId id="283" r:id="rId9"/>
    <p:sldId id="260" r:id="rId10"/>
    <p:sldId id="286" r:id="rId11"/>
    <p:sldId id="287" r:id="rId12"/>
    <p:sldId id="289" r:id="rId13"/>
    <p:sldId id="290" r:id="rId14"/>
    <p:sldId id="292" r:id="rId15"/>
    <p:sldId id="291" r:id="rId16"/>
    <p:sldId id="261" r:id="rId17"/>
    <p:sldId id="288" r:id="rId18"/>
    <p:sldId id="274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86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23DA-79AB-4A17-9B70-11C62AB080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39E17D-CA0C-4A8A-9ACD-CC6EF7E890EF}">
      <dgm:prSet/>
      <dgm:spPr/>
      <dgm:t>
        <a:bodyPr/>
        <a:lstStyle/>
        <a:p>
          <a:r>
            <a:rPr lang="fr-FR" b="1" dirty="0"/>
            <a:t>I. Class Diagram </a:t>
          </a:r>
          <a:endParaRPr lang="en-US" dirty="0"/>
        </a:p>
      </dgm:t>
    </dgm:pt>
    <dgm:pt modelId="{BDAA597E-1A4B-4684-98DC-9DBC85E0B894}" type="parTrans" cxnId="{92FE1E2B-E1FD-46B0-B205-FE05A0B43A0F}">
      <dgm:prSet/>
      <dgm:spPr/>
      <dgm:t>
        <a:bodyPr/>
        <a:lstStyle/>
        <a:p>
          <a:endParaRPr lang="en-US"/>
        </a:p>
      </dgm:t>
    </dgm:pt>
    <dgm:pt modelId="{468315FB-C426-47BF-9CFB-DB65E3ED5E89}" type="sibTrans" cxnId="{92FE1E2B-E1FD-46B0-B205-FE05A0B43A0F}">
      <dgm:prSet/>
      <dgm:spPr/>
      <dgm:t>
        <a:bodyPr/>
        <a:lstStyle/>
        <a:p>
          <a:endParaRPr lang="en-US"/>
        </a:p>
      </dgm:t>
    </dgm:pt>
    <dgm:pt modelId="{2556C963-2523-44F5-B227-63ED7F0ABCBE}">
      <dgm:prSet/>
      <dgm:spPr/>
      <dgm:t>
        <a:bodyPr/>
        <a:lstStyle/>
        <a:p>
          <a:r>
            <a:rPr lang="fr-FR" b="1" dirty="0"/>
            <a:t>III. System </a:t>
          </a:r>
          <a:r>
            <a:rPr lang="fr-FR" b="1" dirty="0" err="1"/>
            <a:t>Features</a:t>
          </a:r>
          <a:endParaRPr lang="en-US" dirty="0"/>
        </a:p>
      </dgm:t>
    </dgm:pt>
    <dgm:pt modelId="{649EAD7C-CC57-4AB9-AE5F-79295EBE911D}" type="parTrans" cxnId="{FD5EE10B-CC0B-4AC1-9191-6DD92DC2B108}">
      <dgm:prSet/>
      <dgm:spPr/>
      <dgm:t>
        <a:bodyPr/>
        <a:lstStyle/>
        <a:p>
          <a:endParaRPr lang="en-US"/>
        </a:p>
      </dgm:t>
    </dgm:pt>
    <dgm:pt modelId="{A893461A-A25E-496C-904A-C800C13398A9}" type="sibTrans" cxnId="{FD5EE10B-CC0B-4AC1-9191-6DD92DC2B108}">
      <dgm:prSet/>
      <dgm:spPr/>
      <dgm:t>
        <a:bodyPr/>
        <a:lstStyle/>
        <a:p>
          <a:endParaRPr lang="en-US"/>
        </a:p>
      </dgm:t>
    </dgm:pt>
    <dgm:pt modelId="{2F740643-1B03-46F6-A62F-75AAA3D4ABDE}">
      <dgm:prSet/>
      <dgm:spPr/>
      <dgm:t>
        <a:bodyPr/>
        <a:lstStyle/>
        <a:p>
          <a:r>
            <a:rPr lang="fr-FR" b="1" dirty="0"/>
            <a:t>IV. </a:t>
          </a:r>
          <a:r>
            <a:rPr lang="fr-FR" b="1" dirty="0" err="1"/>
            <a:t>Sequence</a:t>
          </a:r>
          <a:r>
            <a:rPr lang="fr-FR" b="1" dirty="0"/>
            <a:t> Diagram</a:t>
          </a:r>
          <a:endParaRPr lang="en-US" dirty="0"/>
        </a:p>
      </dgm:t>
    </dgm:pt>
    <dgm:pt modelId="{BAFCD2E2-8826-4C78-B92C-3EB204B83F9C}" type="parTrans" cxnId="{3B7DC38D-87EA-4BFC-8C96-FB71B1C34D15}">
      <dgm:prSet/>
      <dgm:spPr/>
      <dgm:t>
        <a:bodyPr/>
        <a:lstStyle/>
        <a:p>
          <a:endParaRPr lang="en-US"/>
        </a:p>
      </dgm:t>
    </dgm:pt>
    <dgm:pt modelId="{1C09E3DC-8154-4AD3-805C-9A2608A62053}" type="sibTrans" cxnId="{3B7DC38D-87EA-4BFC-8C96-FB71B1C34D15}">
      <dgm:prSet/>
      <dgm:spPr/>
      <dgm:t>
        <a:bodyPr/>
        <a:lstStyle/>
        <a:p>
          <a:endParaRPr lang="en-US"/>
        </a:p>
      </dgm:t>
    </dgm:pt>
    <dgm:pt modelId="{7D9AA5B7-4199-4524-8D05-80008AA0B4B2}">
      <dgm:prSet/>
      <dgm:spPr/>
      <dgm:t>
        <a:bodyPr/>
        <a:lstStyle/>
        <a:p>
          <a:r>
            <a:rPr lang="fr-FR" b="1" dirty="0"/>
            <a:t>VI. Method of </a:t>
          </a:r>
          <a:r>
            <a:rPr lang="fr-FR" b="1" dirty="0" err="1"/>
            <a:t>conding</a:t>
          </a:r>
          <a:r>
            <a:rPr lang="fr-FR" b="1" dirty="0"/>
            <a:t> in team</a:t>
          </a:r>
          <a:endParaRPr lang="en-US" dirty="0"/>
        </a:p>
      </dgm:t>
    </dgm:pt>
    <dgm:pt modelId="{87DFA350-2D61-477E-9C10-3932AC68E958}" type="parTrans" cxnId="{FED7E32B-99AD-48A4-8A10-2B58089B4F3F}">
      <dgm:prSet/>
      <dgm:spPr/>
      <dgm:t>
        <a:bodyPr/>
        <a:lstStyle/>
        <a:p>
          <a:endParaRPr lang="en-US"/>
        </a:p>
      </dgm:t>
    </dgm:pt>
    <dgm:pt modelId="{CE6660A0-B2BE-4B43-886D-E2808B92AA62}" type="sibTrans" cxnId="{FED7E32B-99AD-48A4-8A10-2B58089B4F3F}">
      <dgm:prSet/>
      <dgm:spPr/>
      <dgm:t>
        <a:bodyPr/>
        <a:lstStyle/>
        <a:p>
          <a:endParaRPr lang="en-US"/>
        </a:p>
      </dgm:t>
    </dgm:pt>
    <dgm:pt modelId="{FA294663-CE12-457B-AEBF-6240D835D575}">
      <dgm:prSet/>
      <dgm:spPr/>
      <dgm:t>
        <a:bodyPr/>
        <a:lstStyle/>
        <a:p>
          <a:r>
            <a:rPr lang="fr-FR" b="1" dirty="0"/>
            <a:t>VII. Application </a:t>
          </a:r>
          <a:r>
            <a:rPr lang="fr-FR" b="1" dirty="0" err="1"/>
            <a:t>Demo</a:t>
          </a:r>
          <a:endParaRPr lang="en-US" dirty="0"/>
        </a:p>
      </dgm:t>
    </dgm:pt>
    <dgm:pt modelId="{56845AA5-9AF3-4A82-AA76-7DD5E21E2227}" type="parTrans" cxnId="{E97392AA-54F3-4C6C-995B-013A4BD0147B}">
      <dgm:prSet/>
      <dgm:spPr/>
      <dgm:t>
        <a:bodyPr/>
        <a:lstStyle/>
        <a:p>
          <a:endParaRPr lang="en-US"/>
        </a:p>
      </dgm:t>
    </dgm:pt>
    <dgm:pt modelId="{A0AB9431-6D9C-4DF1-98F6-301853F0C5EF}" type="sibTrans" cxnId="{E97392AA-54F3-4C6C-995B-013A4BD0147B}">
      <dgm:prSet/>
      <dgm:spPr/>
      <dgm:t>
        <a:bodyPr/>
        <a:lstStyle/>
        <a:p>
          <a:endParaRPr lang="en-US"/>
        </a:p>
      </dgm:t>
    </dgm:pt>
    <dgm:pt modelId="{1E237DB1-B31F-4D34-ABE0-09B45E794058}">
      <dgm:prSet/>
      <dgm:spPr/>
      <dgm:t>
        <a:bodyPr/>
        <a:lstStyle/>
        <a:p>
          <a:r>
            <a:rPr lang="fr-FR" b="1" dirty="0"/>
            <a:t>V. </a:t>
          </a:r>
          <a:r>
            <a:rPr lang="en-US" b="1" dirty="0" err="1"/>
            <a:t>DataBase</a:t>
          </a:r>
          <a:r>
            <a:rPr lang="en-US" b="1" dirty="0"/>
            <a:t> Design</a:t>
          </a:r>
        </a:p>
      </dgm:t>
    </dgm:pt>
    <dgm:pt modelId="{7DD0AFA9-162A-4F4E-9F15-264E42A5A124}" type="parTrans" cxnId="{CFC16195-F4DA-4C3D-9B8B-44299602CAB3}">
      <dgm:prSet/>
      <dgm:spPr/>
      <dgm:t>
        <a:bodyPr/>
        <a:lstStyle/>
        <a:p>
          <a:endParaRPr lang="en-US"/>
        </a:p>
      </dgm:t>
    </dgm:pt>
    <dgm:pt modelId="{AAE64610-0BC1-4E0B-86A7-041C664CAC9B}" type="sibTrans" cxnId="{CFC16195-F4DA-4C3D-9B8B-44299602CAB3}">
      <dgm:prSet/>
      <dgm:spPr/>
      <dgm:t>
        <a:bodyPr/>
        <a:lstStyle/>
        <a:p>
          <a:endParaRPr lang="en-US"/>
        </a:p>
      </dgm:t>
    </dgm:pt>
    <dgm:pt modelId="{F4642EA4-42BD-4B88-B132-853840F3885E}">
      <dgm:prSet/>
      <dgm:spPr/>
      <dgm:t>
        <a:bodyPr/>
        <a:lstStyle/>
        <a:p>
          <a:r>
            <a:rPr lang="fr-FR" b="1" dirty="0"/>
            <a:t>II Use Case Diagram</a:t>
          </a:r>
          <a:endParaRPr lang="en-US" dirty="0"/>
        </a:p>
      </dgm:t>
    </dgm:pt>
    <dgm:pt modelId="{BD5BD7C3-73AA-4BEF-B377-0CBAA6254BE7}" type="parTrans" cxnId="{5AD7865C-5729-46F8-80C3-A98BF2FD0863}">
      <dgm:prSet/>
      <dgm:spPr/>
      <dgm:t>
        <a:bodyPr/>
        <a:lstStyle/>
        <a:p>
          <a:endParaRPr lang="en-US"/>
        </a:p>
      </dgm:t>
    </dgm:pt>
    <dgm:pt modelId="{5451A6C0-B55B-470B-B268-A9A7BC356BE7}" type="sibTrans" cxnId="{5AD7865C-5729-46F8-80C3-A98BF2FD0863}">
      <dgm:prSet/>
      <dgm:spPr/>
      <dgm:t>
        <a:bodyPr/>
        <a:lstStyle/>
        <a:p>
          <a:endParaRPr lang="en-US"/>
        </a:p>
      </dgm:t>
    </dgm:pt>
    <dgm:pt modelId="{A4D08B3B-0E62-4447-9213-70F1A74B869A}" type="pres">
      <dgm:prSet presAssocID="{433D23DA-79AB-4A17-9B70-11C62AB080DA}" presName="linear" presStyleCnt="0">
        <dgm:presLayoutVars>
          <dgm:animLvl val="lvl"/>
          <dgm:resizeHandles val="exact"/>
        </dgm:presLayoutVars>
      </dgm:prSet>
      <dgm:spPr/>
    </dgm:pt>
    <dgm:pt modelId="{B0A1FAF7-3590-4A7D-B8EA-9E231ECE056C}" type="pres">
      <dgm:prSet presAssocID="{C639E17D-CA0C-4A8A-9ACD-CC6EF7E890E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0B1C9B-E44D-4E5A-9E8A-B613542CC191}" type="pres">
      <dgm:prSet presAssocID="{468315FB-C426-47BF-9CFB-DB65E3ED5E89}" presName="spacer" presStyleCnt="0"/>
      <dgm:spPr/>
    </dgm:pt>
    <dgm:pt modelId="{04E7E8C3-84D0-4FE6-8C6B-258B6AD9002C}" type="pres">
      <dgm:prSet presAssocID="{F4642EA4-42BD-4B88-B132-853840F388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53D5A1-F3C3-4503-AB44-5B14FD7EDA76}" type="pres">
      <dgm:prSet presAssocID="{5451A6C0-B55B-470B-B268-A9A7BC356BE7}" presName="spacer" presStyleCnt="0"/>
      <dgm:spPr/>
    </dgm:pt>
    <dgm:pt modelId="{82CD4AF4-FA40-4F09-ABEB-0F0947031FCE}" type="pres">
      <dgm:prSet presAssocID="{2556C963-2523-44F5-B227-63ED7F0ABC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3CCA28-CCAF-4E4A-8A0A-6B137E26A4AC}" type="pres">
      <dgm:prSet presAssocID="{A893461A-A25E-496C-904A-C800C13398A9}" presName="spacer" presStyleCnt="0"/>
      <dgm:spPr/>
    </dgm:pt>
    <dgm:pt modelId="{61DC6C56-3CB6-4E59-A23D-F3D565666BDA}" type="pres">
      <dgm:prSet presAssocID="{2F740643-1B03-46F6-A62F-75AAA3D4AB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76DBFF7-3965-4956-ADD4-E2B93C13BF22}" type="pres">
      <dgm:prSet presAssocID="{1C09E3DC-8154-4AD3-805C-9A2608A62053}" presName="spacer" presStyleCnt="0"/>
      <dgm:spPr/>
    </dgm:pt>
    <dgm:pt modelId="{489E0305-6467-456F-B5DA-20A31AE19126}" type="pres">
      <dgm:prSet presAssocID="{1E237DB1-B31F-4D34-ABE0-09B45E794058}" presName="parentText" presStyleLbl="node1" presStyleIdx="4" presStyleCnt="7" custLinFactNeighborX="-1100" custLinFactNeighborY="-50000">
        <dgm:presLayoutVars>
          <dgm:chMax val="0"/>
          <dgm:bulletEnabled val="1"/>
        </dgm:presLayoutVars>
      </dgm:prSet>
      <dgm:spPr/>
    </dgm:pt>
    <dgm:pt modelId="{3403E36A-8DA8-48EA-836B-B1D4C67B47C1}" type="pres">
      <dgm:prSet presAssocID="{AAE64610-0BC1-4E0B-86A7-041C664CAC9B}" presName="spacer" presStyleCnt="0"/>
      <dgm:spPr/>
    </dgm:pt>
    <dgm:pt modelId="{E23F0068-B35C-4995-B796-EF350D2C4E9D}" type="pres">
      <dgm:prSet presAssocID="{7D9AA5B7-4199-4524-8D05-80008AA0B4B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C3D0555-5CB9-405C-B5D4-3F9190F75224}" type="pres">
      <dgm:prSet presAssocID="{CE6660A0-B2BE-4B43-886D-E2808B92AA62}" presName="spacer" presStyleCnt="0"/>
      <dgm:spPr/>
    </dgm:pt>
    <dgm:pt modelId="{84D7883C-C6C0-4BB3-9D29-BD13E2E1C582}" type="pres">
      <dgm:prSet presAssocID="{FA294663-CE12-457B-AEBF-6240D835D5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9BD901-88D5-4C12-8C26-BC9185897950}" type="presOf" srcId="{433D23DA-79AB-4A17-9B70-11C62AB080DA}" destId="{A4D08B3B-0E62-4447-9213-70F1A74B869A}" srcOrd="0" destOrd="0" presId="urn:microsoft.com/office/officeart/2005/8/layout/vList2"/>
    <dgm:cxn modelId="{FD5EE10B-CC0B-4AC1-9191-6DD92DC2B108}" srcId="{433D23DA-79AB-4A17-9B70-11C62AB080DA}" destId="{2556C963-2523-44F5-B227-63ED7F0ABCBE}" srcOrd="2" destOrd="0" parTransId="{649EAD7C-CC57-4AB9-AE5F-79295EBE911D}" sibTransId="{A893461A-A25E-496C-904A-C800C13398A9}"/>
    <dgm:cxn modelId="{31E3661C-6110-4C50-88DB-0A686F920702}" type="presOf" srcId="{7D9AA5B7-4199-4524-8D05-80008AA0B4B2}" destId="{E23F0068-B35C-4995-B796-EF350D2C4E9D}" srcOrd="0" destOrd="0" presId="urn:microsoft.com/office/officeart/2005/8/layout/vList2"/>
    <dgm:cxn modelId="{92FE1E2B-E1FD-46B0-B205-FE05A0B43A0F}" srcId="{433D23DA-79AB-4A17-9B70-11C62AB080DA}" destId="{C639E17D-CA0C-4A8A-9ACD-CC6EF7E890EF}" srcOrd="0" destOrd="0" parTransId="{BDAA597E-1A4B-4684-98DC-9DBC85E0B894}" sibTransId="{468315FB-C426-47BF-9CFB-DB65E3ED5E89}"/>
    <dgm:cxn modelId="{FED7E32B-99AD-48A4-8A10-2B58089B4F3F}" srcId="{433D23DA-79AB-4A17-9B70-11C62AB080DA}" destId="{7D9AA5B7-4199-4524-8D05-80008AA0B4B2}" srcOrd="5" destOrd="0" parTransId="{87DFA350-2D61-477E-9C10-3932AC68E958}" sibTransId="{CE6660A0-B2BE-4B43-886D-E2808B92AA62}"/>
    <dgm:cxn modelId="{1C394137-9B6E-4DD9-859C-8E9B6F7EF72A}" type="presOf" srcId="{1E237DB1-B31F-4D34-ABE0-09B45E794058}" destId="{489E0305-6467-456F-B5DA-20A31AE19126}" srcOrd="0" destOrd="0" presId="urn:microsoft.com/office/officeart/2005/8/layout/vList2"/>
    <dgm:cxn modelId="{5AD7865C-5729-46F8-80C3-A98BF2FD0863}" srcId="{433D23DA-79AB-4A17-9B70-11C62AB080DA}" destId="{F4642EA4-42BD-4B88-B132-853840F3885E}" srcOrd="1" destOrd="0" parTransId="{BD5BD7C3-73AA-4BEF-B377-0CBAA6254BE7}" sibTransId="{5451A6C0-B55B-470B-B268-A9A7BC356BE7}"/>
    <dgm:cxn modelId="{568E1762-B676-4B5A-8BDB-7E8C7F00A452}" type="presOf" srcId="{FA294663-CE12-457B-AEBF-6240D835D575}" destId="{84D7883C-C6C0-4BB3-9D29-BD13E2E1C582}" srcOrd="0" destOrd="0" presId="urn:microsoft.com/office/officeart/2005/8/layout/vList2"/>
    <dgm:cxn modelId="{EBBB068A-7CE8-460B-A3B0-95DF7068B932}" type="presOf" srcId="{2556C963-2523-44F5-B227-63ED7F0ABCBE}" destId="{82CD4AF4-FA40-4F09-ABEB-0F0947031FCE}" srcOrd="0" destOrd="0" presId="urn:microsoft.com/office/officeart/2005/8/layout/vList2"/>
    <dgm:cxn modelId="{3B7DC38D-87EA-4BFC-8C96-FB71B1C34D15}" srcId="{433D23DA-79AB-4A17-9B70-11C62AB080DA}" destId="{2F740643-1B03-46F6-A62F-75AAA3D4ABDE}" srcOrd="3" destOrd="0" parTransId="{BAFCD2E2-8826-4C78-B92C-3EB204B83F9C}" sibTransId="{1C09E3DC-8154-4AD3-805C-9A2608A62053}"/>
    <dgm:cxn modelId="{CFC16195-F4DA-4C3D-9B8B-44299602CAB3}" srcId="{433D23DA-79AB-4A17-9B70-11C62AB080DA}" destId="{1E237DB1-B31F-4D34-ABE0-09B45E794058}" srcOrd="4" destOrd="0" parTransId="{7DD0AFA9-162A-4F4E-9F15-264E42A5A124}" sibTransId="{AAE64610-0BC1-4E0B-86A7-041C664CAC9B}"/>
    <dgm:cxn modelId="{E97392AA-54F3-4C6C-995B-013A4BD0147B}" srcId="{433D23DA-79AB-4A17-9B70-11C62AB080DA}" destId="{FA294663-CE12-457B-AEBF-6240D835D575}" srcOrd="6" destOrd="0" parTransId="{56845AA5-9AF3-4A82-AA76-7DD5E21E2227}" sibTransId="{A0AB9431-6D9C-4DF1-98F6-301853F0C5EF}"/>
    <dgm:cxn modelId="{85A4E1C0-D02A-4EBE-8205-34273D4D619B}" type="presOf" srcId="{C639E17D-CA0C-4A8A-9ACD-CC6EF7E890EF}" destId="{B0A1FAF7-3590-4A7D-B8EA-9E231ECE056C}" srcOrd="0" destOrd="0" presId="urn:microsoft.com/office/officeart/2005/8/layout/vList2"/>
    <dgm:cxn modelId="{189145C7-4836-4D40-A549-0F04FC7F1518}" type="presOf" srcId="{F4642EA4-42BD-4B88-B132-853840F3885E}" destId="{04E7E8C3-84D0-4FE6-8C6B-258B6AD9002C}" srcOrd="0" destOrd="0" presId="urn:microsoft.com/office/officeart/2005/8/layout/vList2"/>
    <dgm:cxn modelId="{6D2575D5-78BD-40BA-B38B-8B34947B415F}" type="presOf" srcId="{2F740643-1B03-46F6-A62F-75AAA3D4ABDE}" destId="{61DC6C56-3CB6-4E59-A23D-F3D565666BDA}" srcOrd="0" destOrd="0" presId="urn:microsoft.com/office/officeart/2005/8/layout/vList2"/>
    <dgm:cxn modelId="{8F24E6C7-5351-4CDF-B7AF-5EC9EB11E3D5}" type="presParOf" srcId="{A4D08B3B-0E62-4447-9213-70F1A74B869A}" destId="{B0A1FAF7-3590-4A7D-B8EA-9E231ECE056C}" srcOrd="0" destOrd="0" presId="urn:microsoft.com/office/officeart/2005/8/layout/vList2"/>
    <dgm:cxn modelId="{582B6E73-F818-44EF-A43B-39A937EFF2C5}" type="presParOf" srcId="{A4D08B3B-0E62-4447-9213-70F1A74B869A}" destId="{7B0B1C9B-E44D-4E5A-9E8A-B613542CC191}" srcOrd="1" destOrd="0" presId="urn:microsoft.com/office/officeart/2005/8/layout/vList2"/>
    <dgm:cxn modelId="{9FD9AFAD-A3F6-453A-8E0B-50D3701422B5}" type="presParOf" srcId="{A4D08B3B-0E62-4447-9213-70F1A74B869A}" destId="{04E7E8C3-84D0-4FE6-8C6B-258B6AD9002C}" srcOrd="2" destOrd="0" presId="urn:microsoft.com/office/officeart/2005/8/layout/vList2"/>
    <dgm:cxn modelId="{43A98313-9A61-4DF8-9442-A6C42CD1537D}" type="presParOf" srcId="{A4D08B3B-0E62-4447-9213-70F1A74B869A}" destId="{8B53D5A1-F3C3-4503-AB44-5B14FD7EDA76}" srcOrd="3" destOrd="0" presId="urn:microsoft.com/office/officeart/2005/8/layout/vList2"/>
    <dgm:cxn modelId="{488B0713-0614-44A5-AD49-F44DD9CE7872}" type="presParOf" srcId="{A4D08B3B-0E62-4447-9213-70F1A74B869A}" destId="{82CD4AF4-FA40-4F09-ABEB-0F0947031FCE}" srcOrd="4" destOrd="0" presId="urn:microsoft.com/office/officeart/2005/8/layout/vList2"/>
    <dgm:cxn modelId="{B7686FB7-1834-4061-B374-F1588F478C45}" type="presParOf" srcId="{A4D08B3B-0E62-4447-9213-70F1A74B869A}" destId="{7C3CCA28-CCAF-4E4A-8A0A-6B137E26A4AC}" srcOrd="5" destOrd="0" presId="urn:microsoft.com/office/officeart/2005/8/layout/vList2"/>
    <dgm:cxn modelId="{C2BA2C4F-2FF5-4D32-B05C-1ED294A215C5}" type="presParOf" srcId="{A4D08B3B-0E62-4447-9213-70F1A74B869A}" destId="{61DC6C56-3CB6-4E59-A23D-F3D565666BDA}" srcOrd="6" destOrd="0" presId="urn:microsoft.com/office/officeart/2005/8/layout/vList2"/>
    <dgm:cxn modelId="{3C8996FB-3A9B-4FED-BF79-98B19F5943AB}" type="presParOf" srcId="{A4D08B3B-0E62-4447-9213-70F1A74B869A}" destId="{676DBFF7-3965-4956-ADD4-E2B93C13BF22}" srcOrd="7" destOrd="0" presId="urn:microsoft.com/office/officeart/2005/8/layout/vList2"/>
    <dgm:cxn modelId="{C8199773-9770-4BC7-8EAF-0633998D44A1}" type="presParOf" srcId="{A4D08B3B-0E62-4447-9213-70F1A74B869A}" destId="{489E0305-6467-456F-B5DA-20A31AE19126}" srcOrd="8" destOrd="0" presId="urn:microsoft.com/office/officeart/2005/8/layout/vList2"/>
    <dgm:cxn modelId="{236BADEE-F910-4804-9012-ED039334D253}" type="presParOf" srcId="{A4D08B3B-0E62-4447-9213-70F1A74B869A}" destId="{3403E36A-8DA8-48EA-836B-B1D4C67B47C1}" srcOrd="9" destOrd="0" presId="urn:microsoft.com/office/officeart/2005/8/layout/vList2"/>
    <dgm:cxn modelId="{09D38916-4F57-4C19-A1FD-1345828B83F9}" type="presParOf" srcId="{A4D08B3B-0E62-4447-9213-70F1A74B869A}" destId="{E23F0068-B35C-4995-B796-EF350D2C4E9D}" srcOrd="10" destOrd="0" presId="urn:microsoft.com/office/officeart/2005/8/layout/vList2"/>
    <dgm:cxn modelId="{02DA0CCC-53FE-4C9C-B4B4-192C6184F8CB}" type="presParOf" srcId="{A4D08B3B-0E62-4447-9213-70F1A74B869A}" destId="{FC3D0555-5CB9-405C-B5D4-3F9190F75224}" srcOrd="11" destOrd="0" presId="urn:microsoft.com/office/officeart/2005/8/layout/vList2"/>
    <dgm:cxn modelId="{DB481230-16A7-467A-8EF8-A18F9E3899D9}" type="presParOf" srcId="{A4D08B3B-0E62-4447-9213-70F1A74B869A}" destId="{84D7883C-C6C0-4BB3-9D29-BD13E2E1C5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891F9-DF78-4D74-B714-7779D95D13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ADDADD-13E7-4B43-BC74-EF686B071D43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all </a:t>
          </a:r>
          <a:r>
            <a:rPr lang="fr-FR" dirty="0" err="1"/>
            <a:t>airports</a:t>
          </a:r>
          <a:r>
            <a:rPr lang="fr-FR" dirty="0"/>
            <a:t> </a:t>
          </a:r>
        </a:p>
      </dgm:t>
    </dgm:pt>
    <dgm:pt modelId="{D8616F46-FB4F-49E1-B446-A4695A253A88}" type="parTrans" cxnId="{E76D85B2-7069-4DFE-89CC-B8ADAB9E8239}">
      <dgm:prSet/>
      <dgm:spPr/>
      <dgm:t>
        <a:bodyPr/>
        <a:lstStyle/>
        <a:p>
          <a:endParaRPr lang="en-US"/>
        </a:p>
      </dgm:t>
    </dgm:pt>
    <dgm:pt modelId="{CA899929-1EEC-4876-9A32-CA9B2058431A}" type="sibTrans" cxnId="{E76D85B2-7069-4DFE-89CC-B8ADAB9E8239}">
      <dgm:prSet/>
      <dgm:spPr/>
      <dgm:t>
        <a:bodyPr/>
        <a:lstStyle/>
        <a:p>
          <a:endParaRPr lang="en-US"/>
        </a:p>
      </dgm:t>
    </dgm:pt>
    <dgm:pt modelId="{1CE7AE68-BBAB-427E-A2EC-FE168EF3EDE4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list</a:t>
          </a:r>
          <a:r>
            <a:rPr lang="fr-FR" dirty="0"/>
            <a:t> of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4A2CFBBC-4E2C-4DFB-A3E0-D1D6257FDFBC}" type="parTrans" cxnId="{00E23421-CA81-4AFD-AF88-7D3945099D34}">
      <dgm:prSet/>
      <dgm:spPr/>
      <dgm:t>
        <a:bodyPr/>
        <a:lstStyle/>
        <a:p>
          <a:endParaRPr lang="en-US"/>
        </a:p>
      </dgm:t>
    </dgm:pt>
    <dgm:pt modelId="{0A18399B-FDAE-42C8-9E91-85CF20D008AF}" type="sibTrans" cxnId="{00E23421-CA81-4AFD-AF88-7D3945099D34}">
      <dgm:prSet/>
      <dgm:spPr/>
      <dgm:t>
        <a:bodyPr/>
        <a:lstStyle/>
        <a:p>
          <a:endParaRPr lang="en-US"/>
        </a:p>
      </dgm:t>
    </dgm:pt>
    <dgm:pt modelId="{02BAE35E-D62F-4E0D-A775-A18ECF7FE4E1}">
      <dgm:prSet/>
      <dgm:spPr/>
      <dgm:t>
        <a:bodyPr/>
        <a:lstStyle/>
        <a:p>
          <a:r>
            <a:rPr lang="fr-FR"/>
            <a:t>View the list of Airline in Airoport</a:t>
          </a:r>
          <a:endParaRPr lang="en-US"/>
        </a:p>
      </dgm:t>
    </dgm:pt>
    <dgm:pt modelId="{F01E08EF-4763-4B87-A3D3-701E5DF777F2}" type="parTrans" cxnId="{93CE5E15-2536-4AD9-B8B6-EDDC6183D2BC}">
      <dgm:prSet/>
      <dgm:spPr/>
      <dgm:t>
        <a:bodyPr/>
        <a:lstStyle/>
        <a:p>
          <a:endParaRPr lang="en-US"/>
        </a:p>
      </dgm:t>
    </dgm:pt>
    <dgm:pt modelId="{FC25DFEE-53DB-4A7C-9AF2-C5BDFCDAA1EC}" type="sibTrans" cxnId="{93CE5E15-2536-4AD9-B8B6-EDDC6183D2BC}">
      <dgm:prSet/>
      <dgm:spPr/>
      <dgm:t>
        <a:bodyPr/>
        <a:lstStyle/>
        <a:p>
          <a:endParaRPr lang="en-US"/>
        </a:p>
      </dgm:t>
    </dgm:pt>
    <dgm:pt modelId="{F4568599-FA64-4AD1-B9CB-CDC85E129CA1}">
      <dgm:prSet/>
      <dgm:spPr/>
      <dgm:t>
        <a:bodyPr/>
        <a:lstStyle/>
        <a:p>
          <a:r>
            <a:rPr lang="fr-FR"/>
            <a:t>View the list of Flight from an Airoport to another in a particular date</a:t>
          </a:r>
          <a:endParaRPr lang="en-US"/>
        </a:p>
      </dgm:t>
    </dgm:pt>
    <dgm:pt modelId="{8AF12CBE-D312-4C68-8583-57076183B5D4}" type="parTrans" cxnId="{A746212F-7239-4C1B-9598-F7891F400B68}">
      <dgm:prSet/>
      <dgm:spPr/>
      <dgm:t>
        <a:bodyPr/>
        <a:lstStyle/>
        <a:p>
          <a:endParaRPr lang="en-US"/>
        </a:p>
      </dgm:t>
    </dgm:pt>
    <dgm:pt modelId="{43DA0103-A942-446A-86C9-9C3933030868}" type="sibTrans" cxnId="{A746212F-7239-4C1B-9598-F7891F400B68}">
      <dgm:prSet/>
      <dgm:spPr/>
      <dgm:t>
        <a:bodyPr/>
        <a:lstStyle/>
        <a:p>
          <a:endParaRPr lang="en-US"/>
        </a:p>
      </dgm:t>
    </dgm:pt>
    <dgm:pt modelId="{C5EF121C-125D-4EEF-80A9-7F431ADD1714}">
      <dgm:prSet/>
      <dgm:spPr/>
      <dgm:t>
        <a:bodyPr/>
        <a:lstStyle/>
        <a:p>
          <a:r>
            <a:rPr lang="fr-FR"/>
            <a:t>View the list of all my Reservation</a:t>
          </a:r>
          <a:endParaRPr lang="en-US"/>
        </a:p>
      </dgm:t>
    </dgm:pt>
    <dgm:pt modelId="{32288C99-8550-40C0-9C5C-5936008199C6}" type="parTrans" cxnId="{ECA1ED1E-9099-4343-B590-8A48A660F296}">
      <dgm:prSet/>
      <dgm:spPr/>
      <dgm:t>
        <a:bodyPr/>
        <a:lstStyle/>
        <a:p>
          <a:endParaRPr lang="en-US"/>
        </a:p>
      </dgm:t>
    </dgm:pt>
    <dgm:pt modelId="{F6B86745-3027-47F2-BD0C-D53502D3479A}" type="sibTrans" cxnId="{ECA1ED1E-9099-4343-B590-8A48A660F296}">
      <dgm:prSet/>
      <dgm:spPr/>
      <dgm:t>
        <a:bodyPr/>
        <a:lstStyle/>
        <a:p>
          <a:endParaRPr lang="en-US"/>
        </a:p>
      </dgm:t>
    </dgm:pt>
    <dgm:pt modelId="{574A7F65-A07B-40A9-BF13-99B7B6E4638B}">
      <dgm:prSet/>
      <dgm:spPr/>
      <dgm:t>
        <a:bodyPr/>
        <a:lstStyle/>
        <a:p>
          <a:r>
            <a:rPr lang="fr-FR"/>
            <a:t>View the list of all my Passengers (Agent)</a:t>
          </a:r>
          <a:endParaRPr lang="en-US"/>
        </a:p>
      </dgm:t>
    </dgm:pt>
    <dgm:pt modelId="{E3F2F70E-22DE-4B16-8BFE-479AA030C6A0}" type="parTrans" cxnId="{D0A33CE0-E808-4D04-8390-E8B6E9187A1C}">
      <dgm:prSet/>
      <dgm:spPr/>
      <dgm:t>
        <a:bodyPr/>
        <a:lstStyle/>
        <a:p>
          <a:endParaRPr lang="en-US"/>
        </a:p>
      </dgm:t>
    </dgm:pt>
    <dgm:pt modelId="{A427B03F-02A9-401C-AF54-4AEC2A1F772C}" type="sibTrans" cxnId="{D0A33CE0-E808-4D04-8390-E8B6E9187A1C}">
      <dgm:prSet/>
      <dgm:spPr/>
      <dgm:t>
        <a:bodyPr/>
        <a:lstStyle/>
        <a:p>
          <a:endParaRPr lang="en-US"/>
        </a:p>
      </dgm:t>
    </dgm:pt>
    <dgm:pt modelId="{A9138B4A-6AC6-4B58-AFBB-CEADEA6A2C3F}">
      <dgm:prSet/>
      <dgm:spPr/>
      <dgm:t>
        <a:bodyPr/>
        <a:lstStyle/>
        <a:p>
          <a:r>
            <a:rPr lang="fr-FR"/>
            <a:t>Make  a Reservation</a:t>
          </a:r>
          <a:endParaRPr lang="en-US"/>
        </a:p>
      </dgm:t>
    </dgm:pt>
    <dgm:pt modelId="{67EA4A1E-13B9-4139-ABB9-D281986E819B}" type="parTrans" cxnId="{070DBD3E-8DC5-4E6D-8D0D-95E4C0C42B0B}">
      <dgm:prSet/>
      <dgm:spPr/>
      <dgm:t>
        <a:bodyPr/>
        <a:lstStyle/>
        <a:p>
          <a:endParaRPr lang="en-US"/>
        </a:p>
      </dgm:t>
    </dgm:pt>
    <dgm:pt modelId="{4DD22DD2-8D9F-491A-805E-16F7C709BBB1}" type="sibTrans" cxnId="{070DBD3E-8DC5-4E6D-8D0D-95E4C0C42B0B}">
      <dgm:prSet/>
      <dgm:spPr/>
      <dgm:t>
        <a:bodyPr/>
        <a:lstStyle/>
        <a:p>
          <a:endParaRPr lang="en-US"/>
        </a:p>
      </dgm:t>
    </dgm:pt>
    <dgm:pt modelId="{D5674D9B-DF8C-4F40-B480-236DCF4C4B82}">
      <dgm:prSet/>
      <dgm:spPr/>
      <dgm:t>
        <a:bodyPr/>
        <a:lstStyle/>
        <a:p>
          <a:r>
            <a:rPr lang="fr-FR"/>
            <a:t>Confirme a Reservation</a:t>
          </a:r>
          <a:endParaRPr lang="en-US"/>
        </a:p>
      </dgm:t>
    </dgm:pt>
    <dgm:pt modelId="{772DED3F-0F56-4D24-8E7B-B82CF9EB0A25}" type="parTrans" cxnId="{2A2AF16F-7F88-4A44-8912-31C601C7BD20}">
      <dgm:prSet/>
      <dgm:spPr/>
      <dgm:t>
        <a:bodyPr/>
        <a:lstStyle/>
        <a:p>
          <a:endParaRPr lang="en-US"/>
        </a:p>
      </dgm:t>
    </dgm:pt>
    <dgm:pt modelId="{976915CD-4E8C-4449-B872-33573AD88D34}" type="sibTrans" cxnId="{2A2AF16F-7F88-4A44-8912-31C601C7BD20}">
      <dgm:prSet/>
      <dgm:spPr/>
      <dgm:t>
        <a:bodyPr/>
        <a:lstStyle/>
        <a:p>
          <a:endParaRPr lang="en-US"/>
        </a:p>
      </dgm:t>
    </dgm:pt>
    <dgm:pt modelId="{3A8433C1-3570-4A5C-ADED-AF772FD01B92}">
      <dgm:prSet/>
      <dgm:spPr/>
      <dgm:t>
        <a:bodyPr/>
        <a:lstStyle/>
        <a:p>
          <a:r>
            <a:rPr lang="fr-FR"/>
            <a:t>Cancel a Reservation  </a:t>
          </a:r>
          <a:endParaRPr lang="en-US"/>
        </a:p>
      </dgm:t>
    </dgm:pt>
    <dgm:pt modelId="{267EB8B5-91C2-412A-8512-5C3B0E9B70CB}" type="parTrans" cxnId="{E8A537DE-B539-419C-AEA9-7E2CE8C573AE}">
      <dgm:prSet/>
      <dgm:spPr/>
      <dgm:t>
        <a:bodyPr/>
        <a:lstStyle/>
        <a:p>
          <a:endParaRPr lang="en-US"/>
        </a:p>
      </dgm:t>
    </dgm:pt>
    <dgm:pt modelId="{222A02F4-9115-46BD-B069-500C430084C2}" type="sibTrans" cxnId="{E8A537DE-B539-419C-AEA9-7E2CE8C573AE}">
      <dgm:prSet/>
      <dgm:spPr/>
      <dgm:t>
        <a:bodyPr/>
        <a:lstStyle/>
        <a:p>
          <a:endParaRPr lang="en-US"/>
        </a:p>
      </dgm:t>
    </dgm:pt>
    <dgm:pt modelId="{39539120-7641-4B46-9A86-A9A3A8FF69EA}">
      <dgm:prSet/>
      <dgm:spPr/>
      <dgm:t>
        <a:bodyPr/>
        <a:lstStyle/>
        <a:p>
          <a:r>
            <a:rPr lang="fr-FR" dirty="0" err="1"/>
            <a:t>View</a:t>
          </a:r>
          <a:r>
            <a:rPr lang="fr-FR" dirty="0"/>
            <a:t> the </a:t>
          </a:r>
          <a:r>
            <a:rPr lang="fr-FR" dirty="0" err="1"/>
            <a:t>airport</a:t>
          </a:r>
          <a:r>
            <a:rPr lang="fr-FR" dirty="0"/>
            <a:t> by code</a:t>
          </a:r>
          <a:endParaRPr lang="en-US" dirty="0"/>
        </a:p>
      </dgm:t>
    </dgm:pt>
    <dgm:pt modelId="{FC41B2C0-C4DA-4684-AE7D-9A4D6666209B}" type="sibTrans" cxnId="{BD4E513D-F377-4F0C-8599-6B68989C053D}">
      <dgm:prSet/>
      <dgm:spPr/>
      <dgm:t>
        <a:bodyPr/>
        <a:lstStyle/>
        <a:p>
          <a:endParaRPr lang="en-US"/>
        </a:p>
      </dgm:t>
    </dgm:pt>
    <dgm:pt modelId="{1C1A2060-7E3F-424E-9A29-7E4ED2C48509}" type="parTrans" cxnId="{BD4E513D-F377-4F0C-8599-6B68989C053D}">
      <dgm:prSet/>
      <dgm:spPr/>
      <dgm:t>
        <a:bodyPr/>
        <a:lstStyle/>
        <a:p>
          <a:endParaRPr lang="en-US"/>
        </a:p>
      </dgm:t>
    </dgm:pt>
    <dgm:pt modelId="{D665E577-0CF1-4F40-AEEA-7FE957548956}">
      <dgm:prSet/>
      <dgm:spPr/>
      <dgm:t>
        <a:bodyPr/>
        <a:lstStyle/>
        <a:p>
          <a:r>
            <a:rPr lang="en-US" b="0" i="0" dirty="0"/>
            <a:t>Log-In Page (Passenger , Agent , </a:t>
          </a:r>
          <a:r>
            <a:rPr lang="en-US" b="0" i="0" dirty="0" err="1"/>
            <a:t>Admim</a:t>
          </a:r>
          <a:r>
            <a:rPr lang="en-US" b="0" i="0" dirty="0"/>
            <a:t>)</a:t>
          </a:r>
          <a:endParaRPr lang="fr-FR" dirty="0"/>
        </a:p>
      </dgm:t>
    </dgm:pt>
    <dgm:pt modelId="{B43CAA69-89D4-4C26-8A67-849A8533FD32}" type="parTrans" cxnId="{AF8817F1-767C-49B9-9ECD-6CB4FB20A9CC}">
      <dgm:prSet/>
      <dgm:spPr/>
      <dgm:t>
        <a:bodyPr/>
        <a:lstStyle/>
        <a:p>
          <a:endParaRPr lang="en-US"/>
        </a:p>
      </dgm:t>
    </dgm:pt>
    <dgm:pt modelId="{6A2D717B-4C1C-49D8-8119-B67728E158C5}" type="sibTrans" cxnId="{AF8817F1-767C-49B9-9ECD-6CB4FB20A9CC}">
      <dgm:prSet/>
      <dgm:spPr/>
      <dgm:t>
        <a:bodyPr/>
        <a:lstStyle/>
        <a:p>
          <a:endParaRPr lang="en-US"/>
        </a:p>
      </dgm:t>
    </dgm:pt>
    <dgm:pt modelId="{497384B5-8793-4C16-81DF-B039E2FA9EB6}" type="pres">
      <dgm:prSet presAssocID="{780891F9-DF78-4D74-B714-7779D95D1352}" presName="linear" presStyleCnt="0">
        <dgm:presLayoutVars>
          <dgm:animLvl val="lvl"/>
          <dgm:resizeHandles val="exact"/>
        </dgm:presLayoutVars>
      </dgm:prSet>
      <dgm:spPr/>
    </dgm:pt>
    <dgm:pt modelId="{E0B61BB2-6BCD-4E95-9559-15AF8ACB2CC9}" type="pres">
      <dgm:prSet presAssocID="{D665E577-0CF1-4F40-AEEA-7FE957548956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AB78E75B-ABB0-403D-BFB7-A12805434F42}" type="pres">
      <dgm:prSet presAssocID="{6A2D717B-4C1C-49D8-8119-B67728E158C5}" presName="spacer" presStyleCnt="0"/>
      <dgm:spPr/>
    </dgm:pt>
    <dgm:pt modelId="{C02E614C-9038-4DED-B1BB-CBFC07CE45AC}" type="pres">
      <dgm:prSet presAssocID="{7BADDADD-13E7-4B43-BC74-EF686B071D4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2D3B44B-9856-452A-BE8A-BED8155150DD}" type="pres">
      <dgm:prSet presAssocID="{CA899929-1EEC-4876-9A32-CA9B2058431A}" presName="spacer" presStyleCnt="0"/>
      <dgm:spPr/>
    </dgm:pt>
    <dgm:pt modelId="{40004248-51FD-4628-BFA5-05791140AD45}" type="pres">
      <dgm:prSet presAssocID="{39539120-7641-4B46-9A86-A9A3A8FF69EA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082D5E15-0D72-4F54-AAC4-02728201D5D5}" type="pres">
      <dgm:prSet presAssocID="{FC41B2C0-C4DA-4684-AE7D-9A4D6666209B}" presName="spacer" presStyleCnt="0"/>
      <dgm:spPr/>
    </dgm:pt>
    <dgm:pt modelId="{272F1F9F-E896-4CA4-8D2A-7CE5448C2509}" type="pres">
      <dgm:prSet presAssocID="{1CE7AE68-BBAB-427E-A2EC-FE168EF3EDE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145BBD35-BAB1-48FC-AC4D-EA2632581BC8}" type="pres">
      <dgm:prSet presAssocID="{0A18399B-FDAE-42C8-9E91-85CF20D008AF}" presName="spacer" presStyleCnt="0"/>
      <dgm:spPr/>
    </dgm:pt>
    <dgm:pt modelId="{5A46431E-BBC6-408D-AF69-942C309A7EF2}" type="pres">
      <dgm:prSet presAssocID="{02BAE35E-D62F-4E0D-A775-A18ECF7FE4E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98BF9784-ABEC-45BE-9B77-9D98E2A71BA8}" type="pres">
      <dgm:prSet presAssocID="{FC25DFEE-53DB-4A7C-9AF2-C5BDFCDAA1EC}" presName="spacer" presStyleCnt="0"/>
      <dgm:spPr/>
    </dgm:pt>
    <dgm:pt modelId="{AF067A90-A435-4842-844B-28910CA41C9A}" type="pres">
      <dgm:prSet presAssocID="{F4568599-FA64-4AD1-B9CB-CDC85E129CA1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225C85C-E79E-4995-B99C-5C97585B15E6}" type="pres">
      <dgm:prSet presAssocID="{43DA0103-A942-446A-86C9-9C3933030868}" presName="spacer" presStyleCnt="0"/>
      <dgm:spPr/>
    </dgm:pt>
    <dgm:pt modelId="{8CD73BD3-896B-4CEE-A7D2-57D3AF512A7B}" type="pres">
      <dgm:prSet presAssocID="{C5EF121C-125D-4EEF-80A9-7F431ADD1714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82AADF9-E128-4DBA-8551-6567AC3D851E}" type="pres">
      <dgm:prSet presAssocID="{F6B86745-3027-47F2-BD0C-D53502D3479A}" presName="spacer" presStyleCnt="0"/>
      <dgm:spPr/>
    </dgm:pt>
    <dgm:pt modelId="{49E80434-60B9-48E7-A393-518D7A4F5889}" type="pres">
      <dgm:prSet presAssocID="{574A7F65-A07B-40A9-BF13-99B7B6E4638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B38A30A-D709-49DA-B594-43F2529A8452}" type="pres">
      <dgm:prSet presAssocID="{A427B03F-02A9-401C-AF54-4AEC2A1F772C}" presName="spacer" presStyleCnt="0"/>
      <dgm:spPr/>
    </dgm:pt>
    <dgm:pt modelId="{D8B90D86-E4D9-4D4F-8BEE-2FD48843AB91}" type="pres">
      <dgm:prSet presAssocID="{A9138B4A-6AC6-4B58-AFBB-CEADEA6A2C3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3E31563-1451-46C0-BF0E-61DF0CFD72D9}" type="pres">
      <dgm:prSet presAssocID="{4DD22DD2-8D9F-491A-805E-16F7C709BBB1}" presName="spacer" presStyleCnt="0"/>
      <dgm:spPr/>
    </dgm:pt>
    <dgm:pt modelId="{FC11AE97-C06B-4327-9120-E5D532115634}" type="pres">
      <dgm:prSet presAssocID="{D5674D9B-DF8C-4F40-B480-236DCF4C4B8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D8C2D6D-007E-4DCC-8F8C-321AC5E9FC84}" type="pres">
      <dgm:prSet presAssocID="{976915CD-4E8C-4449-B872-33573AD88D34}" presName="spacer" presStyleCnt="0"/>
      <dgm:spPr/>
    </dgm:pt>
    <dgm:pt modelId="{E74F98D0-A209-41DD-9364-AB9E7CF86E98}" type="pres">
      <dgm:prSet presAssocID="{3A8433C1-3570-4A5C-ADED-AF772FD01B92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0169F410-7908-47BD-84A6-B4670E79A896}" type="presOf" srcId="{F4568599-FA64-4AD1-B9CB-CDC85E129CA1}" destId="{AF067A90-A435-4842-844B-28910CA41C9A}" srcOrd="0" destOrd="0" presId="urn:microsoft.com/office/officeart/2005/8/layout/vList2"/>
    <dgm:cxn modelId="{93CE5E15-2536-4AD9-B8B6-EDDC6183D2BC}" srcId="{780891F9-DF78-4D74-B714-7779D95D1352}" destId="{02BAE35E-D62F-4E0D-A775-A18ECF7FE4E1}" srcOrd="4" destOrd="0" parTransId="{F01E08EF-4763-4B87-A3D3-701E5DF777F2}" sibTransId="{FC25DFEE-53DB-4A7C-9AF2-C5BDFCDAA1EC}"/>
    <dgm:cxn modelId="{ECA1ED1E-9099-4343-B590-8A48A660F296}" srcId="{780891F9-DF78-4D74-B714-7779D95D1352}" destId="{C5EF121C-125D-4EEF-80A9-7F431ADD1714}" srcOrd="6" destOrd="0" parTransId="{32288C99-8550-40C0-9C5C-5936008199C6}" sibTransId="{F6B86745-3027-47F2-BD0C-D53502D3479A}"/>
    <dgm:cxn modelId="{00E23421-CA81-4AFD-AF88-7D3945099D34}" srcId="{780891F9-DF78-4D74-B714-7779D95D1352}" destId="{1CE7AE68-BBAB-427E-A2EC-FE168EF3EDE4}" srcOrd="3" destOrd="0" parTransId="{4A2CFBBC-4E2C-4DFB-A3E0-D1D6257FDFBC}" sibTransId="{0A18399B-FDAE-42C8-9E91-85CF20D008AF}"/>
    <dgm:cxn modelId="{A746212F-7239-4C1B-9598-F7891F400B68}" srcId="{780891F9-DF78-4D74-B714-7779D95D1352}" destId="{F4568599-FA64-4AD1-B9CB-CDC85E129CA1}" srcOrd="5" destOrd="0" parTransId="{8AF12CBE-D312-4C68-8583-57076183B5D4}" sibTransId="{43DA0103-A942-446A-86C9-9C3933030868}"/>
    <dgm:cxn modelId="{F7189234-178E-42E9-9B26-7ADCDA0C5501}" type="presOf" srcId="{02BAE35E-D62F-4E0D-A775-A18ECF7FE4E1}" destId="{5A46431E-BBC6-408D-AF69-942C309A7EF2}" srcOrd="0" destOrd="0" presId="urn:microsoft.com/office/officeart/2005/8/layout/vList2"/>
    <dgm:cxn modelId="{9B267A35-A80D-4323-98C9-B9EA3BDBB817}" type="presOf" srcId="{3A8433C1-3570-4A5C-ADED-AF772FD01B92}" destId="{E74F98D0-A209-41DD-9364-AB9E7CF86E98}" srcOrd="0" destOrd="0" presId="urn:microsoft.com/office/officeart/2005/8/layout/vList2"/>
    <dgm:cxn modelId="{BD4E513D-F377-4F0C-8599-6B68989C053D}" srcId="{780891F9-DF78-4D74-B714-7779D95D1352}" destId="{39539120-7641-4B46-9A86-A9A3A8FF69EA}" srcOrd="2" destOrd="0" parTransId="{1C1A2060-7E3F-424E-9A29-7E4ED2C48509}" sibTransId="{FC41B2C0-C4DA-4684-AE7D-9A4D6666209B}"/>
    <dgm:cxn modelId="{070DBD3E-8DC5-4E6D-8D0D-95E4C0C42B0B}" srcId="{780891F9-DF78-4D74-B714-7779D95D1352}" destId="{A9138B4A-6AC6-4B58-AFBB-CEADEA6A2C3F}" srcOrd="8" destOrd="0" parTransId="{67EA4A1E-13B9-4139-ABB9-D281986E819B}" sibTransId="{4DD22DD2-8D9F-491A-805E-16F7C709BBB1}"/>
    <dgm:cxn modelId="{2A2AF16F-7F88-4A44-8912-31C601C7BD20}" srcId="{780891F9-DF78-4D74-B714-7779D95D1352}" destId="{D5674D9B-DF8C-4F40-B480-236DCF4C4B82}" srcOrd="9" destOrd="0" parTransId="{772DED3F-0F56-4D24-8E7B-B82CF9EB0A25}" sibTransId="{976915CD-4E8C-4449-B872-33573AD88D34}"/>
    <dgm:cxn modelId="{19C64170-615C-41E8-A2F1-C716269133E5}" type="presOf" srcId="{780891F9-DF78-4D74-B714-7779D95D1352}" destId="{497384B5-8793-4C16-81DF-B039E2FA9EB6}" srcOrd="0" destOrd="0" presId="urn:microsoft.com/office/officeart/2005/8/layout/vList2"/>
    <dgm:cxn modelId="{DA976058-D704-4956-8671-CF2673B88EC4}" type="presOf" srcId="{7BADDADD-13E7-4B43-BC74-EF686B071D43}" destId="{C02E614C-9038-4DED-B1BB-CBFC07CE45AC}" srcOrd="0" destOrd="0" presId="urn:microsoft.com/office/officeart/2005/8/layout/vList2"/>
    <dgm:cxn modelId="{985F4658-D341-4174-BAB5-976A4AE8A90B}" type="presOf" srcId="{D5674D9B-DF8C-4F40-B480-236DCF4C4B82}" destId="{FC11AE97-C06B-4327-9120-E5D532115634}" srcOrd="0" destOrd="0" presId="urn:microsoft.com/office/officeart/2005/8/layout/vList2"/>
    <dgm:cxn modelId="{456F2798-DF91-4D71-B1B0-87CFC1EA3AEE}" type="presOf" srcId="{574A7F65-A07B-40A9-BF13-99B7B6E4638B}" destId="{49E80434-60B9-48E7-A393-518D7A4F5889}" srcOrd="0" destOrd="0" presId="urn:microsoft.com/office/officeart/2005/8/layout/vList2"/>
    <dgm:cxn modelId="{4968349F-2951-4883-8044-2282B7AA8D38}" type="presOf" srcId="{C5EF121C-125D-4EEF-80A9-7F431ADD1714}" destId="{8CD73BD3-896B-4CEE-A7D2-57D3AF512A7B}" srcOrd="0" destOrd="0" presId="urn:microsoft.com/office/officeart/2005/8/layout/vList2"/>
    <dgm:cxn modelId="{E76D85B2-7069-4DFE-89CC-B8ADAB9E8239}" srcId="{780891F9-DF78-4D74-B714-7779D95D1352}" destId="{7BADDADD-13E7-4B43-BC74-EF686B071D43}" srcOrd="1" destOrd="0" parTransId="{D8616F46-FB4F-49E1-B446-A4695A253A88}" sibTransId="{CA899929-1EEC-4876-9A32-CA9B2058431A}"/>
    <dgm:cxn modelId="{26E0E3C4-6A32-4AF3-9BBD-F935EDA0BEA6}" type="presOf" srcId="{1CE7AE68-BBAB-427E-A2EC-FE168EF3EDE4}" destId="{272F1F9F-E896-4CA4-8D2A-7CE5448C2509}" srcOrd="0" destOrd="0" presId="urn:microsoft.com/office/officeart/2005/8/layout/vList2"/>
    <dgm:cxn modelId="{381E53C6-F009-41F3-AE80-79B5A26E794C}" type="presOf" srcId="{A9138B4A-6AC6-4B58-AFBB-CEADEA6A2C3F}" destId="{D8B90D86-E4D9-4D4F-8BEE-2FD48843AB91}" srcOrd="0" destOrd="0" presId="urn:microsoft.com/office/officeart/2005/8/layout/vList2"/>
    <dgm:cxn modelId="{F84A9DD4-AE08-44BD-920E-80977A23BCD7}" type="presOf" srcId="{39539120-7641-4B46-9A86-A9A3A8FF69EA}" destId="{40004248-51FD-4628-BFA5-05791140AD45}" srcOrd="0" destOrd="0" presId="urn:microsoft.com/office/officeart/2005/8/layout/vList2"/>
    <dgm:cxn modelId="{E8A537DE-B539-419C-AEA9-7E2CE8C573AE}" srcId="{780891F9-DF78-4D74-B714-7779D95D1352}" destId="{3A8433C1-3570-4A5C-ADED-AF772FD01B92}" srcOrd="10" destOrd="0" parTransId="{267EB8B5-91C2-412A-8512-5C3B0E9B70CB}" sibTransId="{222A02F4-9115-46BD-B069-500C430084C2}"/>
    <dgm:cxn modelId="{D0A33CE0-E808-4D04-8390-E8B6E9187A1C}" srcId="{780891F9-DF78-4D74-B714-7779D95D1352}" destId="{574A7F65-A07B-40A9-BF13-99B7B6E4638B}" srcOrd="7" destOrd="0" parTransId="{E3F2F70E-22DE-4B16-8BFE-479AA030C6A0}" sibTransId="{A427B03F-02A9-401C-AF54-4AEC2A1F772C}"/>
    <dgm:cxn modelId="{2ADE15F1-36E6-4075-A8CA-6DEB4134D927}" type="presOf" srcId="{D665E577-0CF1-4F40-AEEA-7FE957548956}" destId="{E0B61BB2-6BCD-4E95-9559-15AF8ACB2CC9}" srcOrd="0" destOrd="0" presId="urn:microsoft.com/office/officeart/2005/8/layout/vList2"/>
    <dgm:cxn modelId="{AF8817F1-767C-49B9-9ECD-6CB4FB20A9CC}" srcId="{780891F9-DF78-4D74-B714-7779D95D1352}" destId="{D665E577-0CF1-4F40-AEEA-7FE957548956}" srcOrd="0" destOrd="0" parTransId="{B43CAA69-89D4-4C26-8A67-849A8533FD32}" sibTransId="{6A2D717B-4C1C-49D8-8119-B67728E158C5}"/>
    <dgm:cxn modelId="{ADD9A012-CCF4-436F-9274-761B77CF1F37}" type="presParOf" srcId="{497384B5-8793-4C16-81DF-B039E2FA9EB6}" destId="{E0B61BB2-6BCD-4E95-9559-15AF8ACB2CC9}" srcOrd="0" destOrd="0" presId="urn:microsoft.com/office/officeart/2005/8/layout/vList2"/>
    <dgm:cxn modelId="{852DD8BC-CF2A-4A2C-9A2C-F433F7AD33DE}" type="presParOf" srcId="{497384B5-8793-4C16-81DF-B039E2FA9EB6}" destId="{AB78E75B-ABB0-403D-BFB7-A12805434F42}" srcOrd="1" destOrd="0" presId="urn:microsoft.com/office/officeart/2005/8/layout/vList2"/>
    <dgm:cxn modelId="{48E8982B-362D-4555-9FBC-91346708B467}" type="presParOf" srcId="{497384B5-8793-4C16-81DF-B039E2FA9EB6}" destId="{C02E614C-9038-4DED-B1BB-CBFC07CE45AC}" srcOrd="2" destOrd="0" presId="urn:microsoft.com/office/officeart/2005/8/layout/vList2"/>
    <dgm:cxn modelId="{9836F6BA-BE7D-4BD9-A26C-D30D2A8F52E9}" type="presParOf" srcId="{497384B5-8793-4C16-81DF-B039E2FA9EB6}" destId="{D2D3B44B-9856-452A-BE8A-BED8155150DD}" srcOrd="3" destOrd="0" presId="urn:microsoft.com/office/officeart/2005/8/layout/vList2"/>
    <dgm:cxn modelId="{3EE1C332-F735-45EE-A752-D6AEC4D0966B}" type="presParOf" srcId="{497384B5-8793-4C16-81DF-B039E2FA9EB6}" destId="{40004248-51FD-4628-BFA5-05791140AD45}" srcOrd="4" destOrd="0" presId="urn:microsoft.com/office/officeart/2005/8/layout/vList2"/>
    <dgm:cxn modelId="{F10E622E-7E18-486E-877E-39B727C0AC18}" type="presParOf" srcId="{497384B5-8793-4C16-81DF-B039E2FA9EB6}" destId="{082D5E15-0D72-4F54-AAC4-02728201D5D5}" srcOrd="5" destOrd="0" presId="urn:microsoft.com/office/officeart/2005/8/layout/vList2"/>
    <dgm:cxn modelId="{9912674D-C241-4D83-8228-E00B9A7DEBA7}" type="presParOf" srcId="{497384B5-8793-4C16-81DF-B039E2FA9EB6}" destId="{272F1F9F-E896-4CA4-8D2A-7CE5448C2509}" srcOrd="6" destOrd="0" presId="urn:microsoft.com/office/officeart/2005/8/layout/vList2"/>
    <dgm:cxn modelId="{E3B35A56-6D7B-4FA9-A506-32E5952A7CBD}" type="presParOf" srcId="{497384B5-8793-4C16-81DF-B039E2FA9EB6}" destId="{145BBD35-BAB1-48FC-AC4D-EA2632581BC8}" srcOrd="7" destOrd="0" presId="urn:microsoft.com/office/officeart/2005/8/layout/vList2"/>
    <dgm:cxn modelId="{CE52F339-FA2C-4CC6-997A-CB1812286BC9}" type="presParOf" srcId="{497384B5-8793-4C16-81DF-B039E2FA9EB6}" destId="{5A46431E-BBC6-408D-AF69-942C309A7EF2}" srcOrd="8" destOrd="0" presId="urn:microsoft.com/office/officeart/2005/8/layout/vList2"/>
    <dgm:cxn modelId="{EC37CA15-E02E-4F43-82DE-8A4A4BD266E0}" type="presParOf" srcId="{497384B5-8793-4C16-81DF-B039E2FA9EB6}" destId="{98BF9784-ABEC-45BE-9B77-9D98E2A71BA8}" srcOrd="9" destOrd="0" presId="urn:microsoft.com/office/officeart/2005/8/layout/vList2"/>
    <dgm:cxn modelId="{1A2A7F52-2AD8-4A16-B1CA-2CBD972D0013}" type="presParOf" srcId="{497384B5-8793-4C16-81DF-B039E2FA9EB6}" destId="{AF067A90-A435-4842-844B-28910CA41C9A}" srcOrd="10" destOrd="0" presId="urn:microsoft.com/office/officeart/2005/8/layout/vList2"/>
    <dgm:cxn modelId="{60A0014E-8857-4E97-A740-C754004132AF}" type="presParOf" srcId="{497384B5-8793-4C16-81DF-B039E2FA9EB6}" destId="{3225C85C-E79E-4995-B99C-5C97585B15E6}" srcOrd="11" destOrd="0" presId="urn:microsoft.com/office/officeart/2005/8/layout/vList2"/>
    <dgm:cxn modelId="{3FB6D317-7839-4041-A209-49284DD76CBF}" type="presParOf" srcId="{497384B5-8793-4C16-81DF-B039E2FA9EB6}" destId="{8CD73BD3-896B-4CEE-A7D2-57D3AF512A7B}" srcOrd="12" destOrd="0" presId="urn:microsoft.com/office/officeart/2005/8/layout/vList2"/>
    <dgm:cxn modelId="{2538F8DC-E257-4C85-8C08-F86455EB583E}" type="presParOf" srcId="{497384B5-8793-4C16-81DF-B039E2FA9EB6}" destId="{382AADF9-E128-4DBA-8551-6567AC3D851E}" srcOrd="13" destOrd="0" presId="urn:microsoft.com/office/officeart/2005/8/layout/vList2"/>
    <dgm:cxn modelId="{89A98249-A5B7-42BC-8063-6CAF7B69C56D}" type="presParOf" srcId="{497384B5-8793-4C16-81DF-B039E2FA9EB6}" destId="{49E80434-60B9-48E7-A393-518D7A4F5889}" srcOrd="14" destOrd="0" presId="urn:microsoft.com/office/officeart/2005/8/layout/vList2"/>
    <dgm:cxn modelId="{2485CD23-85D7-46CE-AD68-07C522ED1F65}" type="presParOf" srcId="{497384B5-8793-4C16-81DF-B039E2FA9EB6}" destId="{7B38A30A-D709-49DA-B594-43F2529A8452}" srcOrd="15" destOrd="0" presId="urn:microsoft.com/office/officeart/2005/8/layout/vList2"/>
    <dgm:cxn modelId="{1806DC4D-B5D5-4B0E-95E7-B947D9AC8F4E}" type="presParOf" srcId="{497384B5-8793-4C16-81DF-B039E2FA9EB6}" destId="{D8B90D86-E4D9-4D4F-8BEE-2FD48843AB91}" srcOrd="16" destOrd="0" presId="urn:microsoft.com/office/officeart/2005/8/layout/vList2"/>
    <dgm:cxn modelId="{AABE2A1B-F809-44DC-BD08-BC23694E4EE6}" type="presParOf" srcId="{497384B5-8793-4C16-81DF-B039E2FA9EB6}" destId="{E3E31563-1451-46C0-BF0E-61DF0CFD72D9}" srcOrd="17" destOrd="0" presId="urn:microsoft.com/office/officeart/2005/8/layout/vList2"/>
    <dgm:cxn modelId="{180728D9-FAE7-41C1-A48C-990A3EDEF4EC}" type="presParOf" srcId="{497384B5-8793-4C16-81DF-B039E2FA9EB6}" destId="{FC11AE97-C06B-4327-9120-E5D532115634}" srcOrd="18" destOrd="0" presId="urn:microsoft.com/office/officeart/2005/8/layout/vList2"/>
    <dgm:cxn modelId="{417671DE-5075-4C67-8E66-39916011FE65}" type="presParOf" srcId="{497384B5-8793-4C16-81DF-B039E2FA9EB6}" destId="{4D8C2D6D-007E-4DCC-8F8C-321AC5E9FC84}" srcOrd="19" destOrd="0" presId="urn:microsoft.com/office/officeart/2005/8/layout/vList2"/>
    <dgm:cxn modelId="{EDB25089-02D9-41E5-9B4B-663800C70003}" type="presParOf" srcId="{497384B5-8793-4C16-81DF-B039E2FA9EB6}" destId="{E74F98D0-A209-41DD-9364-AB9E7CF86E98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FAF7-3590-4A7D-B8EA-9E231ECE056C}">
      <dsp:nvSpPr>
        <dsp:cNvPr id="0" name=""/>
        <dsp:cNvSpPr/>
      </dsp:nvSpPr>
      <dsp:spPr>
        <a:xfrm>
          <a:off x="0" y="52837"/>
          <a:ext cx="649287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I. Class Diagram </a:t>
          </a:r>
          <a:endParaRPr lang="en-US" sz="2700" kern="1200" dirty="0"/>
        </a:p>
      </dsp:txBody>
      <dsp:txXfrm>
        <a:off x="31613" y="84450"/>
        <a:ext cx="6429649" cy="584369"/>
      </dsp:txXfrm>
    </dsp:sp>
    <dsp:sp modelId="{04E7E8C3-84D0-4FE6-8C6B-258B6AD9002C}">
      <dsp:nvSpPr>
        <dsp:cNvPr id="0" name=""/>
        <dsp:cNvSpPr/>
      </dsp:nvSpPr>
      <dsp:spPr>
        <a:xfrm>
          <a:off x="0" y="778192"/>
          <a:ext cx="6492875" cy="647595"/>
        </a:xfrm>
        <a:prstGeom prst="round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 Use Case Diagram</a:t>
          </a:r>
          <a:endParaRPr lang="en-US" sz="2700" kern="1200" dirty="0"/>
        </a:p>
      </dsp:txBody>
      <dsp:txXfrm>
        <a:off x="31613" y="809805"/>
        <a:ext cx="6429649" cy="584369"/>
      </dsp:txXfrm>
    </dsp:sp>
    <dsp:sp modelId="{82CD4AF4-FA40-4F09-ABEB-0F0947031FCE}">
      <dsp:nvSpPr>
        <dsp:cNvPr id="0" name=""/>
        <dsp:cNvSpPr/>
      </dsp:nvSpPr>
      <dsp:spPr>
        <a:xfrm>
          <a:off x="0" y="1503547"/>
          <a:ext cx="6492875" cy="64759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III. System </a:t>
          </a:r>
          <a:r>
            <a:rPr lang="fr-FR" sz="2700" b="1" kern="1200" dirty="0" err="1"/>
            <a:t>Features</a:t>
          </a:r>
          <a:endParaRPr lang="en-US" sz="2700" kern="1200" dirty="0"/>
        </a:p>
      </dsp:txBody>
      <dsp:txXfrm>
        <a:off x="31613" y="1535160"/>
        <a:ext cx="6429649" cy="584369"/>
      </dsp:txXfrm>
    </dsp:sp>
    <dsp:sp modelId="{61DC6C56-3CB6-4E59-A23D-F3D565666BDA}">
      <dsp:nvSpPr>
        <dsp:cNvPr id="0" name=""/>
        <dsp:cNvSpPr/>
      </dsp:nvSpPr>
      <dsp:spPr>
        <a:xfrm>
          <a:off x="0" y="2228902"/>
          <a:ext cx="6492875" cy="647595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IV. </a:t>
          </a:r>
          <a:r>
            <a:rPr lang="fr-FR" sz="2700" b="1" kern="1200" dirty="0" err="1"/>
            <a:t>Sequence</a:t>
          </a:r>
          <a:r>
            <a:rPr lang="fr-FR" sz="2700" b="1" kern="1200" dirty="0"/>
            <a:t> Diagram</a:t>
          </a:r>
          <a:endParaRPr lang="en-US" sz="2700" kern="1200" dirty="0"/>
        </a:p>
      </dsp:txBody>
      <dsp:txXfrm>
        <a:off x="31613" y="2260515"/>
        <a:ext cx="6429649" cy="584369"/>
      </dsp:txXfrm>
    </dsp:sp>
    <dsp:sp modelId="{489E0305-6467-456F-B5DA-20A31AE19126}">
      <dsp:nvSpPr>
        <dsp:cNvPr id="0" name=""/>
        <dsp:cNvSpPr/>
      </dsp:nvSpPr>
      <dsp:spPr>
        <a:xfrm>
          <a:off x="0" y="2915377"/>
          <a:ext cx="6492875" cy="64759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V. </a:t>
          </a:r>
          <a:r>
            <a:rPr lang="en-US" sz="2700" b="1" kern="1200" dirty="0" err="1"/>
            <a:t>DataBase</a:t>
          </a:r>
          <a:r>
            <a:rPr lang="en-US" sz="2700" b="1" kern="1200" dirty="0"/>
            <a:t> Design</a:t>
          </a:r>
        </a:p>
      </dsp:txBody>
      <dsp:txXfrm>
        <a:off x="31613" y="2946990"/>
        <a:ext cx="6429649" cy="584369"/>
      </dsp:txXfrm>
    </dsp:sp>
    <dsp:sp modelId="{E23F0068-B35C-4995-B796-EF350D2C4E9D}">
      <dsp:nvSpPr>
        <dsp:cNvPr id="0" name=""/>
        <dsp:cNvSpPr/>
      </dsp:nvSpPr>
      <dsp:spPr>
        <a:xfrm>
          <a:off x="0" y="3679612"/>
          <a:ext cx="6492875" cy="647595"/>
        </a:xfrm>
        <a:prstGeom prst="round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VI. Method of </a:t>
          </a:r>
          <a:r>
            <a:rPr lang="fr-FR" sz="2700" b="1" kern="1200" dirty="0" err="1"/>
            <a:t>conding</a:t>
          </a:r>
          <a:r>
            <a:rPr lang="fr-FR" sz="2700" b="1" kern="1200" dirty="0"/>
            <a:t> in team</a:t>
          </a:r>
          <a:endParaRPr lang="en-US" sz="2700" kern="1200" dirty="0"/>
        </a:p>
      </dsp:txBody>
      <dsp:txXfrm>
        <a:off x="31613" y="3711225"/>
        <a:ext cx="6429649" cy="584369"/>
      </dsp:txXfrm>
    </dsp:sp>
    <dsp:sp modelId="{84D7883C-C6C0-4BB3-9D29-BD13E2E1C582}">
      <dsp:nvSpPr>
        <dsp:cNvPr id="0" name=""/>
        <dsp:cNvSpPr/>
      </dsp:nvSpPr>
      <dsp:spPr>
        <a:xfrm>
          <a:off x="0" y="4404967"/>
          <a:ext cx="6492875" cy="64759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VII. Application </a:t>
          </a:r>
          <a:r>
            <a:rPr lang="fr-FR" sz="2700" b="1" kern="1200" dirty="0" err="1"/>
            <a:t>Demo</a:t>
          </a:r>
          <a:endParaRPr lang="en-US" sz="2700" kern="1200" dirty="0"/>
        </a:p>
      </dsp:txBody>
      <dsp:txXfrm>
        <a:off x="31613" y="4436580"/>
        <a:ext cx="6429649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61BB2-6BCD-4E95-9559-15AF8ACB2CC9}">
      <dsp:nvSpPr>
        <dsp:cNvPr id="0" name=""/>
        <dsp:cNvSpPr/>
      </dsp:nvSpPr>
      <dsp:spPr>
        <a:xfrm>
          <a:off x="0" y="65302"/>
          <a:ext cx="6492875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Log-In Page (Passenger , Agent , </a:t>
          </a:r>
          <a:r>
            <a:rPr lang="en-US" sz="1700" b="0" i="0" kern="1200" dirty="0" err="1"/>
            <a:t>Admim</a:t>
          </a:r>
          <a:r>
            <a:rPr lang="en-US" sz="1700" b="0" i="0" kern="1200" dirty="0"/>
            <a:t>)</a:t>
          </a:r>
          <a:endParaRPr lang="fr-FR" sz="1700" kern="1200" dirty="0"/>
        </a:p>
      </dsp:txBody>
      <dsp:txXfrm>
        <a:off x="19904" y="85206"/>
        <a:ext cx="6453067" cy="367937"/>
      </dsp:txXfrm>
    </dsp:sp>
    <dsp:sp modelId="{C02E614C-9038-4DED-B1BB-CBFC07CE45AC}">
      <dsp:nvSpPr>
        <dsp:cNvPr id="0" name=""/>
        <dsp:cNvSpPr/>
      </dsp:nvSpPr>
      <dsp:spPr>
        <a:xfrm>
          <a:off x="0" y="522007"/>
          <a:ext cx="6492875" cy="407745"/>
        </a:xfrm>
        <a:prstGeom prst="roundRect">
          <a:avLst/>
        </a:prstGeom>
        <a:solidFill>
          <a:schemeClr val="accent5">
            <a:hueOff val="-371562"/>
            <a:satOff val="366"/>
            <a:lumOff val="82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all </a:t>
          </a:r>
          <a:r>
            <a:rPr lang="fr-FR" sz="1700" kern="1200" dirty="0" err="1"/>
            <a:t>airports</a:t>
          </a:r>
          <a:r>
            <a:rPr lang="fr-FR" sz="1700" kern="1200" dirty="0"/>
            <a:t> </a:t>
          </a:r>
        </a:p>
      </dsp:txBody>
      <dsp:txXfrm>
        <a:off x="19904" y="541911"/>
        <a:ext cx="6453067" cy="367937"/>
      </dsp:txXfrm>
    </dsp:sp>
    <dsp:sp modelId="{40004248-51FD-4628-BFA5-05791140AD45}">
      <dsp:nvSpPr>
        <dsp:cNvPr id="0" name=""/>
        <dsp:cNvSpPr/>
      </dsp:nvSpPr>
      <dsp:spPr>
        <a:xfrm>
          <a:off x="0" y="978712"/>
          <a:ext cx="6492875" cy="407745"/>
        </a:xfrm>
        <a:prstGeom prst="roundRect">
          <a:avLst/>
        </a:prstGeom>
        <a:solidFill>
          <a:schemeClr val="accent5">
            <a:hueOff val="-743124"/>
            <a:satOff val="732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998616"/>
        <a:ext cx="6453067" cy="367937"/>
      </dsp:txXfrm>
    </dsp:sp>
    <dsp:sp modelId="{272F1F9F-E896-4CA4-8D2A-7CE5448C2509}">
      <dsp:nvSpPr>
        <dsp:cNvPr id="0" name=""/>
        <dsp:cNvSpPr/>
      </dsp:nvSpPr>
      <dsp:spPr>
        <a:xfrm>
          <a:off x="0" y="1435417"/>
          <a:ext cx="6492875" cy="407745"/>
        </a:xfrm>
        <a:prstGeom prst="roundRect">
          <a:avLst/>
        </a:prstGeom>
        <a:solidFill>
          <a:schemeClr val="accent5">
            <a:hueOff val="-1114687"/>
            <a:satOff val="1097"/>
            <a:lumOff val="247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View</a:t>
          </a:r>
          <a:r>
            <a:rPr lang="fr-FR" sz="1700" kern="1200" dirty="0"/>
            <a:t> the </a:t>
          </a:r>
          <a:r>
            <a:rPr lang="fr-FR" sz="1700" kern="1200" dirty="0" err="1"/>
            <a:t>list</a:t>
          </a:r>
          <a:r>
            <a:rPr lang="fr-FR" sz="1700" kern="1200" dirty="0"/>
            <a:t> of </a:t>
          </a:r>
          <a:r>
            <a:rPr lang="fr-FR" sz="1700" kern="1200" dirty="0" err="1"/>
            <a:t>airport</a:t>
          </a:r>
          <a:r>
            <a:rPr lang="fr-FR" sz="1700" kern="1200" dirty="0"/>
            <a:t> by code</a:t>
          </a:r>
          <a:endParaRPr lang="en-US" sz="1700" kern="1200" dirty="0"/>
        </a:p>
      </dsp:txBody>
      <dsp:txXfrm>
        <a:off x="19904" y="1455321"/>
        <a:ext cx="6453067" cy="367937"/>
      </dsp:txXfrm>
    </dsp:sp>
    <dsp:sp modelId="{5A46431E-BBC6-408D-AF69-942C309A7EF2}">
      <dsp:nvSpPr>
        <dsp:cNvPr id="0" name=""/>
        <dsp:cNvSpPr/>
      </dsp:nvSpPr>
      <dsp:spPr>
        <a:xfrm>
          <a:off x="0" y="1892122"/>
          <a:ext cx="6492875" cy="407745"/>
        </a:xfrm>
        <a:prstGeom prst="roundRect">
          <a:avLst/>
        </a:prstGeom>
        <a:solidFill>
          <a:schemeClr val="accent5">
            <a:hueOff val="-1486249"/>
            <a:satOff val="1463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Airline in Airoport</a:t>
          </a:r>
          <a:endParaRPr lang="en-US" sz="1700" kern="1200"/>
        </a:p>
      </dsp:txBody>
      <dsp:txXfrm>
        <a:off x="19904" y="1912026"/>
        <a:ext cx="6453067" cy="367937"/>
      </dsp:txXfrm>
    </dsp:sp>
    <dsp:sp modelId="{AF067A90-A435-4842-844B-28910CA41C9A}">
      <dsp:nvSpPr>
        <dsp:cNvPr id="0" name=""/>
        <dsp:cNvSpPr/>
      </dsp:nvSpPr>
      <dsp:spPr>
        <a:xfrm>
          <a:off x="0" y="2348827"/>
          <a:ext cx="6492875" cy="407745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Flight from an Airoport to another in a particular date</a:t>
          </a:r>
          <a:endParaRPr lang="en-US" sz="1700" kern="1200"/>
        </a:p>
      </dsp:txBody>
      <dsp:txXfrm>
        <a:off x="19904" y="2368731"/>
        <a:ext cx="6453067" cy="367937"/>
      </dsp:txXfrm>
    </dsp:sp>
    <dsp:sp modelId="{8CD73BD3-896B-4CEE-A7D2-57D3AF512A7B}">
      <dsp:nvSpPr>
        <dsp:cNvPr id="0" name=""/>
        <dsp:cNvSpPr/>
      </dsp:nvSpPr>
      <dsp:spPr>
        <a:xfrm>
          <a:off x="0" y="2805532"/>
          <a:ext cx="6492875" cy="407745"/>
        </a:xfrm>
        <a:prstGeom prst="roundRect">
          <a:avLst/>
        </a:prstGeom>
        <a:solidFill>
          <a:schemeClr val="accent5">
            <a:hueOff val="-2229373"/>
            <a:satOff val="219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Reservation</a:t>
          </a:r>
          <a:endParaRPr lang="en-US" sz="1700" kern="1200"/>
        </a:p>
      </dsp:txBody>
      <dsp:txXfrm>
        <a:off x="19904" y="2825436"/>
        <a:ext cx="6453067" cy="367937"/>
      </dsp:txXfrm>
    </dsp:sp>
    <dsp:sp modelId="{49E80434-60B9-48E7-A393-518D7A4F5889}">
      <dsp:nvSpPr>
        <dsp:cNvPr id="0" name=""/>
        <dsp:cNvSpPr/>
      </dsp:nvSpPr>
      <dsp:spPr>
        <a:xfrm>
          <a:off x="0" y="3262237"/>
          <a:ext cx="6492875" cy="407745"/>
        </a:xfrm>
        <a:prstGeom prst="roundRect">
          <a:avLst/>
        </a:prstGeom>
        <a:solidFill>
          <a:schemeClr val="accent5">
            <a:hueOff val="-2600935"/>
            <a:satOff val="2561"/>
            <a:lumOff val="5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View the list of all my Passengers (Agent)</a:t>
          </a:r>
          <a:endParaRPr lang="en-US" sz="1700" kern="1200"/>
        </a:p>
      </dsp:txBody>
      <dsp:txXfrm>
        <a:off x="19904" y="3282141"/>
        <a:ext cx="6453067" cy="367937"/>
      </dsp:txXfrm>
    </dsp:sp>
    <dsp:sp modelId="{D8B90D86-E4D9-4D4F-8BEE-2FD48843AB91}">
      <dsp:nvSpPr>
        <dsp:cNvPr id="0" name=""/>
        <dsp:cNvSpPr/>
      </dsp:nvSpPr>
      <dsp:spPr>
        <a:xfrm>
          <a:off x="0" y="3718942"/>
          <a:ext cx="6492875" cy="407745"/>
        </a:xfrm>
        <a:prstGeom prst="roundRect">
          <a:avLst/>
        </a:prstGeom>
        <a:solidFill>
          <a:schemeClr val="accent5">
            <a:hueOff val="-2972498"/>
            <a:satOff val="2926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Make  a Reservation</a:t>
          </a:r>
          <a:endParaRPr lang="en-US" sz="1700" kern="1200"/>
        </a:p>
      </dsp:txBody>
      <dsp:txXfrm>
        <a:off x="19904" y="3738846"/>
        <a:ext cx="6453067" cy="367937"/>
      </dsp:txXfrm>
    </dsp:sp>
    <dsp:sp modelId="{FC11AE97-C06B-4327-9120-E5D532115634}">
      <dsp:nvSpPr>
        <dsp:cNvPr id="0" name=""/>
        <dsp:cNvSpPr/>
      </dsp:nvSpPr>
      <dsp:spPr>
        <a:xfrm>
          <a:off x="0" y="4175647"/>
          <a:ext cx="6492875" cy="407745"/>
        </a:xfrm>
        <a:prstGeom prst="roundRect">
          <a:avLst/>
        </a:prstGeom>
        <a:solidFill>
          <a:schemeClr val="accent5">
            <a:hueOff val="-3344060"/>
            <a:satOff val="3292"/>
            <a:lumOff val="7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Confirme a Reservation</a:t>
          </a:r>
          <a:endParaRPr lang="en-US" sz="1700" kern="1200"/>
        </a:p>
      </dsp:txBody>
      <dsp:txXfrm>
        <a:off x="19904" y="4195551"/>
        <a:ext cx="6453067" cy="367937"/>
      </dsp:txXfrm>
    </dsp:sp>
    <dsp:sp modelId="{E74F98D0-A209-41DD-9364-AB9E7CF86E98}">
      <dsp:nvSpPr>
        <dsp:cNvPr id="0" name=""/>
        <dsp:cNvSpPr/>
      </dsp:nvSpPr>
      <dsp:spPr>
        <a:xfrm>
          <a:off x="0" y="4632352"/>
          <a:ext cx="6492875" cy="40774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Cancel a Reservation  </a:t>
          </a:r>
          <a:endParaRPr lang="en-US" sz="1700" kern="1200"/>
        </a:p>
      </dsp:txBody>
      <dsp:txXfrm>
        <a:off x="19904" y="4652256"/>
        <a:ext cx="6453067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6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0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292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54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66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93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17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07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26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2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8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7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7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89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06022E-A01C-4C29-9A63-C81246E74EE4}" type="datetimeFigureOut">
              <a:rPr lang="fr-FR" smtClean="0"/>
              <a:pPr/>
              <a:t>04/03/2021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0AAA14-395B-48D5-9017-5A377E12314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7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1648" y="2748162"/>
            <a:ext cx="10881359" cy="284770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 </a:t>
            </a:r>
            <a:r>
              <a:rPr lang="fr-FR" sz="4400" dirty="0" err="1"/>
              <a:t>Titled</a:t>
            </a:r>
            <a:r>
              <a:rPr lang="fr-FR" sz="4000" dirty="0"/>
              <a:t>:</a:t>
            </a:r>
            <a:br>
              <a:rPr lang="fr-FR" sz="2000" dirty="0"/>
            </a:br>
            <a:r>
              <a:rPr lang="en-US" sz="4800" b="1" dirty="0"/>
              <a:t>Airline Reservation System </a:t>
            </a:r>
            <a:br>
              <a:rPr lang="fr-FR" sz="4800" b="1" dirty="0">
                <a:solidFill>
                  <a:srgbClr val="FF0000"/>
                </a:solidFill>
              </a:rPr>
            </a:br>
            <a:br>
              <a:rPr lang="fr-FR" sz="4800" b="1" dirty="0">
                <a:solidFill>
                  <a:srgbClr val="FF0000"/>
                </a:solidFill>
              </a:rPr>
            </a:br>
            <a:endParaRPr lang="fr-FR" sz="2000" dirty="0" err="1"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68881" y="1854925"/>
            <a:ext cx="8961120" cy="13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spc="300" dirty="0">
                <a:solidFill>
                  <a:schemeClr val="tx1"/>
                </a:solidFill>
              </a:rPr>
              <a:t>MPP Project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0731" y="4598745"/>
            <a:ext cx="519805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 err="1"/>
              <a:t>Presented</a:t>
            </a:r>
            <a:r>
              <a:rPr lang="fr-FR" sz="2800" b="1" dirty="0"/>
              <a:t> by : 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Ayoub Lachhab</a:t>
            </a:r>
          </a:p>
          <a:p>
            <a:pPr>
              <a:buFont typeface="Wingdings" pitchFamily="2" charset="2"/>
              <a:buChar char="v"/>
            </a:pPr>
            <a:r>
              <a:rPr lang="fr-FR" sz="2400" dirty="0"/>
              <a:t> Hannah Gail </a:t>
            </a:r>
            <a:r>
              <a:rPr lang="fr-FR" sz="2400" dirty="0" err="1"/>
              <a:t>Ruba</a:t>
            </a:r>
            <a:r>
              <a:rPr lang="fr-FR" sz="2400" dirty="0"/>
              <a:t> </a:t>
            </a:r>
            <a:r>
              <a:rPr lang="fr-FR" sz="2400" dirty="0" err="1"/>
              <a:t>Fajutag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r>
              <a:rPr lang="fr-FR" sz="2400" dirty="0"/>
              <a:t> 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Alba Elizabeth Padilla Pacheco</a:t>
            </a: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  <a:p>
            <a:pPr>
              <a:buFont typeface="Wingdings" pitchFamily="2" charset="2"/>
              <a:buChar char="v"/>
            </a:pPr>
            <a:endParaRPr lang="fr-F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22776" y="4598745"/>
            <a:ext cx="31464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Instructor</a:t>
            </a:r>
            <a:r>
              <a:rPr lang="fr-FR" sz="2800" b="1" dirty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/>
              <a:t>Mr. </a:t>
            </a:r>
            <a:r>
              <a:rPr lang="fr-FR" sz="2400" dirty="0" err="1"/>
              <a:t>Obinna</a:t>
            </a:r>
            <a:r>
              <a:rPr lang="fr-FR" sz="2400" dirty="0"/>
              <a:t> Kalu</a:t>
            </a:r>
          </a:p>
        </p:txBody>
      </p:sp>
      <p:pic>
        <p:nvPicPr>
          <p:cNvPr id="14" name="Picture 13" descr="compro-web-logo-442x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73" y="216131"/>
            <a:ext cx="5336771" cy="14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904553B-3F26-44DF-B561-A2DA063A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" r="22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983D23A1-9AF2-402D-A6A7-101928E1C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0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08BB3-C993-43B3-9689-D028546DE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F03A98-8C32-4949-A849-262C50005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database</a:t>
            </a:r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design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392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76000"/>
                <a:satMod val="180000"/>
              </a:schemeClr>
              <a:schemeClr val="bg1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993C3A-0E30-417B-B76B-0B62A3462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5E5A1C-160C-40CE-B7DF-772EB374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2"/>
            <a:ext cx="10905066" cy="44710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581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Rectangle 3"/>
          <p:cNvSpPr/>
          <p:nvPr/>
        </p:nvSpPr>
        <p:spPr>
          <a:xfrm>
            <a:off x="2253785" y="1380068"/>
            <a:ext cx="4978303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Method of conding in team</a:t>
            </a:r>
            <a:endParaRPr lang="en-US" sz="6000" b="1" spc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3CC6235-4E55-4161-8D8F-75D36B3A9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645285"/>
            <a:ext cx="2652677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2CD6092-2D6D-422C-B5AF-5956CAFBD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4005383"/>
            <a:ext cx="3950079" cy="12936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72B5AF-A7F4-4BF6-BD31-DBA7E11D08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4" b="86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1188" y="2415652"/>
            <a:ext cx="7569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4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DFE85541-C81B-41DD-BD4B-B57CCAE89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Plan</a:t>
            </a:r>
          </a:p>
        </p:txBody>
      </p:sp>
      <p:grpSp>
        <p:nvGrpSpPr>
          <p:cNvPr id="36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3291C3F-760A-4B72-9C8B-7827BC1FF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4170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Rectangle 5"/>
          <p:cNvSpPr/>
          <p:nvPr/>
        </p:nvSpPr>
        <p:spPr>
          <a:xfrm>
            <a:off x="1018190" y="924232"/>
            <a:ext cx="8174971" cy="3285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200" b="1" spc="0">
                <a:ln w="3175" cmpd="sng">
                  <a:noFill/>
                </a:ln>
                <a:latin typeface="+mj-lt"/>
                <a:ea typeface="+mj-ea"/>
                <a:cs typeface="+mj-cs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EF3D2FF-7A5D-4E59-9B43-8A9FEEB5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1409" y="2767280"/>
            <a:ext cx="94291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case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digaram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1889E8-B3F6-49DA-9AD9-71D0FE63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3" b="12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6408" y="2767280"/>
            <a:ext cx="94191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Features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70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F8DC1CB6-E65A-41FF-856A-33A303C12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83936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1188" y="2415652"/>
            <a:ext cx="756927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Sequence</a:t>
            </a:r>
            <a:r>
              <a:rPr lang="fr-FR" sz="8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fr-FR" sz="8000" b="1" cap="all" spc="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Diagrams</a:t>
            </a:r>
            <a:endParaRPr lang="fr-FR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Segoe UI</vt:lpstr>
      <vt:lpstr>Wingdings</vt:lpstr>
      <vt:lpstr>Parallaxe</vt:lpstr>
      <vt:lpstr> Titled: Airline Reservation System   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Titled: Airline Reservation System</dc:title>
  <dc:creator>AyoubLachhab</dc:creator>
  <cp:lastModifiedBy>AyoubLachhab</cp:lastModifiedBy>
  <cp:revision>13</cp:revision>
  <dcterms:created xsi:type="dcterms:W3CDTF">2021-01-21T22:13:22Z</dcterms:created>
  <dcterms:modified xsi:type="dcterms:W3CDTF">2021-03-04T15:32:15Z</dcterms:modified>
</cp:coreProperties>
</file>