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83" r:id="rId7"/>
    <p:sldId id="260" r:id="rId8"/>
    <p:sldId id="286" r:id="rId9"/>
    <p:sldId id="287" r:id="rId10"/>
    <p:sldId id="289" r:id="rId11"/>
    <p:sldId id="290" r:id="rId12"/>
    <p:sldId id="292" r:id="rId13"/>
    <p:sldId id="291" r:id="rId14"/>
    <p:sldId id="261" r:id="rId15"/>
    <p:sldId id="288" r:id="rId16"/>
    <p:sldId id="274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/>
            <a:t>I. Class Diagram </a:t>
          </a:r>
          <a:endParaRPr lang="en-US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III.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V. Method of </a:t>
          </a:r>
          <a:r>
            <a:rPr lang="fr-FR" b="1" dirty="0" err="1"/>
            <a:t>conding</a:t>
          </a:r>
          <a:r>
            <a:rPr lang="fr-FR" b="1" dirty="0"/>
            <a:t> in team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VI. Application </a:t>
          </a:r>
          <a:r>
            <a:rPr lang="fr-FR" b="1" dirty="0" err="1"/>
            <a:t>Demo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IV. </a:t>
          </a:r>
          <a:r>
            <a:rPr lang="en-US" dirty="0" err="1"/>
            <a:t>DataBase</a:t>
          </a:r>
          <a:r>
            <a:rPr lang="en-US" dirty="0"/>
            <a:t> Design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82CD4AF4-FA40-4F09-ABEB-0F0947031FCE}" type="pres">
      <dgm:prSet presAssocID="{2556C963-2523-44F5-B227-63ED7F0ABC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3" presStyleCnt="6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1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4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2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3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5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488B0713-0614-44A5-AD49-F44DD9CE7872}" type="presParOf" srcId="{A4D08B3B-0E62-4447-9213-70F1A74B869A}" destId="{82CD4AF4-FA40-4F09-ABEB-0F0947031FCE}" srcOrd="2" destOrd="0" presId="urn:microsoft.com/office/officeart/2005/8/layout/vList2"/>
    <dgm:cxn modelId="{B7686FB7-1834-4061-B374-F1588F478C45}" type="presParOf" srcId="{A4D08B3B-0E62-4447-9213-70F1A74B869A}" destId="{7C3CCA28-CCAF-4E4A-8A0A-6B137E26A4AC}" srcOrd="3" destOrd="0" presId="urn:microsoft.com/office/officeart/2005/8/layout/vList2"/>
    <dgm:cxn modelId="{C2BA2C4F-2FF5-4D32-B05C-1ED294A215C5}" type="presParOf" srcId="{A4D08B3B-0E62-4447-9213-70F1A74B869A}" destId="{61DC6C56-3CB6-4E59-A23D-F3D565666BDA}" srcOrd="4" destOrd="0" presId="urn:microsoft.com/office/officeart/2005/8/layout/vList2"/>
    <dgm:cxn modelId="{3C8996FB-3A9B-4FED-BF79-98B19F5943AB}" type="presParOf" srcId="{A4D08B3B-0E62-4447-9213-70F1A74B869A}" destId="{676DBFF7-3965-4956-ADD4-E2B93C13BF22}" srcOrd="5" destOrd="0" presId="urn:microsoft.com/office/officeart/2005/8/layout/vList2"/>
    <dgm:cxn modelId="{C8199773-9770-4BC7-8EAF-0633998D44A1}" type="presParOf" srcId="{A4D08B3B-0E62-4447-9213-70F1A74B869A}" destId="{489E0305-6467-456F-B5DA-20A31AE19126}" srcOrd="6" destOrd="0" presId="urn:microsoft.com/office/officeart/2005/8/layout/vList2"/>
    <dgm:cxn modelId="{236BADEE-F910-4804-9012-ED039334D253}" type="presParOf" srcId="{A4D08B3B-0E62-4447-9213-70F1A74B869A}" destId="{3403E36A-8DA8-48EA-836B-B1D4C67B47C1}" srcOrd="7" destOrd="0" presId="urn:microsoft.com/office/officeart/2005/8/layout/vList2"/>
    <dgm:cxn modelId="{09D38916-4F57-4C19-A1FD-1345828B83F9}" type="presParOf" srcId="{A4D08B3B-0E62-4447-9213-70F1A74B869A}" destId="{E23F0068-B35C-4995-B796-EF350D2C4E9D}" srcOrd="8" destOrd="0" presId="urn:microsoft.com/office/officeart/2005/8/layout/vList2"/>
    <dgm:cxn modelId="{02DA0CCC-53FE-4C9C-B4B4-192C6184F8CB}" type="presParOf" srcId="{A4D08B3B-0E62-4447-9213-70F1A74B869A}" destId="{FC3D0555-5CB9-405C-B5D4-3F9190F75224}" srcOrd="9" destOrd="0" presId="urn:microsoft.com/office/officeart/2005/8/layout/vList2"/>
    <dgm:cxn modelId="{DB481230-16A7-467A-8EF8-A18F9E3899D9}" type="presParOf" srcId="{A4D08B3B-0E62-4447-9213-70F1A74B869A}" destId="{84D7883C-C6C0-4BB3-9D29-BD13E2E1C58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/>
            <a:t>View the list of all airports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C02E614C-9038-4DED-B1BB-CBFC07CE45AC}" type="pres">
      <dgm:prSet presAssocID="{7BADDADD-13E7-4B43-BC74-EF686B071D4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3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5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2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4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1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7" destOrd="0" parTransId="{67EA4A1E-13B9-4139-ABB9-D281986E819B}" sibTransId="{4DD22DD2-8D9F-491A-805E-16F7C709BBB1}"/>
    <dgm:cxn modelId="{2A2AF16F-7F88-4A44-8912-31C601C7BD20}" srcId="{780891F9-DF78-4D74-B714-7779D95D1352}" destId="{D5674D9B-DF8C-4F40-B480-236DCF4C4B82}" srcOrd="8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0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9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6" destOrd="0" parTransId="{E3F2F70E-22DE-4B16-8BFE-479AA030C6A0}" sibTransId="{A427B03F-02A9-401C-AF54-4AEC2A1F772C}"/>
    <dgm:cxn modelId="{48E8982B-362D-4555-9FBC-91346708B467}" type="presParOf" srcId="{497384B5-8793-4C16-81DF-B039E2FA9EB6}" destId="{C02E614C-9038-4DED-B1BB-CBFC07CE45AC}" srcOrd="0" destOrd="0" presId="urn:microsoft.com/office/officeart/2005/8/layout/vList2"/>
    <dgm:cxn modelId="{9836F6BA-BE7D-4BD9-A26C-D30D2A8F52E9}" type="presParOf" srcId="{497384B5-8793-4C16-81DF-B039E2FA9EB6}" destId="{D2D3B44B-9856-452A-BE8A-BED8155150DD}" srcOrd="1" destOrd="0" presId="urn:microsoft.com/office/officeart/2005/8/layout/vList2"/>
    <dgm:cxn modelId="{3EE1C332-F735-45EE-A752-D6AEC4D0966B}" type="presParOf" srcId="{497384B5-8793-4C16-81DF-B039E2FA9EB6}" destId="{40004248-51FD-4628-BFA5-05791140AD45}" srcOrd="2" destOrd="0" presId="urn:microsoft.com/office/officeart/2005/8/layout/vList2"/>
    <dgm:cxn modelId="{F10E622E-7E18-486E-877E-39B727C0AC18}" type="presParOf" srcId="{497384B5-8793-4C16-81DF-B039E2FA9EB6}" destId="{082D5E15-0D72-4F54-AAC4-02728201D5D5}" srcOrd="3" destOrd="0" presId="urn:microsoft.com/office/officeart/2005/8/layout/vList2"/>
    <dgm:cxn modelId="{9912674D-C241-4D83-8228-E00B9A7DEBA7}" type="presParOf" srcId="{497384B5-8793-4C16-81DF-B039E2FA9EB6}" destId="{272F1F9F-E896-4CA4-8D2A-7CE5448C2509}" srcOrd="4" destOrd="0" presId="urn:microsoft.com/office/officeart/2005/8/layout/vList2"/>
    <dgm:cxn modelId="{E3B35A56-6D7B-4FA9-A506-32E5952A7CBD}" type="presParOf" srcId="{497384B5-8793-4C16-81DF-B039E2FA9EB6}" destId="{145BBD35-BAB1-48FC-AC4D-EA2632581BC8}" srcOrd="5" destOrd="0" presId="urn:microsoft.com/office/officeart/2005/8/layout/vList2"/>
    <dgm:cxn modelId="{CE52F339-FA2C-4CC6-997A-CB1812286BC9}" type="presParOf" srcId="{497384B5-8793-4C16-81DF-B039E2FA9EB6}" destId="{5A46431E-BBC6-408D-AF69-942C309A7EF2}" srcOrd="6" destOrd="0" presId="urn:microsoft.com/office/officeart/2005/8/layout/vList2"/>
    <dgm:cxn modelId="{EC37CA15-E02E-4F43-82DE-8A4A4BD266E0}" type="presParOf" srcId="{497384B5-8793-4C16-81DF-B039E2FA9EB6}" destId="{98BF9784-ABEC-45BE-9B77-9D98E2A71BA8}" srcOrd="7" destOrd="0" presId="urn:microsoft.com/office/officeart/2005/8/layout/vList2"/>
    <dgm:cxn modelId="{1A2A7F52-2AD8-4A16-B1CA-2CBD972D0013}" type="presParOf" srcId="{497384B5-8793-4C16-81DF-B039E2FA9EB6}" destId="{AF067A90-A435-4842-844B-28910CA41C9A}" srcOrd="8" destOrd="0" presId="urn:microsoft.com/office/officeart/2005/8/layout/vList2"/>
    <dgm:cxn modelId="{60A0014E-8857-4E97-A740-C754004132AF}" type="presParOf" srcId="{497384B5-8793-4C16-81DF-B039E2FA9EB6}" destId="{3225C85C-E79E-4995-B99C-5C97585B15E6}" srcOrd="9" destOrd="0" presId="urn:microsoft.com/office/officeart/2005/8/layout/vList2"/>
    <dgm:cxn modelId="{3FB6D317-7839-4041-A209-49284DD76CBF}" type="presParOf" srcId="{497384B5-8793-4C16-81DF-B039E2FA9EB6}" destId="{8CD73BD3-896B-4CEE-A7D2-57D3AF512A7B}" srcOrd="10" destOrd="0" presId="urn:microsoft.com/office/officeart/2005/8/layout/vList2"/>
    <dgm:cxn modelId="{2538F8DC-E257-4C85-8C08-F86455EB583E}" type="presParOf" srcId="{497384B5-8793-4C16-81DF-B039E2FA9EB6}" destId="{382AADF9-E128-4DBA-8551-6567AC3D851E}" srcOrd="11" destOrd="0" presId="urn:microsoft.com/office/officeart/2005/8/layout/vList2"/>
    <dgm:cxn modelId="{89A98249-A5B7-42BC-8063-6CAF7B69C56D}" type="presParOf" srcId="{497384B5-8793-4C16-81DF-B039E2FA9EB6}" destId="{49E80434-60B9-48E7-A393-518D7A4F5889}" srcOrd="12" destOrd="0" presId="urn:microsoft.com/office/officeart/2005/8/layout/vList2"/>
    <dgm:cxn modelId="{2485CD23-85D7-46CE-AD68-07C522ED1F65}" type="presParOf" srcId="{497384B5-8793-4C16-81DF-B039E2FA9EB6}" destId="{7B38A30A-D709-49DA-B594-43F2529A8452}" srcOrd="13" destOrd="0" presId="urn:microsoft.com/office/officeart/2005/8/layout/vList2"/>
    <dgm:cxn modelId="{1806DC4D-B5D5-4B0E-95E7-B947D9AC8F4E}" type="presParOf" srcId="{497384B5-8793-4C16-81DF-B039E2FA9EB6}" destId="{D8B90D86-E4D9-4D4F-8BEE-2FD48843AB91}" srcOrd="14" destOrd="0" presId="urn:microsoft.com/office/officeart/2005/8/layout/vList2"/>
    <dgm:cxn modelId="{AABE2A1B-F809-44DC-BD08-BC23694E4EE6}" type="presParOf" srcId="{497384B5-8793-4C16-81DF-B039E2FA9EB6}" destId="{E3E31563-1451-46C0-BF0E-61DF0CFD72D9}" srcOrd="15" destOrd="0" presId="urn:microsoft.com/office/officeart/2005/8/layout/vList2"/>
    <dgm:cxn modelId="{180728D9-FAE7-41C1-A48C-990A3EDEF4EC}" type="presParOf" srcId="{497384B5-8793-4C16-81DF-B039E2FA9EB6}" destId="{FC11AE97-C06B-4327-9120-E5D532115634}" srcOrd="16" destOrd="0" presId="urn:microsoft.com/office/officeart/2005/8/layout/vList2"/>
    <dgm:cxn modelId="{417671DE-5075-4C67-8E66-39916011FE65}" type="presParOf" srcId="{497384B5-8793-4C16-81DF-B039E2FA9EB6}" destId="{4D8C2D6D-007E-4DCC-8F8C-321AC5E9FC84}" srcOrd="17" destOrd="0" presId="urn:microsoft.com/office/officeart/2005/8/layout/vList2"/>
    <dgm:cxn modelId="{EDB25089-02D9-41E5-9B4B-663800C70003}" type="presParOf" srcId="{497384B5-8793-4C16-81DF-B039E2FA9EB6}" destId="{E74F98D0-A209-41DD-9364-AB9E7CF86E98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19739"/>
          <a:ext cx="64928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/>
            <a:t>I. Class Diagram </a:t>
          </a:r>
          <a:endParaRPr lang="en-US" sz="3200" kern="1200"/>
        </a:p>
      </dsp:txBody>
      <dsp:txXfrm>
        <a:off x="37467" y="57206"/>
        <a:ext cx="6417941" cy="692586"/>
      </dsp:txXfrm>
    </dsp:sp>
    <dsp:sp modelId="{82CD4AF4-FA40-4F09-ABEB-0F0947031FCE}">
      <dsp:nvSpPr>
        <dsp:cNvPr id="0" name=""/>
        <dsp:cNvSpPr/>
      </dsp:nvSpPr>
      <dsp:spPr>
        <a:xfrm>
          <a:off x="0" y="879419"/>
          <a:ext cx="6492875" cy="767520"/>
        </a:xfrm>
        <a:prstGeom prst="roundRect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II. System </a:t>
          </a:r>
          <a:r>
            <a:rPr lang="fr-FR" sz="3200" b="1" kern="1200" dirty="0" err="1"/>
            <a:t>Features</a:t>
          </a:r>
          <a:endParaRPr lang="en-US" sz="3200" kern="1200" dirty="0"/>
        </a:p>
      </dsp:txBody>
      <dsp:txXfrm>
        <a:off x="37467" y="916886"/>
        <a:ext cx="6417941" cy="692586"/>
      </dsp:txXfrm>
    </dsp:sp>
    <dsp:sp modelId="{61DC6C56-3CB6-4E59-A23D-F3D565666BDA}">
      <dsp:nvSpPr>
        <dsp:cNvPr id="0" name=""/>
        <dsp:cNvSpPr/>
      </dsp:nvSpPr>
      <dsp:spPr>
        <a:xfrm>
          <a:off x="0" y="1739099"/>
          <a:ext cx="6492875" cy="767520"/>
        </a:xfrm>
        <a:prstGeom prst="roundRect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III. </a:t>
          </a:r>
          <a:r>
            <a:rPr lang="fr-FR" sz="3200" b="1" kern="1200" dirty="0" err="1"/>
            <a:t>Sequence</a:t>
          </a:r>
          <a:r>
            <a:rPr lang="fr-FR" sz="3200" b="1" kern="1200" dirty="0"/>
            <a:t> Diagram</a:t>
          </a:r>
          <a:endParaRPr lang="en-US" sz="3200" kern="1200" dirty="0"/>
        </a:p>
      </dsp:txBody>
      <dsp:txXfrm>
        <a:off x="37467" y="1776566"/>
        <a:ext cx="6417941" cy="692586"/>
      </dsp:txXfrm>
    </dsp:sp>
    <dsp:sp modelId="{489E0305-6467-456F-B5DA-20A31AE19126}">
      <dsp:nvSpPr>
        <dsp:cNvPr id="0" name=""/>
        <dsp:cNvSpPr/>
      </dsp:nvSpPr>
      <dsp:spPr>
        <a:xfrm>
          <a:off x="0" y="2552700"/>
          <a:ext cx="6492875" cy="767520"/>
        </a:xfrm>
        <a:prstGeom prst="roundRect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IV. </a:t>
          </a:r>
          <a:r>
            <a:rPr lang="en-US" sz="3200" kern="1200" dirty="0" err="1"/>
            <a:t>DataBase</a:t>
          </a:r>
          <a:r>
            <a:rPr lang="en-US" sz="3200" kern="1200" dirty="0"/>
            <a:t> Design</a:t>
          </a:r>
        </a:p>
      </dsp:txBody>
      <dsp:txXfrm>
        <a:off x="37467" y="2590167"/>
        <a:ext cx="6417941" cy="692586"/>
      </dsp:txXfrm>
    </dsp:sp>
    <dsp:sp modelId="{E23F0068-B35C-4995-B796-EF350D2C4E9D}">
      <dsp:nvSpPr>
        <dsp:cNvPr id="0" name=""/>
        <dsp:cNvSpPr/>
      </dsp:nvSpPr>
      <dsp:spPr>
        <a:xfrm>
          <a:off x="0" y="3458460"/>
          <a:ext cx="6492875" cy="767520"/>
        </a:xfrm>
        <a:prstGeom prst="roundRect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V. Method of </a:t>
          </a:r>
          <a:r>
            <a:rPr lang="fr-FR" sz="3200" b="1" kern="1200" dirty="0" err="1"/>
            <a:t>conding</a:t>
          </a:r>
          <a:r>
            <a:rPr lang="fr-FR" sz="3200" b="1" kern="1200" dirty="0"/>
            <a:t> in team</a:t>
          </a:r>
          <a:endParaRPr lang="en-US" sz="3200" kern="1200" dirty="0"/>
        </a:p>
      </dsp:txBody>
      <dsp:txXfrm>
        <a:off x="37467" y="3495927"/>
        <a:ext cx="6417941" cy="692586"/>
      </dsp:txXfrm>
    </dsp:sp>
    <dsp:sp modelId="{84D7883C-C6C0-4BB3-9D29-BD13E2E1C582}">
      <dsp:nvSpPr>
        <dsp:cNvPr id="0" name=""/>
        <dsp:cNvSpPr/>
      </dsp:nvSpPr>
      <dsp:spPr>
        <a:xfrm>
          <a:off x="0" y="4318140"/>
          <a:ext cx="6492875" cy="7675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VI. Application </a:t>
          </a:r>
          <a:r>
            <a:rPr lang="fr-FR" sz="3200" b="1" kern="1200" dirty="0" err="1"/>
            <a:t>Demo</a:t>
          </a:r>
          <a:endParaRPr lang="en-US" sz="3200" kern="1200" dirty="0"/>
        </a:p>
      </dsp:txBody>
      <dsp:txXfrm>
        <a:off x="37467" y="4355607"/>
        <a:ext cx="641794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E614C-9038-4DED-B1BB-CBFC07CE45AC}">
      <dsp:nvSpPr>
        <dsp:cNvPr id="0" name=""/>
        <dsp:cNvSpPr/>
      </dsp:nvSpPr>
      <dsp:spPr>
        <a:xfrm>
          <a:off x="0" y="293654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airports </a:t>
          </a:r>
        </a:p>
      </dsp:txBody>
      <dsp:txXfrm>
        <a:off x="19904" y="313558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750359"/>
          <a:ext cx="6492875" cy="407745"/>
        </a:xfrm>
        <a:prstGeom prst="roundRect">
          <a:avLst/>
        </a:prstGeom>
        <a:solidFill>
          <a:schemeClr val="accent5">
            <a:hueOff val="-412847"/>
            <a:satOff val="406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770263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207064"/>
          <a:ext cx="6492875" cy="407745"/>
        </a:xfrm>
        <a:prstGeom prst="roundRect">
          <a:avLst/>
        </a:prstGeom>
        <a:solidFill>
          <a:schemeClr val="accent5">
            <a:hueOff val="-825694"/>
            <a:satOff val="813"/>
            <a:lumOff val="18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226968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663769"/>
          <a:ext cx="6492875" cy="407745"/>
        </a:xfrm>
        <a:prstGeom prst="round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683673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120475"/>
          <a:ext cx="6492875" cy="407745"/>
        </a:xfrm>
        <a:prstGeom prst="roundRect">
          <a:avLst/>
        </a:prstGeom>
        <a:solidFill>
          <a:schemeClr val="accent5">
            <a:hueOff val="-1651388"/>
            <a:satOff val="1626"/>
            <a:lumOff val="36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140379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577180"/>
          <a:ext cx="6492875" cy="407745"/>
        </a:xfrm>
        <a:prstGeom prst="roundRect">
          <a:avLst/>
        </a:prstGeom>
        <a:solidFill>
          <a:schemeClr val="accent5">
            <a:hueOff val="-2064234"/>
            <a:satOff val="2032"/>
            <a:lumOff val="45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597084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033885"/>
          <a:ext cx="6492875" cy="407745"/>
        </a:xfrm>
        <a:prstGeom prst="round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053789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490590"/>
          <a:ext cx="6492875" cy="407745"/>
        </a:xfrm>
        <a:prstGeom prst="roundRect">
          <a:avLst/>
        </a:prstGeom>
        <a:solidFill>
          <a:schemeClr val="accent5">
            <a:hueOff val="-2889928"/>
            <a:satOff val="2845"/>
            <a:lumOff val="64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510494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3947295"/>
          <a:ext cx="6492875" cy="407745"/>
        </a:xfrm>
        <a:prstGeom prst="roundRect">
          <a:avLst/>
        </a:prstGeom>
        <a:solidFill>
          <a:schemeClr val="accent5">
            <a:hueOff val="-3302775"/>
            <a:satOff val="3252"/>
            <a:lumOff val="7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3967199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404000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423904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Titled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design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92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5E5A1C-160C-40CE-B7DF-772EB37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2"/>
            <a:ext cx="10905066" cy="44710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581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9405AC-0868-4339-AA4C-F64340764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874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32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04553B-3F26-44DF-B561-A2DA063A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2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140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Segoe UI</vt:lpstr>
      <vt:lpstr>Wingdings</vt:lpstr>
      <vt:lpstr>Parallaxe</vt:lpstr>
      <vt:lpstr> Titled: Airline Reservation System 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11</cp:revision>
  <dcterms:created xsi:type="dcterms:W3CDTF">2021-01-21T22:13:22Z</dcterms:created>
  <dcterms:modified xsi:type="dcterms:W3CDTF">2021-03-04T15:11:08Z</dcterms:modified>
</cp:coreProperties>
</file>