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1" r:id="rId3"/>
    <p:sldMasterId id="2147483652" r:id="rId4"/>
    <p:sldMasterId id="2147483653" r:id="rId5"/>
  </p:sldMasterIdLst>
  <p:notesMasterIdLst>
    <p:notesMasterId r:id="rId56"/>
  </p:notesMasterIdLst>
  <p:handoutMasterIdLst>
    <p:handoutMasterId r:id="rId57"/>
  </p:handoutMasterIdLst>
  <p:sldIdLst>
    <p:sldId id="344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3" r:id="rId14"/>
    <p:sldId id="331" r:id="rId15"/>
    <p:sldId id="292" r:id="rId16"/>
    <p:sldId id="349" r:id="rId17"/>
    <p:sldId id="332" r:id="rId18"/>
    <p:sldId id="333" r:id="rId19"/>
    <p:sldId id="295" r:id="rId20"/>
    <p:sldId id="334" r:id="rId21"/>
    <p:sldId id="335" r:id="rId22"/>
    <p:sldId id="348" r:id="rId23"/>
    <p:sldId id="294" r:id="rId24"/>
    <p:sldId id="296" r:id="rId25"/>
    <p:sldId id="298" r:id="rId26"/>
    <p:sldId id="342" r:id="rId27"/>
    <p:sldId id="297" r:id="rId28"/>
    <p:sldId id="341" r:id="rId29"/>
    <p:sldId id="336" r:id="rId30"/>
    <p:sldId id="346" r:id="rId31"/>
    <p:sldId id="299" r:id="rId32"/>
    <p:sldId id="350" r:id="rId33"/>
    <p:sldId id="347" r:id="rId34"/>
    <p:sldId id="300" r:id="rId35"/>
    <p:sldId id="301" r:id="rId36"/>
    <p:sldId id="302" r:id="rId37"/>
    <p:sldId id="340" r:id="rId38"/>
    <p:sldId id="303" r:id="rId39"/>
    <p:sldId id="304" r:id="rId40"/>
    <p:sldId id="305" r:id="rId41"/>
    <p:sldId id="339" r:id="rId42"/>
    <p:sldId id="307" r:id="rId43"/>
    <p:sldId id="308" r:id="rId44"/>
    <p:sldId id="309" r:id="rId45"/>
    <p:sldId id="343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45" r:id="rId55"/>
  </p:sldIdLst>
  <p:sldSz cx="9144000" cy="5715000" type="screen16x10"/>
  <p:notesSz cx="6858000" cy="9144000"/>
  <p:defaultTextStyle>
    <a:defPPr>
      <a:defRPr lang="en-US"/>
    </a:defPPr>
    <a:lvl1pPr algn="l" rtl="0" fontAlgn="base">
      <a:lnSpc>
        <a:spcPct val="97000"/>
      </a:lnSpc>
      <a:spcBef>
        <a:spcPct val="0"/>
      </a:spcBef>
      <a:spcAft>
        <a:spcPct val="0"/>
      </a:spcAft>
      <a:defRPr sz="1686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1pPr>
    <a:lvl2pPr marL="385328" algn="l" rtl="0" fontAlgn="base">
      <a:lnSpc>
        <a:spcPct val="97000"/>
      </a:lnSpc>
      <a:spcBef>
        <a:spcPct val="0"/>
      </a:spcBef>
      <a:spcAft>
        <a:spcPct val="0"/>
      </a:spcAft>
      <a:defRPr sz="1686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2pPr>
    <a:lvl3pPr marL="770656" algn="l" rtl="0" fontAlgn="base">
      <a:lnSpc>
        <a:spcPct val="97000"/>
      </a:lnSpc>
      <a:spcBef>
        <a:spcPct val="0"/>
      </a:spcBef>
      <a:spcAft>
        <a:spcPct val="0"/>
      </a:spcAft>
      <a:defRPr sz="1686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3pPr>
    <a:lvl4pPr marL="1155984" algn="l" rtl="0" fontAlgn="base">
      <a:lnSpc>
        <a:spcPct val="97000"/>
      </a:lnSpc>
      <a:spcBef>
        <a:spcPct val="0"/>
      </a:spcBef>
      <a:spcAft>
        <a:spcPct val="0"/>
      </a:spcAft>
      <a:defRPr sz="1686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4pPr>
    <a:lvl5pPr marL="1541313" algn="l" rtl="0" fontAlgn="base">
      <a:lnSpc>
        <a:spcPct val="97000"/>
      </a:lnSpc>
      <a:spcBef>
        <a:spcPct val="0"/>
      </a:spcBef>
      <a:spcAft>
        <a:spcPct val="0"/>
      </a:spcAft>
      <a:defRPr sz="1686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5pPr>
    <a:lvl6pPr marL="1926641" algn="l" defTabSz="385328" rtl="0" eaLnBrk="1" latinLnBrk="0" hangingPunct="1">
      <a:defRPr sz="1686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6pPr>
    <a:lvl7pPr marL="2311969" algn="l" defTabSz="385328" rtl="0" eaLnBrk="1" latinLnBrk="0" hangingPunct="1">
      <a:defRPr sz="1686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7pPr>
    <a:lvl8pPr marL="2697297" algn="l" defTabSz="385328" rtl="0" eaLnBrk="1" latinLnBrk="0" hangingPunct="1">
      <a:defRPr sz="1686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8pPr>
    <a:lvl9pPr marL="3082625" algn="l" defTabSz="385328" rtl="0" eaLnBrk="1" latinLnBrk="0" hangingPunct="1">
      <a:defRPr sz="1686" kern="1200">
        <a:solidFill>
          <a:srgbClr val="FFFFFF"/>
        </a:solidFill>
        <a:latin typeface="Arial Bold" charset="0"/>
        <a:ea typeface="ヒラギノ角ゴ ProN W6" charset="0"/>
        <a:cs typeface="ヒラギノ角ゴ ProN W6" charset="0"/>
        <a:sym typeface="Arial Bold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>
      <p:cViewPr varScale="1">
        <p:scale>
          <a:sx n="145" d="100"/>
          <a:sy n="145" d="100"/>
        </p:scale>
        <p:origin x="1224" y="1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9549F-D399-2D4F-92CE-6D8A529E941E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3379F-5B4C-EA4C-B9CB-7F6C1C4A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72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BDBB9-8A3A-7349-A064-4239E74CD27D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C0BE9-73FD-4F46-A735-22AD7DDA2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5328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1pPr>
    <a:lvl2pPr marL="385328" algn="l" defTabSz="385328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2pPr>
    <a:lvl3pPr marL="770656" algn="l" defTabSz="385328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3pPr>
    <a:lvl4pPr marL="1155984" algn="l" defTabSz="385328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4pPr>
    <a:lvl5pPr marL="1541313" algn="l" defTabSz="385328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5pPr>
    <a:lvl6pPr marL="1926641" algn="l" defTabSz="385328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6pPr>
    <a:lvl7pPr marL="2311969" algn="l" defTabSz="385328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7pPr>
    <a:lvl8pPr marL="2697297" algn="l" defTabSz="385328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8pPr>
    <a:lvl9pPr marL="3082625" algn="l" defTabSz="385328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imagen</a:t>
            </a:r>
            <a:r>
              <a:rPr lang="en-US" dirty="0"/>
              <a:t> de un </a:t>
            </a:r>
            <a:r>
              <a:rPr lang="en-US" dirty="0" err="1"/>
              <a:t>encabezado</a:t>
            </a:r>
            <a:r>
              <a:rPr lang="en-US" baseline="0" dirty="0"/>
              <a:t>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17D8-5A0A-4623-A742-8083FFE8FD2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noProof="0" dirty="0"/>
              <a:t>El DNS es obviamente una pieza crítica de la infraestructura de Internet, por lo que debe ser altamente confiable.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C0BE9-73FD-4F46-A735-22AD7DDA21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10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C0BE9-73FD-4F46-A735-22AD7DDA21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775732"/>
            <a:ext cx="7772040" cy="122464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3238100"/>
            <a:ext cx="6400080" cy="1461167"/>
          </a:xfrm>
        </p:spPr>
        <p:txBody>
          <a:bodyPr/>
          <a:lstStyle>
            <a:lvl1pPr marL="0" indent="0" algn="ctr">
              <a:buNone/>
              <a:defRPr/>
            </a:lvl1pPr>
            <a:lvl2pPr marL="345780" indent="0" algn="ctr">
              <a:buNone/>
              <a:defRPr/>
            </a:lvl2pPr>
            <a:lvl3pPr marL="691561" indent="0" algn="ctr">
              <a:buNone/>
              <a:defRPr/>
            </a:lvl3pPr>
            <a:lvl4pPr marL="1037341" indent="0" algn="ctr">
              <a:buNone/>
              <a:defRPr/>
            </a:lvl4pPr>
            <a:lvl5pPr marL="1383121" indent="0" algn="ctr">
              <a:buNone/>
              <a:defRPr/>
            </a:lvl5pPr>
            <a:lvl6pPr marL="1728902" indent="0" algn="ctr">
              <a:buNone/>
              <a:defRPr/>
            </a:lvl6pPr>
            <a:lvl7pPr marL="2074682" indent="0" algn="ctr">
              <a:buNone/>
              <a:defRPr/>
            </a:lvl7pPr>
            <a:lvl8pPr marL="2420463" indent="0" algn="ctr">
              <a:buNone/>
              <a:defRPr/>
            </a:lvl8pPr>
            <a:lvl9pPr marL="2766243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890135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62568897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11609" y="0"/>
            <a:ext cx="1838888" cy="57150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92063" y="0"/>
            <a:ext cx="5381197" cy="57150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647696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775732"/>
            <a:ext cx="7772040" cy="122464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3238100"/>
            <a:ext cx="6400080" cy="1461167"/>
          </a:xfrm>
        </p:spPr>
        <p:txBody>
          <a:bodyPr/>
          <a:lstStyle>
            <a:lvl1pPr marL="0" indent="0" algn="ctr">
              <a:buNone/>
              <a:defRPr/>
            </a:lvl1pPr>
            <a:lvl2pPr marL="345780" indent="0" algn="ctr">
              <a:buNone/>
              <a:defRPr/>
            </a:lvl2pPr>
            <a:lvl3pPr marL="691561" indent="0" algn="ctr">
              <a:buNone/>
              <a:defRPr/>
            </a:lvl3pPr>
            <a:lvl4pPr marL="1037341" indent="0" algn="ctr">
              <a:buNone/>
              <a:defRPr/>
            </a:lvl4pPr>
            <a:lvl5pPr marL="1383121" indent="0" algn="ctr">
              <a:buNone/>
              <a:defRPr/>
            </a:lvl5pPr>
            <a:lvl6pPr marL="1728902" indent="0" algn="ctr">
              <a:buNone/>
              <a:defRPr/>
            </a:lvl6pPr>
            <a:lvl7pPr marL="2074682" indent="0" algn="ctr">
              <a:buNone/>
              <a:defRPr/>
            </a:lvl7pPr>
            <a:lvl8pPr marL="2420463" indent="0" algn="ctr">
              <a:buNone/>
              <a:defRPr/>
            </a:lvl8pPr>
            <a:lvl9pPr marL="2766243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790DA-D4B3-FF42-BD98-68A91AA1B9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04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16F56-31A1-8849-B716-24606A27C3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2752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672729"/>
            <a:ext cx="7772039" cy="1134595"/>
          </a:xfrm>
        </p:spPr>
        <p:txBody>
          <a:bodyPr anchor="t"/>
          <a:lstStyle>
            <a:lvl1pPr algn="l">
              <a:defRPr sz="3025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421672"/>
            <a:ext cx="7772039" cy="1251057"/>
          </a:xfrm>
        </p:spPr>
        <p:txBody>
          <a:bodyPr anchor="b"/>
          <a:lstStyle>
            <a:lvl1pPr marL="0" indent="0">
              <a:buNone/>
              <a:defRPr sz="1513"/>
            </a:lvl1pPr>
            <a:lvl2pPr marL="345780" indent="0">
              <a:buNone/>
              <a:defRPr sz="1361"/>
            </a:lvl2pPr>
            <a:lvl3pPr marL="691561" indent="0">
              <a:buNone/>
              <a:defRPr sz="1210"/>
            </a:lvl3pPr>
            <a:lvl4pPr marL="1037341" indent="0">
              <a:buNone/>
              <a:defRPr sz="1059"/>
            </a:lvl4pPr>
            <a:lvl5pPr marL="1383121" indent="0">
              <a:buNone/>
              <a:defRPr sz="1059"/>
            </a:lvl5pPr>
            <a:lvl6pPr marL="1728902" indent="0">
              <a:buNone/>
              <a:defRPr sz="1059"/>
            </a:lvl6pPr>
            <a:lvl7pPr marL="2074682" indent="0">
              <a:buNone/>
              <a:defRPr sz="1059"/>
            </a:lvl7pPr>
            <a:lvl8pPr marL="2420463" indent="0">
              <a:buNone/>
              <a:defRPr sz="1059"/>
            </a:lvl8pPr>
            <a:lvl9pPr marL="2766243" indent="0">
              <a:buNone/>
              <a:defRPr sz="105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9DA94-445D-8945-9828-4835E047FA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966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8281" y="1586033"/>
            <a:ext cx="4121645" cy="4128967"/>
          </a:xfrm>
        </p:spPr>
        <p:txBody>
          <a:bodyPr/>
          <a:lstStyle>
            <a:lvl1pPr>
              <a:defRPr sz="2118"/>
            </a:lvl1pPr>
            <a:lvl2pPr>
              <a:defRPr sz="1815"/>
            </a:lvl2pPr>
            <a:lvl3pPr>
              <a:defRPr sz="1513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18275" y="1586033"/>
            <a:ext cx="4123087" cy="4128967"/>
          </a:xfrm>
        </p:spPr>
        <p:txBody>
          <a:bodyPr/>
          <a:lstStyle>
            <a:lvl1pPr>
              <a:defRPr sz="2118"/>
            </a:lvl1pPr>
            <a:lvl2pPr>
              <a:defRPr sz="1815"/>
            </a:lvl2pPr>
            <a:lvl3pPr>
              <a:defRPr sz="1513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183F5-C281-414D-881D-0FBCCB8A09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0719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29321"/>
            <a:ext cx="8230320" cy="95209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278672"/>
            <a:ext cx="4040942" cy="534280"/>
          </a:xfrm>
        </p:spPr>
        <p:txBody>
          <a:bodyPr anchor="b"/>
          <a:lstStyle>
            <a:lvl1pPr marL="0" indent="0">
              <a:buNone/>
              <a:defRPr sz="1815" b="1"/>
            </a:lvl1pPr>
            <a:lvl2pPr marL="345780" indent="0">
              <a:buNone/>
              <a:defRPr sz="1513" b="1"/>
            </a:lvl2pPr>
            <a:lvl3pPr marL="691561" indent="0">
              <a:buNone/>
              <a:defRPr sz="1361" b="1"/>
            </a:lvl3pPr>
            <a:lvl4pPr marL="1037341" indent="0">
              <a:buNone/>
              <a:defRPr sz="1210" b="1"/>
            </a:lvl4pPr>
            <a:lvl5pPr marL="1383121" indent="0">
              <a:buNone/>
              <a:defRPr sz="1210" b="1"/>
            </a:lvl5pPr>
            <a:lvl6pPr marL="1728902" indent="0">
              <a:buNone/>
              <a:defRPr sz="1210" b="1"/>
            </a:lvl6pPr>
            <a:lvl7pPr marL="2074682" indent="0">
              <a:buNone/>
              <a:defRPr sz="1210" b="1"/>
            </a:lvl7pPr>
            <a:lvl8pPr marL="2420463" indent="0">
              <a:buNone/>
              <a:defRPr sz="1210" b="1"/>
            </a:lvl8pPr>
            <a:lvl9pPr marL="2766243" indent="0">
              <a:buNone/>
              <a:defRPr sz="121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812952"/>
            <a:ext cx="4040942" cy="3292128"/>
          </a:xfrm>
        </p:spPr>
        <p:txBody>
          <a:bodyPr/>
          <a:lstStyle>
            <a:lvl1pPr>
              <a:defRPr sz="1815"/>
            </a:lvl1pPr>
            <a:lvl2pPr>
              <a:defRPr sz="1513"/>
            </a:lvl2pPr>
            <a:lvl3pPr>
              <a:defRPr sz="1361"/>
            </a:lvl3pPr>
            <a:lvl4pPr>
              <a:defRPr sz="1210"/>
            </a:lvl4pPr>
            <a:lvl5pPr>
              <a:defRPr sz="1210"/>
            </a:lvl5pPr>
            <a:lvl6pPr>
              <a:defRPr sz="1210"/>
            </a:lvl6pPr>
            <a:lvl7pPr>
              <a:defRPr sz="1210"/>
            </a:lvl7pPr>
            <a:lvl8pPr>
              <a:defRPr sz="1210"/>
            </a:lvl8pPr>
            <a:lvl9pPr>
              <a:defRPr sz="121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278672"/>
            <a:ext cx="4042382" cy="534280"/>
          </a:xfrm>
        </p:spPr>
        <p:txBody>
          <a:bodyPr anchor="b"/>
          <a:lstStyle>
            <a:lvl1pPr marL="0" indent="0">
              <a:buNone/>
              <a:defRPr sz="1815" b="1"/>
            </a:lvl1pPr>
            <a:lvl2pPr marL="345780" indent="0">
              <a:buNone/>
              <a:defRPr sz="1513" b="1"/>
            </a:lvl2pPr>
            <a:lvl3pPr marL="691561" indent="0">
              <a:buNone/>
              <a:defRPr sz="1361" b="1"/>
            </a:lvl3pPr>
            <a:lvl4pPr marL="1037341" indent="0">
              <a:buNone/>
              <a:defRPr sz="1210" b="1"/>
            </a:lvl4pPr>
            <a:lvl5pPr marL="1383121" indent="0">
              <a:buNone/>
              <a:defRPr sz="1210" b="1"/>
            </a:lvl5pPr>
            <a:lvl6pPr marL="1728902" indent="0">
              <a:buNone/>
              <a:defRPr sz="1210" b="1"/>
            </a:lvl6pPr>
            <a:lvl7pPr marL="2074682" indent="0">
              <a:buNone/>
              <a:defRPr sz="1210" b="1"/>
            </a:lvl7pPr>
            <a:lvl8pPr marL="2420463" indent="0">
              <a:buNone/>
              <a:defRPr sz="1210" b="1"/>
            </a:lvl8pPr>
            <a:lvl9pPr marL="2766243" indent="0">
              <a:buNone/>
              <a:defRPr sz="121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812952"/>
            <a:ext cx="4042382" cy="3292128"/>
          </a:xfrm>
        </p:spPr>
        <p:txBody>
          <a:bodyPr/>
          <a:lstStyle>
            <a:lvl1pPr>
              <a:defRPr sz="1815"/>
            </a:lvl1pPr>
            <a:lvl2pPr>
              <a:defRPr sz="1513"/>
            </a:lvl2pPr>
            <a:lvl3pPr>
              <a:defRPr sz="1361"/>
            </a:lvl3pPr>
            <a:lvl4pPr>
              <a:defRPr sz="1210"/>
            </a:lvl4pPr>
            <a:lvl5pPr>
              <a:defRPr sz="1210"/>
            </a:lvl5pPr>
            <a:lvl6pPr>
              <a:defRPr sz="1210"/>
            </a:lvl6pPr>
            <a:lvl7pPr>
              <a:defRPr sz="1210"/>
            </a:lvl7pPr>
            <a:lvl8pPr>
              <a:defRPr sz="1210"/>
            </a:lvl8pPr>
            <a:lvl9pPr>
              <a:defRPr sz="121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F52DA-E473-5442-9241-5AFBD453FF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709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A63B4-3756-4144-A9E9-C53B60617F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412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AA15A5-922B-B747-A44E-DC558B8E7C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26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28120"/>
            <a:ext cx="3009089" cy="967708"/>
          </a:xfrm>
        </p:spPr>
        <p:txBody>
          <a:bodyPr/>
          <a:lstStyle>
            <a:lvl1pPr algn="l">
              <a:defRPr sz="1513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28120"/>
            <a:ext cx="5111704" cy="4876960"/>
          </a:xfrm>
        </p:spPr>
        <p:txBody>
          <a:bodyPr/>
          <a:lstStyle>
            <a:lvl1pPr>
              <a:defRPr sz="2420"/>
            </a:lvl1pPr>
            <a:lvl2pPr>
              <a:defRPr sz="2118"/>
            </a:lvl2pPr>
            <a:lvl3pPr>
              <a:defRPr sz="1815"/>
            </a:lvl3pPr>
            <a:lvl4pPr>
              <a:defRPr sz="1513"/>
            </a:lvl4pPr>
            <a:lvl5pPr>
              <a:defRPr sz="1513"/>
            </a:lvl5pPr>
            <a:lvl6pPr>
              <a:defRPr sz="1513"/>
            </a:lvl6pPr>
            <a:lvl7pPr>
              <a:defRPr sz="1513"/>
            </a:lvl7pPr>
            <a:lvl8pPr>
              <a:defRPr sz="1513"/>
            </a:lvl8pPr>
            <a:lvl9pPr>
              <a:defRPr sz="15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195828"/>
            <a:ext cx="3009089" cy="3909252"/>
          </a:xfrm>
        </p:spPr>
        <p:txBody>
          <a:bodyPr/>
          <a:lstStyle>
            <a:lvl1pPr marL="0" indent="0">
              <a:buNone/>
              <a:defRPr sz="1059"/>
            </a:lvl1pPr>
            <a:lvl2pPr marL="345780" indent="0">
              <a:buNone/>
              <a:defRPr sz="908"/>
            </a:lvl2pPr>
            <a:lvl3pPr marL="691561" indent="0">
              <a:buNone/>
              <a:defRPr sz="756"/>
            </a:lvl3pPr>
            <a:lvl4pPr marL="1037341" indent="0">
              <a:buNone/>
              <a:defRPr sz="681"/>
            </a:lvl4pPr>
            <a:lvl5pPr marL="1383121" indent="0">
              <a:buNone/>
              <a:defRPr sz="681"/>
            </a:lvl5pPr>
            <a:lvl6pPr marL="1728902" indent="0">
              <a:buNone/>
              <a:defRPr sz="681"/>
            </a:lvl6pPr>
            <a:lvl7pPr marL="2074682" indent="0">
              <a:buNone/>
              <a:defRPr sz="681"/>
            </a:lvl7pPr>
            <a:lvl8pPr marL="2420463" indent="0">
              <a:buNone/>
              <a:defRPr sz="681"/>
            </a:lvl8pPr>
            <a:lvl9pPr marL="2766243" indent="0">
              <a:buNone/>
              <a:defRPr sz="68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C56EC-2296-7E4C-8F14-E797E58E78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5423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8916934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4000500"/>
            <a:ext cx="5486400" cy="471848"/>
          </a:xfrm>
        </p:spPr>
        <p:txBody>
          <a:bodyPr/>
          <a:lstStyle>
            <a:lvl1pPr algn="l">
              <a:defRPr sz="1513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510268"/>
            <a:ext cx="5486400" cy="3429000"/>
          </a:xfrm>
        </p:spPr>
        <p:txBody>
          <a:bodyPr/>
          <a:lstStyle>
            <a:lvl1pPr marL="0" indent="0">
              <a:buNone/>
              <a:defRPr sz="2420"/>
            </a:lvl1pPr>
            <a:lvl2pPr marL="345780" indent="0">
              <a:buNone/>
              <a:defRPr sz="2118"/>
            </a:lvl2pPr>
            <a:lvl3pPr marL="691561" indent="0">
              <a:buNone/>
              <a:defRPr sz="1815"/>
            </a:lvl3pPr>
            <a:lvl4pPr marL="1037341" indent="0">
              <a:buNone/>
              <a:defRPr sz="1513"/>
            </a:lvl4pPr>
            <a:lvl5pPr marL="1383121" indent="0">
              <a:buNone/>
              <a:defRPr sz="1513"/>
            </a:lvl5pPr>
            <a:lvl6pPr marL="1728902" indent="0">
              <a:buNone/>
              <a:defRPr sz="1513"/>
            </a:lvl6pPr>
            <a:lvl7pPr marL="2074682" indent="0">
              <a:buNone/>
              <a:defRPr sz="1513"/>
            </a:lvl7pPr>
            <a:lvl8pPr marL="2420463" indent="0">
              <a:buNone/>
              <a:defRPr sz="1513"/>
            </a:lvl8pPr>
            <a:lvl9pPr marL="2766243" indent="0">
              <a:buNone/>
              <a:defRPr sz="1513"/>
            </a:lvl9pPr>
          </a:lstStyle>
          <a:p>
            <a:pPr lvl="0"/>
            <a:endParaRPr lang="es-ES_tradnl" noProof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472348"/>
            <a:ext cx="5486400" cy="671152"/>
          </a:xfrm>
        </p:spPr>
        <p:txBody>
          <a:bodyPr/>
          <a:lstStyle>
            <a:lvl1pPr marL="0" indent="0">
              <a:buNone/>
              <a:defRPr sz="1059"/>
            </a:lvl1pPr>
            <a:lvl2pPr marL="345780" indent="0">
              <a:buNone/>
              <a:defRPr sz="908"/>
            </a:lvl2pPr>
            <a:lvl3pPr marL="691561" indent="0">
              <a:buNone/>
              <a:defRPr sz="756"/>
            </a:lvl3pPr>
            <a:lvl4pPr marL="1037341" indent="0">
              <a:buNone/>
              <a:defRPr sz="681"/>
            </a:lvl4pPr>
            <a:lvl5pPr marL="1383121" indent="0">
              <a:buNone/>
              <a:defRPr sz="681"/>
            </a:lvl5pPr>
            <a:lvl6pPr marL="1728902" indent="0">
              <a:buNone/>
              <a:defRPr sz="681"/>
            </a:lvl6pPr>
            <a:lvl7pPr marL="2074682" indent="0">
              <a:buNone/>
              <a:defRPr sz="681"/>
            </a:lvl7pPr>
            <a:lvl8pPr marL="2420463" indent="0">
              <a:buNone/>
              <a:defRPr sz="681"/>
            </a:lvl8pPr>
            <a:lvl9pPr marL="2766243" indent="0">
              <a:buNone/>
              <a:defRPr sz="68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075CE-6FC2-B047-9276-DA58E3991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4552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B2FCC4-2CCA-1F43-A733-93696C0A2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031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6392" y="0"/>
            <a:ext cx="2112703" cy="57150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8281" y="0"/>
            <a:ext cx="6199761" cy="57150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7BBFF-FC6A-1848-9F5D-B9C83A1EA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802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775732"/>
            <a:ext cx="7772040" cy="122464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3238100"/>
            <a:ext cx="6400080" cy="1461167"/>
          </a:xfrm>
        </p:spPr>
        <p:txBody>
          <a:bodyPr/>
          <a:lstStyle>
            <a:lvl1pPr marL="0" indent="0" algn="ctr">
              <a:buNone/>
              <a:defRPr/>
            </a:lvl1pPr>
            <a:lvl2pPr marL="345780" indent="0" algn="ctr">
              <a:buNone/>
              <a:defRPr/>
            </a:lvl2pPr>
            <a:lvl3pPr marL="691561" indent="0" algn="ctr">
              <a:buNone/>
              <a:defRPr/>
            </a:lvl3pPr>
            <a:lvl4pPr marL="1037341" indent="0" algn="ctr">
              <a:buNone/>
              <a:defRPr/>
            </a:lvl4pPr>
            <a:lvl5pPr marL="1383121" indent="0" algn="ctr">
              <a:buNone/>
              <a:defRPr/>
            </a:lvl5pPr>
            <a:lvl6pPr marL="1728902" indent="0" algn="ctr">
              <a:buNone/>
              <a:defRPr/>
            </a:lvl6pPr>
            <a:lvl7pPr marL="2074682" indent="0" algn="ctr">
              <a:buNone/>
              <a:defRPr/>
            </a:lvl7pPr>
            <a:lvl8pPr marL="2420463" indent="0" algn="ctr">
              <a:buNone/>
              <a:defRPr/>
            </a:lvl8pPr>
            <a:lvl9pPr marL="2766243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9506895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5568954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672729"/>
            <a:ext cx="7772039" cy="1134595"/>
          </a:xfrm>
        </p:spPr>
        <p:txBody>
          <a:bodyPr anchor="t"/>
          <a:lstStyle>
            <a:lvl1pPr algn="l">
              <a:defRPr sz="3025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421672"/>
            <a:ext cx="7772039" cy="1251057"/>
          </a:xfrm>
        </p:spPr>
        <p:txBody>
          <a:bodyPr anchor="b"/>
          <a:lstStyle>
            <a:lvl1pPr marL="0" indent="0">
              <a:buNone/>
              <a:defRPr sz="1513"/>
            </a:lvl1pPr>
            <a:lvl2pPr marL="345780" indent="0">
              <a:buNone/>
              <a:defRPr sz="1361"/>
            </a:lvl2pPr>
            <a:lvl3pPr marL="691561" indent="0">
              <a:buNone/>
              <a:defRPr sz="1210"/>
            </a:lvl3pPr>
            <a:lvl4pPr marL="1037341" indent="0">
              <a:buNone/>
              <a:defRPr sz="1059"/>
            </a:lvl4pPr>
            <a:lvl5pPr marL="1383121" indent="0">
              <a:buNone/>
              <a:defRPr sz="1059"/>
            </a:lvl5pPr>
            <a:lvl6pPr marL="1728902" indent="0">
              <a:buNone/>
              <a:defRPr sz="1059"/>
            </a:lvl6pPr>
            <a:lvl7pPr marL="2074682" indent="0">
              <a:buNone/>
              <a:defRPr sz="1059"/>
            </a:lvl7pPr>
            <a:lvl8pPr marL="2420463" indent="0">
              <a:buNone/>
              <a:defRPr sz="1059"/>
            </a:lvl8pPr>
            <a:lvl9pPr marL="2766243" indent="0">
              <a:buNone/>
              <a:defRPr sz="105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2728106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87739" y="4178194"/>
            <a:ext cx="3608601" cy="1539208"/>
          </a:xfrm>
        </p:spPr>
        <p:txBody>
          <a:bodyPr/>
          <a:lstStyle>
            <a:lvl1pPr>
              <a:defRPr sz="2118"/>
            </a:lvl1pPr>
            <a:lvl2pPr>
              <a:defRPr sz="1815"/>
            </a:lvl2pPr>
            <a:lvl3pPr>
              <a:defRPr sz="1513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4689" y="4178194"/>
            <a:ext cx="3610043" cy="1539208"/>
          </a:xfrm>
        </p:spPr>
        <p:txBody>
          <a:bodyPr/>
          <a:lstStyle>
            <a:lvl1pPr>
              <a:defRPr sz="2118"/>
            </a:lvl1pPr>
            <a:lvl2pPr>
              <a:defRPr sz="1815"/>
            </a:lvl2pPr>
            <a:lvl3pPr>
              <a:defRPr sz="1513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32644769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29321"/>
            <a:ext cx="8230320" cy="95209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278672"/>
            <a:ext cx="4040942" cy="534280"/>
          </a:xfrm>
        </p:spPr>
        <p:txBody>
          <a:bodyPr anchor="b"/>
          <a:lstStyle>
            <a:lvl1pPr marL="0" indent="0">
              <a:buNone/>
              <a:defRPr sz="1815" b="1"/>
            </a:lvl1pPr>
            <a:lvl2pPr marL="345780" indent="0">
              <a:buNone/>
              <a:defRPr sz="1513" b="1"/>
            </a:lvl2pPr>
            <a:lvl3pPr marL="691561" indent="0">
              <a:buNone/>
              <a:defRPr sz="1361" b="1"/>
            </a:lvl3pPr>
            <a:lvl4pPr marL="1037341" indent="0">
              <a:buNone/>
              <a:defRPr sz="1210" b="1"/>
            </a:lvl4pPr>
            <a:lvl5pPr marL="1383121" indent="0">
              <a:buNone/>
              <a:defRPr sz="1210" b="1"/>
            </a:lvl5pPr>
            <a:lvl6pPr marL="1728902" indent="0">
              <a:buNone/>
              <a:defRPr sz="1210" b="1"/>
            </a:lvl6pPr>
            <a:lvl7pPr marL="2074682" indent="0">
              <a:buNone/>
              <a:defRPr sz="1210" b="1"/>
            </a:lvl7pPr>
            <a:lvl8pPr marL="2420463" indent="0">
              <a:buNone/>
              <a:defRPr sz="1210" b="1"/>
            </a:lvl8pPr>
            <a:lvl9pPr marL="2766243" indent="0">
              <a:buNone/>
              <a:defRPr sz="121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812952"/>
            <a:ext cx="4040942" cy="3292128"/>
          </a:xfrm>
        </p:spPr>
        <p:txBody>
          <a:bodyPr/>
          <a:lstStyle>
            <a:lvl1pPr>
              <a:defRPr sz="1815"/>
            </a:lvl1pPr>
            <a:lvl2pPr>
              <a:defRPr sz="1513"/>
            </a:lvl2pPr>
            <a:lvl3pPr>
              <a:defRPr sz="1361"/>
            </a:lvl3pPr>
            <a:lvl4pPr>
              <a:defRPr sz="1210"/>
            </a:lvl4pPr>
            <a:lvl5pPr>
              <a:defRPr sz="1210"/>
            </a:lvl5pPr>
            <a:lvl6pPr>
              <a:defRPr sz="1210"/>
            </a:lvl6pPr>
            <a:lvl7pPr>
              <a:defRPr sz="1210"/>
            </a:lvl7pPr>
            <a:lvl8pPr>
              <a:defRPr sz="1210"/>
            </a:lvl8pPr>
            <a:lvl9pPr>
              <a:defRPr sz="121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278672"/>
            <a:ext cx="4042382" cy="534280"/>
          </a:xfrm>
        </p:spPr>
        <p:txBody>
          <a:bodyPr anchor="b"/>
          <a:lstStyle>
            <a:lvl1pPr marL="0" indent="0">
              <a:buNone/>
              <a:defRPr sz="1815" b="1"/>
            </a:lvl1pPr>
            <a:lvl2pPr marL="345780" indent="0">
              <a:buNone/>
              <a:defRPr sz="1513" b="1"/>
            </a:lvl2pPr>
            <a:lvl3pPr marL="691561" indent="0">
              <a:buNone/>
              <a:defRPr sz="1361" b="1"/>
            </a:lvl3pPr>
            <a:lvl4pPr marL="1037341" indent="0">
              <a:buNone/>
              <a:defRPr sz="1210" b="1"/>
            </a:lvl4pPr>
            <a:lvl5pPr marL="1383121" indent="0">
              <a:buNone/>
              <a:defRPr sz="1210" b="1"/>
            </a:lvl5pPr>
            <a:lvl6pPr marL="1728902" indent="0">
              <a:buNone/>
              <a:defRPr sz="1210" b="1"/>
            </a:lvl6pPr>
            <a:lvl7pPr marL="2074682" indent="0">
              <a:buNone/>
              <a:defRPr sz="1210" b="1"/>
            </a:lvl7pPr>
            <a:lvl8pPr marL="2420463" indent="0">
              <a:buNone/>
              <a:defRPr sz="1210" b="1"/>
            </a:lvl8pPr>
            <a:lvl9pPr marL="2766243" indent="0">
              <a:buNone/>
              <a:defRPr sz="121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812952"/>
            <a:ext cx="4042382" cy="3292128"/>
          </a:xfrm>
        </p:spPr>
        <p:txBody>
          <a:bodyPr/>
          <a:lstStyle>
            <a:lvl1pPr>
              <a:defRPr sz="1815"/>
            </a:lvl1pPr>
            <a:lvl2pPr>
              <a:defRPr sz="1513"/>
            </a:lvl2pPr>
            <a:lvl3pPr>
              <a:defRPr sz="1361"/>
            </a:lvl3pPr>
            <a:lvl4pPr>
              <a:defRPr sz="1210"/>
            </a:lvl4pPr>
            <a:lvl5pPr>
              <a:defRPr sz="1210"/>
            </a:lvl5pPr>
            <a:lvl6pPr>
              <a:defRPr sz="1210"/>
            </a:lvl6pPr>
            <a:lvl7pPr>
              <a:defRPr sz="1210"/>
            </a:lvl7pPr>
            <a:lvl8pPr>
              <a:defRPr sz="1210"/>
            </a:lvl8pPr>
            <a:lvl9pPr>
              <a:defRPr sz="121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71070354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128965214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94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672729"/>
            <a:ext cx="7772039" cy="1134595"/>
          </a:xfrm>
        </p:spPr>
        <p:txBody>
          <a:bodyPr anchor="t"/>
          <a:lstStyle>
            <a:lvl1pPr algn="l">
              <a:defRPr sz="3025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421672"/>
            <a:ext cx="7772039" cy="1251057"/>
          </a:xfrm>
        </p:spPr>
        <p:txBody>
          <a:bodyPr anchor="b"/>
          <a:lstStyle>
            <a:lvl1pPr marL="0" indent="0">
              <a:buNone/>
              <a:defRPr sz="1513"/>
            </a:lvl1pPr>
            <a:lvl2pPr marL="345780" indent="0">
              <a:buNone/>
              <a:defRPr sz="1361"/>
            </a:lvl2pPr>
            <a:lvl3pPr marL="691561" indent="0">
              <a:buNone/>
              <a:defRPr sz="1210"/>
            </a:lvl3pPr>
            <a:lvl4pPr marL="1037341" indent="0">
              <a:buNone/>
              <a:defRPr sz="1059"/>
            </a:lvl4pPr>
            <a:lvl5pPr marL="1383121" indent="0">
              <a:buNone/>
              <a:defRPr sz="1059"/>
            </a:lvl5pPr>
            <a:lvl6pPr marL="1728902" indent="0">
              <a:buNone/>
              <a:defRPr sz="1059"/>
            </a:lvl6pPr>
            <a:lvl7pPr marL="2074682" indent="0">
              <a:buNone/>
              <a:defRPr sz="1059"/>
            </a:lvl7pPr>
            <a:lvl8pPr marL="2420463" indent="0">
              <a:buNone/>
              <a:defRPr sz="1059"/>
            </a:lvl8pPr>
            <a:lvl9pPr marL="2766243" indent="0">
              <a:buNone/>
              <a:defRPr sz="105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195063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28120"/>
            <a:ext cx="3009089" cy="967708"/>
          </a:xfrm>
        </p:spPr>
        <p:txBody>
          <a:bodyPr/>
          <a:lstStyle>
            <a:lvl1pPr algn="l">
              <a:defRPr sz="1513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28120"/>
            <a:ext cx="5111704" cy="4876960"/>
          </a:xfrm>
        </p:spPr>
        <p:txBody>
          <a:bodyPr/>
          <a:lstStyle>
            <a:lvl1pPr>
              <a:defRPr sz="2420"/>
            </a:lvl1pPr>
            <a:lvl2pPr>
              <a:defRPr sz="2118"/>
            </a:lvl2pPr>
            <a:lvl3pPr>
              <a:defRPr sz="1815"/>
            </a:lvl3pPr>
            <a:lvl4pPr>
              <a:defRPr sz="1513"/>
            </a:lvl4pPr>
            <a:lvl5pPr>
              <a:defRPr sz="1513"/>
            </a:lvl5pPr>
            <a:lvl6pPr>
              <a:defRPr sz="1513"/>
            </a:lvl6pPr>
            <a:lvl7pPr>
              <a:defRPr sz="1513"/>
            </a:lvl7pPr>
            <a:lvl8pPr>
              <a:defRPr sz="1513"/>
            </a:lvl8pPr>
            <a:lvl9pPr>
              <a:defRPr sz="15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195828"/>
            <a:ext cx="3009089" cy="3909252"/>
          </a:xfrm>
        </p:spPr>
        <p:txBody>
          <a:bodyPr/>
          <a:lstStyle>
            <a:lvl1pPr marL="0" indent="0">
              <a:buNone/>
              <a:defRPr sz="1059"/>
            </a:lvl1pPr>
            <a:lvl2pPr marL="345780" indent="0">
              <a:buNone/>
              <a:defRPr sz="908"/>
            </a:lvl2pPr>
            <a:lvl3pPr marL="691561" indent="0">
              <a:buNone/>
              <a:defRPr sz="756"/>
            </a:lvl3pPr>
            <a:lvl4pPr marL="1037341" indent="0">
              <a:buNone/>
              <a:defRPr sz="681"/>
            </a:lvl4pPr>
            <a:lvl5pPr marL="1383121" indent="0">
              <a:buNone/>
              <a:defRPr sz="681"/>
            </a:lvl5pPr>
            <a:lvl6pPr marL="1728902" indent="0">
              <a:buNone/>
              <a:defRPr sz="681"/>
            </a:lvl6pPr>
            <a:lvl7pPr marL="2074682" indent="0">
              <a:buNone/>
              <a:defRPr sz="681"/>
            </a:lvl7pPr>
            <a:lvl8pPr marL="2420463" indent="0">
              <a:buNone/>
              <a:defRPr sz="681"/>
            </a:lvl8pPr>
            <a:lvl9pPr marL="2766243" indent="0">
              <a:buNone/>
              <a:defRPr sz="68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9547748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4000500"/>
            <a:ext cx="5486400" cy="471848"/>
          </a:xfrm>
        </p:spPr>
        <p:txBody>
          <a:bodyPr/>
          <a:lstStyle>
            <a:lvl1pPr algn="l">
              <a:defRPr sz="1513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510268"/>
            <a:ext cx="5486400" cy="3429000"/>
          </a:xfrm>
        </p:spPr>
        <p:txBody>
          <a:bodyPr/>
          <a:lstStyle>
            <a:lvl1pPr marL="0" indent="0">
              <a:buNone/>
              <a:defRPr sz="2420"/>
            </a:lvl1pPr>
            <a:lvl2pPr marL="345780" indent="0">
              <a:buNone/>
              <a:defRPr sz="2118"/>
            </a:lvl2pPr>
            <a:lvl3pPr marL="691561" indent="0">
              <a:buNone/>
              <a:defRPr sz="1815"/>
            </a:lvl3pPr>
            <a:lvl4pPr marL="1037341" indent="0">
              <a:buNone/>
              <a:defRPr sz="1513"/>
            </a:lvl4pPr>
            <a:lvl5pPr marL="1383121" indent="0">
              <a:buNone/>
              <a:defRPr sz="1513"/>
            </a:lvl5pPr>
            <a:lvl6pPr marL="1728902" indent="0">
              <a:buNone/>
              <a:defRPr sz="1513"/>
            </a:lvl6pPr>
            <a:lvl7pPr marL="2074682" indent="0">
              <a:buNone/>
              <a:defRPr sz="1513"/>
            </a:lvl7pPr>
            <a:lvl8pPr marL="2420463" indent="0">
              <a:buNone/>
              <a:defRPr sz="1513"/>
            </a:lvl8pPr>
            <a:lvl9pPr marL="2766243" indent="0">
              <a:buNone/>
              <a:defRPr sz="1513"/>
            </a:lvl9pPr>
          </a:lstStyle>
          <a:p>
            <a:pPr lvl="0"/>
            <a:endParaRPr lang="es-ES_tradnl" noProof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472348"/>
            <a:ext cx="5486400" cy="671152"/>
          </a:xfrm>
        </p:spPr>
        <p:txBody>
          <a:bodyPr/>
          <a:lstStyle>
            <a:lvl1pPr marL="0" indent="0">
              <a:buNone/>
              <a:defRPr sz="1059"/>
            </a:lvl1pPr>
            <a:lvl2pPr marL="345780" indent="0">
              <a:buNone/>
              <a:defRPr sz="908"/>
            </a:lvl2pPr>
            <a:lvl3pPr marL="691561" indent="0">
              <a:buNone/>
              <a:defRPr sz="756"/>
            </a:lvl3pPr>
            <a:lvl4pPr marL="1037341" indent="0">
              <a:buNone/>
              <a:defRPr sz="681"/>
            </a:lvl4pPr>
            <a:lvl5pPr marL="1383121" indent="0">
              <a:buNone/>
              <a:defRPr sz="681"/>
            </a:lvl5pPr>
            <a:lvl6pPr marL="1728902" indent="0">
              <a:buNone/>
              <a:defRPr sz="681"/>
            </a:lvl6pPr>
            <a:lvl7pPr marL="2074682" indent="0">
              <a:buNone/>
              <a:defRPr sz="681"/>
            </a:lvl7pPr>
            <a:lvl8pPr marL="2420463" indent="0">
              <a:buNone/>
              <a:defRPr sz="681"/>
            </a:lvl8pPr>
            <a:lvl9pPr marL="2766243" indent="0">
              <a:buNone/>
              <a:defRPr sz="68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5868239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92000947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05844" y="1"/>
            <a:ext cx="1838888" cy="5717401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87739" y="1"/>
            <a:ext cx="5379756" cy="571740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7822976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775732"/>
            <a:ext cx="7772040" cy="122464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3238100"/>
            <a:ext cx="6400080" cy="1461167"/>
          </a:xfrm>
        </p:spPr>
        <p:txBody>
          <a:bodyPr/>
          <a:lstStyle>
            <a:lvl1pPr marL="0" indent="0" algn="ctr">
              <a:buNone/>
              <a:defRPr/>
            </a:lvl1pPr>
            <a:lvl2pPr marL="345780" indent="0" algn="ctr">
              <a:buNone/>
              <a:defRPr/>
            </a:lvl2pPr>
            <a:lvl3pPr marL="691561" indent="0" algn="ctr">
              <a:buNone/>
              <a:defRPr/>
            </a:lvl3pPr>
            <a:lvl4pPr marL="1037341" indent="0" algn="ctr">
              <a:buNone/>
              <a:defRPr/>
            </a:lvl4pPr>
            <a:lvl5pPr marL="1383121" indent="0" algn="ctr">
              <a:buNone/>
              <a:defRPr/>
            </a:lvl5pPr>
            <a:lvl6pPr marL="1728902" indent="0" algn="ctr">
              <a:buNone/>
              <a:defRPr/>
            </a:lvl6pPr>
            <a:lvl7pPr marL="2074682" indent="0" algn="ctr">
              <a:buNone/>
              <a:defRPr/>
            </a:lvl7pPr>
            <a:lvl8pPr marL="2420463" indent="0" algn="ctr">
              <a:buNone/>
              <a:defRPr/>
            </a:lvl8pPr>
            <a:lvl9pPr marL="2766243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02870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8815080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672729"/>
            <a:ext cx="7772039" cy="1134595"/>
          </a:xfrm>
        </p:spPr>
        <p:txBody>
          <a:bodyPr anchor="t"/>
          <a:lstStyle>
            <a:lvl1pPr algn="l">
              <a:defRPr sz="3025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421672"/>
            <a:ext cx="7772039" cy="1251057"/>
          </a:xfrm>
        </p:spPr>
        <p:txBody>
          <a:bodyPr anchor="b"/>
          <a:lstStyle>
            <a:lvl1pPr marL="0" indent="0">
              <a:buNone/>
              <a:defRPr sz="1513"/>
            </a:lvl1pPr>
            <a:lvl2pPr marL="345780" indent="0">
              <a:buNone/>
              <a:defRPr sz="1361"/>
            </a:lvl2pPr>
            <a:lvl3pPr marL="691561" indent="0">
              <a:buNone/>
              <a:defRPr sz="1210"/>
            </a:lvl3pPr>
            <a:lvl4pPr marL="1037341" indent="0">
              <a:buNone/>
              <a:defRPr sz="1059"/>
            </a:lvl4pPr>
            <a:lvl5pPr marL="1383121" indent="0">
              <a:buNone/>
              <a:defRPr sz="1059"/>
            </a:lvl5pPr>
            <a:lvl6pPr marL="1728902" indent="0">
              <a:buNone/>
              <a:defRPr sz="1059"/>
            </a:lvl6pPr>
            <a:lvl7pPr marL="2074682" indent="0">
              <a:buNone/>
              <a:defRPr sz="1059"/>
            </a:lvl7pPr>
            <a:lvl8pPr marL="2420463" indent="0">
              <a:buNone/>
              <a:defRPr sz="1059"/>
            </a:lvl8pPr>
            <a:lvl9pPr marL="2766243" indent="0">
              <a:buNone/>
              <a:defRPr sz="105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3329405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8281" y="1586033"/>
            <a:ext cx="4115881" cy="4130168"/>
          </a:xfrm>
        </p:spPr>
        <p:txBody>
          <a:bodyPr/>
          <a:lstStyle>
            <a:lvl1pPr>
              <a:defRPr sz="2118"/>
            </a:lvl1pPr>
            <a:lvl2pPr>
              <a:defRPr sz="1815"/>
            </a:lvl2pPr>
            <a:lvl3pPr>
              <a:defRPr sz="1513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12511" y="1586033"/>
            <a:ext cx="4117322" cy="4130168"/>
          </a:xfrm>
        </p:spPr>
        <p:txBody>
          <a:bodyPr/>
          <a:lstStyle>
            <a:lvl1pPr>
              <a:defRPr sz="2118"/>
            </a:lvl1pPr>
            <a:lvl2pPr>
              <a:defRPr sz="1815"/>
            </a:lvl2pPr>
            <a:lvl3pPr>
              <a:defRPr sz="1513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45467883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29321"/>
            <a:ext cx="8230320" cy="95209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278672"/>
            <a:ext cx="4040942" cy="534280"/>
          </a:xfrm>
        </p:spPr>
        <p:txBody>
          <a:bodyPr anchor="b"/>
          <a:lstStyle>
            <a:lvl1pPr marL="0" indent="0">
              <a:buNone/>
              <a:defRPr sz="1815" b="1"/>
            </a:lvl1pPr>
            <a:lvl2pPr marL="345780" indent="0">
              <a:buNone/>
              <a:defRPr sz="1513" b="1"/>
            </a:lvl2pPr>
            <a:lvl3pPr marL="691561" indent="0">
              <a:buNone/>
              <a:defRPr sz="1361" b="1"/>
            </a:lvl3pPr>
            <a:lvl4pPr marL="1037341" indent="0">
              <a:buNone/>
              <a:defRPr sz="1210" b="1"/>
            </a:lvl4pPr>
            <a:lvl5pPr marL="1383121" indent="0">
              <a:buNone/>
              <a:defRPr sz="1210" b="1"/>
            </a:lvl5pPr>
            <a:lvl6pPr marL="1728902" indent="0">
              <a:buNone/>
              <a:defRPr sz="1210" b="1"/>
            </a:lvl6pPr>
            <a:lvl7pPr marL="2074682" indent="0">
              <a:buNone/>
              <a:defRPr sz="1210" b="1"/>
            </a:lvl7pPr>
            <a:lvl8pPr marL="2420463" indent="0">
              <a:buNone/>
              <a:defRPr sz="1210" b="1"/>
            </a:lvl8pPr>
            <a:lvl9pPr marL="2766243" indent="0">
              <a:buNone/>
              <a:defRPr sz="121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812952"/>
            <a:ext cx="4040942" cy="3292128"/>
          </a:xfrm>
        </p:spPr>
        <p:txBody>
          <a:bodyPr/>
          <a:lstStyle>
            <a:lvl1pPr>
              <a:defRPr sz="1815"/>
            </a:lvl1pPr>
            <a:lvl2pPr>
              <a:defRPr sz="1513"/>
            </a:lvl2pPr>
            <a:lvl3pPr>
              <a:defRPr sz="1361"/>
            </a:lvl3pPr>
            <a:lvl4pPr>
              <a:defRPr sz="1210"/>
            </a:lvl4pPr>
            <a:lvl5pPr>
              <a:defRPr sz="1210"/>
            </a:lvl5pPr>
            <a:lvl6pPr>
              <a:defRPr sz="1210"/>
            </a:lvl6pPr>
            <a:lvl7pPr>
              <a:defRPr sz="1210"/>
            </a:lvl7pPr>
            <a:lvl8pPr>
              <a:defRPr sz="1210"/>
            </a:lvl8pPr>
            <a:lvl9pPr>
              <a:defRPr sz="121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278672"/>
            <a:ext cx="4042382" cy="534280"/>
          </a:xfrm>
        </p:spPr>
        <p:txBody>
          <a:bodyPr anchor="b"/>
          <a:lstStyle>
            <a:lvl1pPr marL="0" indent="0">
              <a:buNone/>
              <a:defRPr sz="1815" b="1"/>
            </a:lvl1pPr>
            <a:lvl2pPr marL="345780" indent="0">
              <a:buNone/>
              <a:defRPr sz="1513" b="1"/>
            </a:lvl2pPr>
            <a:lvl3pPr marL="691561" indent="0">
              <a:buNone/>
              <a:defRPr sz="1361" b="1"/>
            </a:lvl3pPr>
            <a:lvl4pPr marL="1037341" indent="0">
              <a:buNone/>
              <a:defRPr sz="1210" b="1"/>
            </a:lvl4pPr>
            <a:lvl5pPr marL="1383121" indent="0">
              <a:buNone/>
              <a:defRPr sz="1210" b="1"/>
            </a:lvl5pPr>
            <a:lvl6pPr marL="1728902" indent="0">
              <a:buNone/>
              <a:defRPr sz="1210" b="1"/>
            </a:lvl6pPr>
            <a:lvl7pPr marL="2074682" indent="0">
              <a:buNone/>
              <a:defRPr sz="1210" b="1"/>
            </a:lvl7pPr>
            <a:lvl8pPr marL="2420463" indent="0">
              <a:buNone/>
              <a:defRPr sz="1210" b="1"/>
            </a:lvl8pPr>
            <a:lvl9pPr marL="2766243" indent="0">
              <a:buNone/>
              <a:defRPr sz="121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812952"/>
            <a:ext cx="4042382" cy="3292128"/>
          </a:xfrm>
        </p:spPr>
        <p:txBody>
          <a:bodyPr/>
          <a:lstStyle>
            <a:lvl1pPr>
              <a:defRPr sz="1815"/>
            </a:lvl1pPr>
            <a:lvl2pPr>
              <a:defRPr sz="1513"/>
            </a:lvl2pPr>
            <a:lvl3pPr>
              <a:defRPr sz="1361"/>
            </a:lvl3pPr>
            <a:lvl4pPr>
              <a:defRPr sz="1210"/>
            </a:lvl4pPr>
            <a:lvl5pPr>
              <a:defRPr sz="1210"/>
            </a:lvl5pPr>
            <a:lvl6pPr>
              <a:defRPr sz="1210"/>
            </a:lvl6pPr>
            <a:lvl7pPr>
              <a:defRPr sz="1210"/>
            </a:lvl7pPr>
            <a:lvl8pPr>
              <a:defRPr sz="1210"/>
            </a:lvl8pPr>
            <a:lvl9pPr>
              <a:defRPr sz="121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0561702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37032365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92063" y="4174592"/>
            <a:ext cx="3610042" cy="1540408"/>
          </a:xfrm>
        </p:spPr>
        <p:txBody>
          <a:bodyPr/>
          <a:lstStyle>
            <a:lvl1pPr>
              <a:defRPr sz="2118"/>
            </a:lvl1pPr>
            <a:lvl2pPr>
              <a:defRPr sz="1815"/>
            </a:lvl2pPr>
            <a:lvl3pPr>
              <a:defRPr sz="1513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0454" y="4174592"/>
            <a:ext cx="3610043" cy="1540408"/>
          </a:xfrm>
        </p:spPr>
        <p:txBody>
          <a:bodyPr/>
          <a:lstStyle>
            <a:lvl1pPr>
              <a:defRPr sz="2118"/>
            </a:lvl1pPr>
            <a:lvl2pPr>
              <a:defRPr sz="1815"/>
            </a:lvl2pPr>
            <a:lvl3pPr>
              <a:defRPr sz="1513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0253222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67982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28120"/>
            <a:ext cx="3009089" cy="967708"/>
          </a:xfrm>
        </p:spPr>
        <p:txBody>
          <a:bodyPr anchor="b"/>
          <a:lstStyle>
            <a:lvl1pPr algn="l">
              <a:defRPr sz="1513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28120"/>
            <a:ext cx="5111704" cy="4876960"/>
          </a:xfrm>
        </p:spPr>
        <p:txBody>
          <a:bodyPr/>
          <a:lstStyle>
            <a:lvl1pPr>
              <a:defRPr sz="2420"/>
            </a:lvl1pPr>
            <a:lvl2pPr>
              <a:defRPr sz="2118"/>
            </a:lvl2pPr>
            <a:lvl3pPr>
              <a:defRPr sz="1815"/>
            </a:lvl3pPr>
            <a:lvl4pPr>
              <a:defRPr sz="1513"/>
            </a:lvl4pPr>
            <a:lvl5pPr>
              <a:defRPr sz="1513"/>
            </a:lvl5pPr>
            <a:lvl6pPr>
              <a:defRPr sz="1513"/>
            </a:lvl6pPr>
            <a:lvl7pPr>
              <a:defRPr sz="1513"/>
            </a:lvl7pPr>
            <a:lvl8pPr>
              <a:defRPr sz="1513"/>
            </a:lvl8pPr>
            <a:lvl9pPr>
              <a:defRPr sz="15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195828"/>
            <a:ext cx="3009089" cy="3909252"/>
          </a:xfrm>
        </p:spPr>
        <p:txBody>
          <a:bodyPr/>
          <a:lstStyle>
            <a:lvl1pPr marL="0" indent="0">
              <a:buNone/>
              <a:defRPr sz="1059"/>
            </a:lvl1pPr>
            <a:lvl2pPr marL="345780" indent="0">
              <a:buNone/>
              <a:defRPr sz="908"/>
            </a:lvl2pPr>
            <a:lvl3pPr marL="691561" indent="0">
              <a:buNone/>
              <a:defRPr sz="756"/>
            </a:lvl3pPr>
            <a:lvl4pPr marL="1037341" indent="0">
              <a:buNone/>
              <a:defRPr sz="681"/>
            </a:lvl4pPr>
            <a:lvl5pPr marL="1383121" indent="0">
              <a:buNone/>
              <a:defRPr sz="681"/>
            </a:lvl5pPr>
            <a:lvl6pPr marL="1728902" indent="0">
              <a:buNone/>
              <a:defRPr sz="681"/>
            </a:lvl6pPr>
            <a:lvl7pPr marL="2074682" indent="0">
              <a:buNone/>
              <a:defRPr sz="681"/>
            </a:lvl7pPr>
            <a:lvl8pPr marL="2420463" indent="0">
              <a:buNone/>
              <a:defRPr sz="681"/>
            </a:lvl8pPr>
            <a:lvl9pPr marL="2766243" indent="0">
              <a:buNone/>
              <a:defRPr sz="68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6469032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4000500"/>
            <a:ext cx="5486400" cy="471848"/>
          </a:xfrm>
        </p:spPr>
        <p:txBody>
          <a:bodyPr anchor="b"/>
          <a:lstStyle>
            <a:lvl1pPr algn="l">
              <a:defRPr sz="1513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510268"/>
            <a:ext cx="5486400" cy="3429000"/>
          </a:xfrm>
        </p:spPr>
        <p:txBody>
          <a:bodyPr/>
          <a:lstStyle>
            <a:lvl1pPr marL="0" indent="0">
              <a:buNone/>
              <a:defRPr sz="2420"/>
            </a:lvl1pPr>
            <a:lvl2pPr marL="345780" indent="0">
              <a:buNone/>
              <a:defRPr sz="2118"/>
            </a:lvl2pPr>
            <a:lvl3pPr marL="691561" indent="0">
              <a:buNone/>
              <a:defRPr sz="1815"/>
            </a:lvl3pPr>
            <a:lvl4pPr marL="1037341" indent="0">
              <a:buNone/>
              <a:defRPr sz="1513"/>
            </a:lvl4pPr>
            <a:lvl5pPr marL="1383121" indent="0">
              <a:buNone/>
              <a:defRPr sz="1513"/>
            </a:lvl5pPr>
            <a:lvl6pPr marL="1728902" indent="0">
              <a:buNone/>
              <a:defRPr sz="1513"/>
            </a:lvl6pPr>
            <a:lvl7pPr marL="2074682" indent="0">
              <a:buNone/>
              <a:defRPr sz="1513"/>
            </a:lvl7pPr>
            <a:lvl8pPr marL="2420463" indent="0">
              <a:buNone/>
              <a:defRPr sz="1513"/>
            </a:lvl8pPr>
            <a:lvl9pPr marL="2766243" indent="0">
              <a:buNone/>
              <a:defRPr sz="1513"/>
            </a:lvl9pPr>
          </a:lstStyle>
          <a:p>
            <a:pPr lvl="0"/>
            <a:endParaRPr lang="es-ES_tradnl" noProof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472348"/>
            <a:ext cx="5486400" cy="671152"/>
          </a:xfrm>
        </p:spPr>
        <p:txBody>
          <a:bodyPr/>
          <a:lstStyle>
            <a:lvl1pPr marL="0" indent="0">
              <a:buNone/>
              <a:defRPr sz="1059"/>
            </a:lvl1pPr>
            <a:lvl2pPr marL="345780" indent="0">
              <a:buNone/>
              <a:defRPr sz="908"/>
            </a:lvl2pPr>
            <a:lvl3pPr marL="691561" indent="0">
              <a:buNone/>
              <a:defRPr sz="756"/>
            </a:lvl3pPr>
            <a:lvl4pPr marL="1037341" indent="0">
              <a:buNone/>
              <a:defRPr sz="681"/>
            </a:lvl4pPr>
            <a:lvl5pPr marL="1383121" indent="0">
              <a:buNone/>
              <a:defRPr sz="681"/>
            </a:lvl5pPr>
            <a:lvl6pPr marL="1728902" indent="0">
              <a:buNone/>
              <a:defRPr sz="681"/>
            </a:lvl6pPr>
            <a:lvl7pPr marL="2074682" indent="0">
              <a:buNone/>
              <a:defRPr sz="681"/>
            </a:lvl7pPr>
            <a:lvl8pPr marL="2420463" indent="0">
              <a:buNone/>
              <a:defRPr sz="681"/>
            </a:lvl8pPr>
            <a:lvl9pPr marL="2766243" indent="0">
              <a:buNone/>
              <a:defRPr sz="68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45079848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91628273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2068" y="0"/>
            <a:ext cx="2109821" cy="5716201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8282" y="0"/>
            <a:ext cx="6195438" cy="571620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2085081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775732"/>
            <a:ext cx="7772040" cy="122464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3238100"/>
            <a:ext cx="6400080" cy="1461167"/>
          </a:xfrm>
        </p:spPr>
        <p:txBody>
          <a:bodyPr/>
          <a:lstStyle>
            <a:lvl1pPr marL="0" indent="0" algn="ctr">
              <a:buNone/>
              <a:defRPr/>
            </a:lvl1pPr>
            <a:lvl2pPr marL="345780" indent="0" algn="ctr">
              <a:buNone/>
              <a:defRPr/>
            </a:lvl2pPr>
            <a:lvl3pPr marL="691561" indent="0" algn="ctr">
              <a:buNone/>
              <a:defRPr/>
            </a:lvl3pPr>
            <a:lvl4pPr marL="1037341" indent="0" algn="ctr">
              <a:buNone/>
              <a:defRPr/>
            </a:lvl4pPr>
            <a:lvl5pPr marL="1383121" indent="0" algn="ctr">
              <a:buNone/>
              <a:defRPr/>
            </a:lvl5pPr>
            <a:lvl6pPr marL="1728902" indent="0" algn="ctr">
              <a:buNone/>
              <a:defRPr/>
            </a:lvl6pPr>
            <a:lvl7pPr marL="2074682" indent="0" algn="ctr">
              <a:buNone/>
              <a:defRPr/>
            </a:lvl7pPr>
            <a:lvl8pPr marL="2420463" indent="0" algn="ctr">
              <a:buNone/>
              <a:defRPr/>
            </a:lvl8pPr>
            <a:lvl9pPr marL="2766243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93242459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624590665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672729"/>
            <a:ext cx="7772039" cy="1134595"/>
          </a:xfrm>
        </p:spPr>
        <p:txBody>
          <a:bodyPr anchor="t"/>
          <a:lstStyle>
            <a:lvl1pPr algn="l">
              <a:defRPr sz="3025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421672"/>
            <a:ext cx="7772039" cy="1251057"/>
          </a:xfrm>
        </p:spPr>
        <p:txBody>
          <a:bodyPr anchor="b"/>
          <a:lstStyle>
            <a:lvl1pPr marL="0" indent="0">
              <a:buNone/>
              <a:defRPr sz="1513"/>
            </a:lvl1pPr>
            <a:lvl2pPr marL="345780" indent="0">
              <a:buNone/>
              <a:defRPr sz="1361"/>
            </a:lvl2pPr>
            <a:lvl3pPr marL="691561" indent="0">
              <a:buNone/>
              <a:defRPr sz="1210"/>
            </a:lvl3pPr>
            <a:lvl4pPr marL="1037341" indent="0">
              <a:buNone/>
              <a:defRPr sz="1059"/>
            </a:lvl4pPr>
            <a:lvl5pPr marL="1383121" indent="0">
              <a:buNone/>
              <a:defRPr sz="1059"/>
            </a:lvl5pPr>
            <a:lvl6pPr marL="1728902" indent="0">
              <a:buNone/>
              <a:defRPr sz="1059"/>
            </a:lvl6pPr>
            <a:lvl7pPr marL="2074682" indent="0">
              <a:buNone/>
              <a:defRPr sz="1059"/>
            </a:lvl7pPr>
            <a:lvl8pPr marL="2420463" indent="0">
              <a:buNone/>
              <a:defRPr sz="1059"/>
            </a:lvl8pPr>
            <a:lvl9pPr marL="2766243" indent="0">
              <a:buNone/>
              <a:defRPr sz="105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83551811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8281" y="1586033"/>
            <a:ext cx="4115881" cy="4130168"/>
          </a:xfrm>
        </p:spPr>
        <p:txBody>
          <a:bodyPr/>
          <a:lstStyle>
            <a:lvl1pPr>
              <a:defRPr sz="2118"/>
            </a:lvl1pPr>
            <a:lvl2pPr>
              <a:defRPr sz="1815"/>
            </a:lvl2pPr>
            <a:lvl3pPr>
              <a:defRPr sz="1513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12511" y="1586033"/>
            <a:ext cx="4117322" cy="4130168"/>
          </a:xfrm>
        </p:spPr>
        <p:txBody>
          <a:bodyPr/>
          <a:lstStyle>
            <a:lvl1pPr>
              <a:defRPr sz="2118"/>
            </a:lvl1pPr>
            <a:lvl2pPr>
              <a:defRPr sz="1815"/>
            </a:lvl2pPr>
            <a:lvl3pPr>
              <a:defRPr sz="1513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00173689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29321"/>
            <a:ext cx="8230320" cy="95209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278672"/>
            <a:ext cx="4040942" cy="534280"/>
          </a:xfrm>
        </p:spPr>
        <p:txBody>
          <a:bodyPr anchor="b"/>
          <a:lstStyle>
            <a:lvl1pPr marL="0" indent="0">
              <a:buNone/>
              <a:defRPr sz="1815" b="1"/>
            </a:lvl1pPr>
            <a:lvl2pPr marL="345780" indent="0">
              <a:buNone/>
              <a:defRPr sz="1513" b="1"/>
            </a:lvl2pPr>
            <a:lvl3pPr marL="691561" indent="0">
              <a:buNone/>
              <a:defRPr sz="1361" b="1"/>
            </a:lvl3pPr>
            <a:lvl4pPr marL="1037341" indent="0">
              <a:buNone/>
              <a:defRPr sz="1210" b="1"/>
            </a:lvl4pPr>
            <a:lvl5pPr marL="1383121" indent="0">
              <a:buNone/>
              <a:defRPr sz="1210" b="1"/>
            </a:lvl5pPr>
            <a:lvl6pPr marL="1728902" indent="0">
              <a:buNone/>
              <a:defRPr sz="1210" b="1"/>
            </a:lvl6pPr>
            <a:lvl7pPr marL="2074682" indent="0">
              <a:buNone/>
              <a:defRPr sz="1210" b="1"/>
            </a:lvl7pPr>
            <a:lvl8pPr marL="2420463" indent="0">
              <a:buNone/>
              <a:defRPr sz="1210" b="1"/>
            </a:lvl8pPr>
            <a:lvl9pPr marL="2766243" indent="0">
              <a:buNone/>
              <a:defRPr sz="121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812952"/>
            <a:ext cx="4040942" cy="3292128"/>
          </a:xfrm>
        </p:spPr>
        <p:txBody>
          <a:bodyPr/>
          <a:lstStyle>
            <a:lvl1pPr>
              <a:defRPr sz="1815"/>
            </a:lvl1pPr>
            <a:lvl2pPr>
              <a:defRPr sz="1513"/>
            </a:lvl2pPr>
            <a:lvl3pPr>
              <a:defRPr sz="1361"/>
            </a:lvl3pPr>
            <a:lvl4pPr>
              <a:defRPr sz="1210"/>
            </a:lvl4pPr>
            <a:lvl5pPr>
              <a:defRPr sz="1210"/>
            </a:lvl5pPr>
            <a:lvl6pPr>
              <a:defRPr sz="1210"/>
            </a:lvl6pPr>
            <a:lvl7pPr>
              <a:defRPr sz="1210"/>
            </a:lvl7pPr>
            <a:lvl8pPr>
              <a:defRPr sz="1210"/>
            </a:lvl8pPr>
            <a:lvl9pPr>
              <a:defRPr sz="121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278672"/>
            <a:ext cx="4042382" cy="534280"/>
          </a:xfrm>
        </p:spPr>
        <p:txBody>
          <a:bodyPr anchor="b"/>
          <a:lstStyle>
            <a:lvl1pPr marL="0" indent="0">
              <a:buNone/>
              <a:defRPr sz="1815" b="1"/>
            </a:lvl1pPr>
            <a:lvl2pPr marL="345780" indent="0">
              <a:buNone/>
              <a:defRPr sz="1513" b="1"/>
            </a:lvl2pPr>
            <a:lvl3pPr marL="691561" indent="0">
              <a:buNone/>
              <a:defRPr sz="1361" b="1"/>
            </a:lvl3pPr>
            <a:lvl4pPr marL="1037341" indent="0">
              <a:buNone/>
              <a:defRPr sz="1210" b="1"/>
            </a:lvl4pPr>
            <a:lvl5pPr marL="1383121" indent="0">
              <a:buNone/>
              <a:defRPr sz="1210" b="1"/>
            </a:lvl5pPr>
            <a:lvl6pPr marL="1728902" indent="0">
              <a:buNone/>
              <a:defRPr sz="1210" b="1"/>
            </a:lvl6pPr>
            <a:lvl7pPr marL="2074682" indent="0">
              <a:buNone/>
              <a:defRPr sz="1210" b="1"/>
            </a:lvl7pPr>
            <a:lvl8pPr marL="2420463" indent="0">
              <a:buNone/>
              <a:defRPr sz="1210" b="1"/>
            </a:lvl8pPr>
            <a:lvl9pPr marL="2766243" indent="0">
              <a:buNone/>
              <a:defRPr sz="121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812952"/>
            <a:ext cx="4042382" cy="3292128"/>
          </a:xfrm>
        </p:spPr>
        <p:txBody>
          <a:bodyPr/>
          <a:lstStyle>
            <a:lvl1pPr>
              <a:defRPr sz="1815"/>
            </a:lvl1pPr>
            <a:lvl2pPr>
              <a:defRPr sz="1513"/>
            </a:lvl2pPr>
            <a:lvl3pPr>
              <a:defRPr sz="1361"/>
            </a:lvl3pPr>
            <a:lvl4pPr>
              <a:defRPr sz="1210"/>
            </a:lvl4pPr>
            <a:lvl5pPr>
              <a:defRPr sz="1210"/>
            </a:lvl5pPr>
            <a:lvl6pPr>
              <a:defRPr sz="1210"/>
            </a:lvl6pPr>
            <a:lvl7pPr>
              <a:defRPr sz="1210"/>
            </a:lvl7pPr>
            <a:lvl8pPr>
              <a:defRPr sz="1210"/>
            </a:lvl8pPr>
            <a:lvl9pPr>
              <a:defRPr sz="121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1419578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29321"/>
            <a:ext cx="8230320" cy="95209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278672"/>
            <a:ext cx="4040942" cy="534280"/>
          </a:xfrm>
        </p:spPr>
        <p:txBody>
          <a:bodyPr anchor="b"/>
          <a:lstStyle>
            <a:lvl1pPr marL="0" indent="0">
              <a:buNone/>
              <a:defRPr sz="1815" b="1"/>
            </a:lvl1pPr>
            <a:lvl2pPr marL="345780" indent="0">
              <a:buNone/>
              <a:defRPr sz="1513" b="1"/>
            </a:lvl2pPr>
            <a:lvl3pPr marL="691561" indent="0">
              <a:buNone/>
              <a:defRPr sz="1361" b="1"/>
            </a:lvl3pPr>
            <a:lvl4pPr marL="1037341" indent="0">
              <a:buNone/>
              <a:defRPr sz="1210" b="1"/>
            </a:lvl4pPr>
            <a:lvl5pPr marL="1383121" indent="0">
              <a:buNone/>
              <a:defRPr sz="1210" b="1"/>
            </a:lvl5pPr>
            <a:lvl6pPr marL="1728902" indent="0">
              <a:buNone/>
              <a:defRPr sz="1210" b="1"/>
            </a:lvl6pPr>
            <a:lvl7pPr marL="2074682" indent="0">
              <a:buNone/>
              <a:defRPr sz="1210" b="1"/>
            </a:lvl7pPr>
            <a:lvl8pPr marL="2420463" indent="0">
              <a:buNone/>
              <a:defRPr sz="1210" b="1"/>
            </a:lvl8pPr>
            <a:lvl9pPr marL="2766243" indent="0">
              <a:buNone/>
              <a:defRPr sz="121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812952"/>
            <a:ext cx="4040942" cy="3292128"/>
          </a:xfrm>
        </p:spPr>
        <p:txBody>
          <a:bodyPr/>
          <a:lstStyle>
            <a:lvl1pPr>
              <a:defRPr sz="1815"/>
            </a:lvl1pPr>
            <a:lvl2pPr>
              <a:defRPr sz="1513"/>
            </a:lvl2pPr>
            <a:lvl3pPr>
              <a:defRPr sz="1361"/>
            </a:lvl3pPr>
            <a:lvl4pPr>
              <a:defRPr sz="1210"/>
            </a:lvl4pPr>
            <a:lvl5pPr>
              <a:defRPr sz="1210"/>
            </a:lvl5pPr>
            <a:lvl6pPr>
              <a:defRPr sz="1210"/>
            </a:lvl6pPr>
            <a:lvl7pPr>
              <a:defRPr sz="1210"/>
            </a:lvl7pPr>
            <a:lvl8pPr>
              <a:defRPr sz="1210"/>
            </a:lvl8pPr>
            <a:lvl9pPr>
              <a:defRPr sz="121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278672"/>
            <a:ext cx="4042382" cy="534280"/>
          </a:xfrm>
        </p:spPr>
        <p:txBody>
          <a:bodyPr anchor="b"/>
          <a:lstStyle>
            <a:lvl1pPr marL="0" indent="0">
              <a:buNone/>
              <a:defRPr sz="1815" b="1"/>
            </a:lvl1pPr>
            <a:lvl2pPr marL="345780" indent="0">
              <a:buNone/>
              <a:defRPr sz="1513" b="1"/>
            </a:lvl2pPr>
            <a:lvl3pPr marL="691561" indent="0">
              <a:buNone/>
              <a:defRPr sz="1361" b="1"/>
            </a:lvl3pPr>
            <a:lvl4pPr marL="1037341" indent="0">
              <a:buNone/>
              <a:defRPr sz="1210" b="1"/>
            </a:lvl4pPr>
            <a:lvl5pPr marL="1383121" indent="0">
              <a:buNone/>
              <a:defRPr sz="1210" b="1"/>
            </a:lvl5pPr>
            <a:lvl6pPr marL="1728902" indent="0">
              <a:buNone/>
              <a:defRPr sz="1210" b="1"/>
            </a:lvl6pPr>
            <a:lvl7pPr marL="2074682" indent="0">
              <a:buNone/>
              <a:defRPr sz="1210" b="1"/>
            </a:lvl7pPr>
            <a:lvl8pPr marL="2420463" indent="0">
              <a:buNone/>
              <a:defRPr sz="1210" b="1"/>
            </a:lvl8pPr>
            <a:lvl9pPr marL="2766243" indent="0">
              <a:buNone/>
              <a:defRPr sz="121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812952"/>
            <a:ext cx="4042382" cy="3292128"/>
          </a:xfrm>
        </p:spPr>
        <p:txBody>
          <a:bodyPr/>
          <a:lstStyle>
            <a:lvl1pPr>
              <a:defRPr sz="1815"/>
            </a:lvl1pPr>
            <a:lvl2pPr>
              <a:defRPr sz="1513"/>
            </a:lvl2pPr>
            <a:lvl3pPr>
              <a:defRPr sz="1361"/>
            </a:lvl3pPr>
            <a:lvl4pPr>
              <a:defRPr sz="1210"/>
            </a:lvl4pPr>
            <a:lvl5pPr>
              <a:defRPr sz="1210"/>
            </a:lvl5pPr>
            <a:lvl6pPr>
              <a:defRPr sz="1210"/>
            </a:lvl6pPr>
            <a:lvl7pPr>
              <a:defRPr sz="1210"/>
            </a:lvl7pPr>
            <a:lvl8pPr>
              <a:defRPr sz="1210"/>
            </a:lvl8pPr>
            <a:lvl9pPr>
              <a:defRPr sz="121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2468229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3973065903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437407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28120"/>
            <a:ext cx="3009089" cy="967708"/>
          </a:xfrm>
        </p:spPr>
        <p:txBody>
          <a:bodyPr anchor="b"/>
          <a:lstStyle>
            <a:lvl1pPr algn="l">
              <a:defRPr sz="1513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28120"/>
            <a:ext cx="5111704" cy="4876960"/>
          </a:xfrm>
        </p:spPr>
        <p:txBody>
          <a:bodyPr/>
          <a:lstStyle>
            <a:lvl1pPr>
              <a:defRPr sz="2420"/>
            </a:lvl1pPr>
            <a:lvl2pPr>
              <a:defRPr sz="2118"/>
            </a:lvl2pPr>
            <a:lvl3pPr>
              <a:defRPr sz="1815"/>
            </a:lvl3pPr>
            <a:lvl4pPr>
              <a:defRPr sz="1513"/>
            </a:lvl4pPr>
            <a:lvl5pPr>
              <a:defRPr sz="1513"/>
            </a:lvl5pPr>
            <a:lvl6pPr>
              <a:defRPr sz="1513"/>
            </a:lvl6pPr>
            <a:lvl7pPr>
              <a:defRPr sz="1513"/>
            </a:lvl7pPr>
            <a:lvl8pPr>
              <a:defRPr sz="1513"/>
            </a:lvl8pPr>
            <a:lvl9pPr>
              <a:defRPr sz="15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195828"/>
            <a:ext cx="3009089" cy="3909252"/>
          </a:xfrm>
        </p:spPr>
        <p:txBody>
          <a:bodyPr/>
          <a:lstStyle>
            <a:lvl1pPr marL="0" indent="0">
              <a:buNone/>
              <a:defRPr sz="1059"/>
            </a:lvl1pPr>
            <a:lvl2pPr marL="345780" indent="0">
              <a:buNone/>
              <a:defRPr sz="908"/>
            </a:lvl2pPr>
            <a:lvl3pPr marL="691561" indent="0">
              <a:buNone/>
              <a:defRPr sz="756"/>
            </a:lvl3pPr>
            <a:lvl4pPr marL="1037341" indent="0">
              <a:buNone/>
              <a:defRPr sz="681"/>
            </a:lvl4pPr>
            <a:lvl5pPr marL="1383121" indent="0">
              <a:buNone/>
              <a:defRPr sz="681"/>
            </a:lvl5pPr>
            <a:lvl6pPr marL="1728902" indent="0">
              <a:buNone/>
              <a:defRPr sz="681"/>
            </a:lvl6pPr>
            <a:lvl7pPr marL="2074682" indent="0">
              <a:buNone/>
              <a:defRPr sz="681"/>
            </a:lvl7pPr>
            <a:lvl8pPr marL="2420463" indent="0">
              <a:buNone/>
              <a:defRPr sz="681"/>
            </a:lvl8pPr>
            <a:lvl9pPr marL="2766243" indent="0">
              <a:buNone/>
              <a:defRPr sz="68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4870870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4000500"/>
            <a:ext cx="5486400" cy="471848"/>
          </a:xfrm>
        </p:spPr>
        <p:txBody>
          <a:bodyPr anchor="b"/>
          <a:lstStyle>
            <a:lvl1pPr algn="l">
              <a:defRPr sz="1513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510268"/>
            <a:ext cx="5486400" cy="3429000"/>
          </a:xfrm>
        </p:spPr>
        <p:txBody>
          <a:bodyPr/>
          <a:lstStyle>
            <a:lvl1pPr marL="0" indent="0">
              <a:buNone/>
              <a:defRPr sz="2420"/>
            </a:lvl1pPr>
            <a:lvl2pPr marL="345780" indent="0">
              <a:buNone/>
              <a:defRPr sz="2118"/>
            </a:lvl2pPr>
            <a:lvl3pPr marL="691561" indent="0">
              <a:buNone/>
              <a:defRPr sz="1815"/>
            </a:lvl3pPr>
            <a:lvl4pPr marL="1037341" indent="0">
              <a:buNone/>
              <a:defRPr sz="1513"/>
            </a:lvl4pPr>
            <a:lvl5pPr marL="1383121" indent="0">
              <a:buNone/>
              <a:defRPr sz="1513"/>
            </a:lvl5pPr>
            <a:lvl6pPr marL="1728902" indent="0">
              <a:buNone/>
              <a:defRPr sz="1513"/>
            </a:lvl6pPr>
            <a:lvl7pPr marL="2074682" indent="0">
              <a:buNone/>
              <a:defRPr sz="1513"/>
            </a:lvl7pPr>
            <a:lvl8pPr marL="2420463" indent="0">
              <a:buNone/>
              <a:defRPr sz="1513"/>
            </a:lvl8pPr>
            <a:lvl9pPr marL="2766243" indent="0">
              <a:buNone/>
              <a:defRPr sz="1513"/>
            </a:lvl9pPr>
          </a:lstStyle>
          <a:p>
            <a:pPr lvl="0"/>
            <a:endParaRPr lang="es-ES_tradnl" noProof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472348"/>
            <a:ext cx="5486400" cy="671152"/>
          </a:xfrm>
        </p:spPr>
        <p:txBody>
          <a:bodyPr/>
          <a:lstStyle>
            <a:lvl1pPr marL="0" indent="0">
              <a:buNone/>
              <a:defRPr sz="1059"/>
            </a:lvl1pPr>
            <a:lvl2pPr marL="345780" indent="0">
              <a:buNone/>
              <a:defRPr sz="908"/>
            </a:lvl2pPr>
            <a:lvl3pPr marL="691561" indent="0">
              <a:buNone/>
              <a:defRPr sz="756"/>
            </a:lvl3pPr>
            <a:lvl4pPr marL="1037341" indent="0">
              <a:buNone/>
              <a:defRPr sz="681"/>
            </a:lvl4pPr>
            <a:lvl5pPr marL="1383121" indent="0">
              <a:buNone/>
              <a:defRPr sz="681"/>
            </a:lvl5pPr>
            <a:lvl6pPr marL="1728902" indent="0">
              <a:buNone/>
              <a:defRPr sz="681"/>
            </a:lvl6pPr>
            <a:lvl7pPr marL="2074682" indent="0">
              <a:buNone/>
              <a:defRPr sz="681"/>
            </a:lvl7pPr>
            <a:lvl8pPr marL="2420463" indent="0">
              <a:buNone/>
              <a:defRPr sz="681"/>
            </a:lvl8pPr>
            <a:lvl9pPr marL="2766243" indent="0">
              <a:buNone/>
              <a:defRPr sz="68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9968681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860902725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2068" y="0"/>
            <a:ext cx="2109821" cy="5716201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8282" y="0"/>
            <a:ext cx="6195438" cy="571620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1710204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26916613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4810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28120"/>
            <a:ext cx="3009089" cy="967708"/>
          </a:xfrm>
        </p:spPr>
        <p:txBody>
          <a:bodyPr/>
          <a:lstStyle>
            <a:lvl1pPr algn="l">
              <a:defRPr sz="1513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28120"/>
            <a:ext cx="5111704" cy="4876960"/>
          </a:xfrm>
        </p:spPr>
        <p:txBody>
          <a:bodyPr/>
          <a:lstStyle>
            <a:lvl1pPr>
              <a:defRPr sz="2420"/>
            </a:lvl1pPr>
            <a:lvl2pPr>
              <a:defRPr sz="2118"/>
            </a:lvl2pPr>
            <a:lvl3pPr>
              <a:defRPr sz="1815"/>
            </a:lvl3pPr>
            <a:lvl4pPr>
              <a:defRPr sz="1513"/>
            </a:lvl4pPr>
            <a:lvl5pPr>
              <a:defRPr sz="1513"/>
            </a:lvl5pPr>
            <a:lvl6pPr>
              <a:defRPr sz="1513"/>
            </a:lvl6pPr>
            <a:lvl7pPr>
              <a:defRPr sz="1513"/>
            </a:lvl7pPr>
            <a:lvl8pPr>
              <a:defRPr sz="1513"/>
            </a:lvl8pPr>
            <a:lvl9pPr>
              <a:defRPr sz="15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195828"/>
            <a:ext cx="3009089" cy="3909252"/>
          </a:xfrm>
        </p:spPr>
        <p:txBody>
          <a:bodyPr/>
          <a:lstStyle>
            <a:lvl1pPr marL="0" indent="0">
              <a:buNone/>
              <a:defRPr sz="1059"/>
            </a:lvl1pPr>
            <a:lvl2pPr marL="345780" indent="0">
              <a:buNone/>
              <a:defRPr sz="908"/>
            </a:lvl2pPr>
            <a:lvl3pPr marL="691561" indent="0">
              <a:buNone/>
              <a:defRPr sz="756"/>
            </a:lvl3pPr>
            <a:lvl4pPr marL="1037341" indent="0">
              <a:buNone/>
              <a:defRPr sz="681"/>
            </a:lvl4pPr>
            <a:lvl5pPr marL="1383121" indent="0">
              <a:buNone/>
              <a:defRPr sz="681"/>
            </a:lvl5pPr>
            <a:lvl6pPr marL="1728902" indent="0">
              <a:buNone/>
              <a:defRPr sz="681"/>
            </a:lvl6pPr>
            <a:lvl7pPr marL="2074682" indent="0">
              <a:buNone/>
              <a:defRPr sz="681"/>
            </a:lvl7pPr>
            <a:lvl8pPr marL="2420463" indent="0">
              <a:buNone/>
              <a:defRPr sz="681"/>
            </a:lvl8pPr>
            <a:lvl9pPr marL="2766243" indent="0">
              <a:buNone/>
              <a:defRPr sz="68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018276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4000500"/>
            <a:ext cx="5486400" cy="471848"/>
          </a:xfrm>
        </p:spPr>
        <p:txBody>
          <a:bodyPr/>
          <a:lstStyle>
            <a:lvl1pPr algn="l">
              <a:defRPr sz="1513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510268"/>
            <a:ext cx="5486400" cy="3429000"/>
          </a:xfrm>
        </p:spPr>
        <p:txBody>
          <a:bodyPr/>
          <a:lstStyle>
            <a:lvl1pPr marL="0" indent="0">
              <a:buNone/>
              <a:defRPr sz="2420"/>
            </a:lvl1pPr>
            <a:lvl2pPr marL="345780" indent="0">
              <a:buNone/>
              <a:defRPr sz="2118"/>
            </a:lvl2pPr>
            <a:lvl3pPr marL="691561" indent="0">
              <a:buNone/>
              <a:defRPr sz="1815"/>
            </a:lvl3pPr>
            <a:lvl4pPr marL="1037341" indent="0">
              <a:buNone/>
              <a:defRPr sz="1513"/>
            </a:lvl4pPr>
            <a:lvl5pPr marL="1383121" indent="0">
              <a:buNone/>
              <a:defRPr sz="1513"/>
            </a:lvl5pPr>
            <a:lvl6pPr marL="1728902" indent="0">
              <a:buNone/>
              <a:defRPr sz="1513"/>
            </a:lvl6pPr>
            <a:lvl7pPr marL="2074682" indent="0">
              <a:buNone/>
              <a:defRPr sz="1513"/>
            </a:lvl7pPr>
            <a:lvl8pPr marL="2420463" indent="0">
              <a:buNone/>
              <a:defRPr sz="1513"/>
            </a:lvl8pPr>
            <a:lvl9pPr marL="2766243" indent="0">
              <a:buNone/>
              <a:defRPr sz="1513"/>
            </a:lvl9pPr>
          </a:lstStyle>
          <a:p>
            <a:pPr lvl="0"/>
            <a:endParaRPr lang="es-ES_tradnl" noProof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472348"/>
            <a:ext cx="5486400" cy="671152"/>
          </a:xfrm>
        </p:spPr>
        <p:txBody>
          <a:bodyPr/>
          <a:lstStyle>
            <a:lvl1pPr marL="0" indent="0">
              <a:buNone/>
              <a:defRPr sz="1059"/>
            </a:lvl1pPr>
            <a:lvl2pPr marL="345780" indent="0">
              <a:buNone/>
              <a:defRPr sz="908"/>
            </a:lvl2pPr>
            <a:lvl3pPr marL="691561" indent="0">
              <a:buNone/>
              <a:defRPr sz="756"/>
            </a:lvl3pPr>
            <a:lvl4pPr marL="1037341" indent="0">
              <a:buNone/>
              <a:defRPr sz="681"/>
            </a:lvl4pPr>
            <a:lvl5pPr marL="1383121" indent="0">
              <a:buNone/>
              <a:defRPr sz="681"/>
            </a:lvl5pPr>
            <a:lvl6pPr marL="1728902" indent="0">
              <a:buNone/>
              <a:defRPr sz="681"/>
            </a:lvl6pPr>
            <a:lvl7pPr marL="2074682" indent="0">
              <a:buNone/>
              <a:defRPr sz="681"/>
            </a:lvl7pPr>
            <a:lvl8pPr marL="2420463" indent="0">
              <a:buNone/>
              <a:defRPr sz="681"/>
            </a:lvl8pPr>
            <a:lvl9pPr marL="2766243" indent="0">
              <a:buNone/>
              <a:defRPr sz="68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455930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063" y="4174592"/>
            <a:ext cx="7358434" cy="1540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063" y="0"/>
            <a:ext cx="7358434" cy="409294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30">
          <a:solidFill>
            <a:srgbClr val="FFFFFF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3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3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3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3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345780" algn="ctr" rtl="0" fontAlgn="base">
        <a:spcBef>
          <a:spcPct val="0"/>
        </a:spcBef>
        <a:spcAft>
          <a:spcPct val="0"/>
        </a:spcAft>
        <a:defRPr sz="363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691561" algn="ctr" rtl="0" fontAlgn="base">
        <a:spcBef>
          <a:spcPct val="0"/>
        </a:spcBef>
        <a:spcAft>
          <a:spcPct val="0"/>
        </a:spcAft>
        <a:defRPr sz="363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037341" algn="ctr" rtl="0" fontAlgn="base">
        <a:spcBef>
          <a:spcPct val="0"/>
        </a:spcBef>
        <a:spcAft>
          <a:spcPct val="0"/>
        </a:spcAft>
        <a:defRPr sz="363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383121" algn="ctr" rtl="0" fontAlgn="base">
        <a:spcBef>
          <a:spcPct val="0"/>
        </a:spcBef>
        <a:spcAft>
          <a:spcPct val="0"/>
        </a:spcAft>
        <a:defRPr sz="363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189699" indent="-189699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2571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383000" indent="-158483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226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606317" indent="-127266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1966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860849" indent="-127266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1664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1115382" indent="-127266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664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461163" indent="-127266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664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1806943" indent="-127266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664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2152723" indent="-127266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664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2498504" indent="-127266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664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45780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91561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3pPr>
      <a:lvl4pPr marL="1037341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383121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728902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074682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420463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766243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40647" y="0"/>
            <a:ext cx="6868448" cy="123664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281" y="1586033"/>
            <a:ext cx="8383081" cy="412896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 Bold" charset="0"/>
              </a:rPr>
              <a:t>Click to edit Master text styles</a:t>
            </a:r>
          </a:p>
          <a:p>
            <a:pPr lvl="1"/>
            <a:r>
              <a:rPr lang="en-US" dirty="0">
                <a:sym typeface="Arial Bold" charset="0"/>
              </a:rPr>
              <a:t>Second level</a:t>
            </a:r>
          </a:p>
          <a:p>
            <a:pPr lvl="2"/>
            <a:r>
              <a:rPr lang="en-US" dirty="0">
                <a:sym typeface="Arial" charset="0"/>
              </a:rPr>
              <a:t>Third level</a:t>
            </a:r>
          </a:p>
          <a:p>
            <a:pPr lvl="3"/>
            <a:r>
              <a:rPr lang="en-US" dirty="0">
                <a:sym typeface="Arial" charset="0"/>
              </a:rPr>
              <a:t>Fourth level</a:t>
            </a:r>
          </a:p>
          <a:p>
            <a:pPr lvl="4"/>
            <a:r>
              <a:rPr lang="en-US" dirty="0">
                <a:sym typeface="Arial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270672" y="5398034"/>
            <a:ext cx="322814" cy="2593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10" b="1">
                <a:solidFill>
                  <a:schemeClr val="tx1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fld id="{3A5FC807-0829-864C-A275-0E29465257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/>
  <p:hf hdr="0" ftr="0" dt="0"/>
  <p:txStyles>
    <p:titleStyle>
      <a:lvl1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723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723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723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723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723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345780" algn="l" rtl="0" fontAlgn="base">
        <a:lnSpc>
          <a:spcPct val="109000"/>
        </a:lnSpc>
        <a:spcBef>
          <a:spcPct val="0"/>
        </a:spcBef>
        <a:spcAft>
          <a:spcPct val="0"/>
        </a:spcAft>
        <a:defRPr sz="2723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91561" algn="l" rtl="0" fontAlgn="base">
        <a:lnSpc>
          <a:spcPct val="109000"/>
        </a:lnSpc>
        <a:spcBef>
          <a:spcPct val="0"/>
        </a:spcBef>
        <a:spcAft>
          <a:spcPct val="0"/>
        </a:spcAft>
        <a:defRPr sz="2723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37341" algn="l" rtl="0" fontAlgn="base">
        <a:lnSpc>
          <a:spcPct val="109000"/>
        </a:lnSpc>
        <a:spcBef>
          <a:spcPct val="0"/>
        </a:spcBef>
        <a:spcAft>
          <a:spcPct val="0"/>
        </a:spcAft>
        <a:defRPr sz="2723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83121" algn="l" rtl="0" fontAlgn="base">
        <a:lnSpc>
          <a:spcPct val="109000"/>
        </a:lnSpc>
        <a:spcBef>
          <a:spcPct val="0"/>
        </a:spcBef>
        <a:spcAft>
          <a:spcPct val="0"/>
        </a:spcAft>
        <a:defRPr sz="2723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304959" indent="-229320" algn="l" rtl="0" eaLnBrk="0" fontAlgn="base" hangingPunct="0">
        <a:lnSpc>
          <a:spcPct val="109000"/>
        </a:lnSpc>
        <a:spcBef>
          <a:spcPts val="1134"/>
        </a:spcBef>
        <a:spcAft>
          <a:spcPct val="0"/>
        </a:spcAft>
        <a:buClr>
          <a:srgbClr val="000000"/>
        </a:buClr>
        <a:buSzPct val="100000"/>
        <a:buFont typeface="Arial Bold" charset="0"/>
        <a:buChar char="•"/>
        <a:defRPr sz="2118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615922" indent="-205307" algn="l" rtl="0" eaLnBrk="0" fontAlgn="base" hangingPunct="0">
        <a:lnSpc>
          <a:spcPct val="109000"/>
        </a:lnSpc>
        <a:spcBef>
          <a:spcPts val="908"/>
        </a:spcBef>
        <a:spcAft>
          <a:spcPct val="0"/>
        </a:spcAft>
        <a:buClr>
          <a:srgbClr val="000000"/>
        </a:buClr>
        <a:buSzPct val="44000"/>
        <a:buFont typeface="Wingdings" charset="0"/>
        <a:buChar char="u"/>
        <a:defRPr sz="1966">
          <a:solidFill>
            <a:schemeClr val="tx1"/>
          </a:solidFill>
          <a:latin typeface="+mn-lt"/>
          <a:ea typeface="+mn-ea"/>
          <a:cs typeface="+mn-cs"/>
          <a:sym typeface="Arial Bold" charset="0"/>
        </a:defRPr>
      </a:lvl2pPr>
      <a:lvl3pPr marL="925683" indent="-152480" algn="l" rtl="0" eaLnBrk="0" fontAlgn="base" hangingPunct="0">
        <a:lnSpc>
          <a:spcPct val="109000"/>
        </a:lnSpc>
        <a:spcBef>
          <a:spcPts val="681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815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236645" indent="-150079" algn="l" rtl="0" eaLnBrk="0" fontAlgn="base" hangingPunct="0">
        <a:lnSpc>
          <a:spcPct val="109000"/>
        </a:lnSpc>
        <a:spcBef>
          <a:spcPts val="454"/>
        </a:spcBef>
        <a:spcAft>
          <a:spcPct val="0"/>
        </a:spcAft>
        <a:buClr>
          <a:srgbClr val="000000"/>
        </a:buClr>
        <a:buSzPct val="44000"/>
        <a:buFont typeface="Wingdings" charset="0"/>
        <a:buChar char="u"/>
        <a:defRPr sz="1513">
          <a:solidFill>
            <a:srgbClr val="3C8C93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546407" indent="-151279" algn="l" rtl="0" eaLnBrk="0" fontAlgn="base" hangingPunct="0">
        <a:lnSpc>
          <a:spcPct val="109000"/>
        </a:lnSpc>
        <a:spcBef>
          <a:spcPts val="227"/>
        </a:spcBef>
        <a:spcAft>
          <a:spcPct val="0"/>
        </a:spcAft>
        <a:buSzPct val="100000"/>
        <a:buFont typeface="Arial" charset="0"/>
        <a:buChar char="•"/>
        <a:defRPr sz="1513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1892187" indent="-151279" algn="l" rtl="0" fontAlgn="base">
        <a:lnSpc>
          <a:spcPct val="109000"/>
        </a:lnSpc>
        <a:spcBef>
          <a:spcPts val="227"/>
        </a:spcBef>
        <a:spcAft>
          <a:spcPct val="0"/>
        </a:spcAft>
        <a:buSzPct val="100000"/>
        <a:buFont typeface="Arial" charset="0"/>
        <a:buChar char="•"/>
        <a:defRPr sz="1513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237967" indent="-151279" algn="l" rtl="0" fontAlgn="base">
        <a:lnSpc>
          <a:spcPct val="109000"/>
        </a:lnSpc>
        <a:spcBef>
          <a:spcPts val="227"/>
        </a:spcBef>
        <a:spcAft>
          <a:spcPct val="0"/>
        </a:spcAft>
        <a:buSzPct val="100000"/>
        <a:buFont typeface="Arial" charset="0"/>
        <a:buChar char="•"/>
        <a:defRPr sz="1513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2583748" indent="-151279" algn="l" rtl="0" fontAlgn="base">
        <a:lnSpc>
          <a:spcPct val="109000"/>
        </a:lnSpc>
        <a:spcBef>
          <a:spcPts val="227"/>
        </a:spcBef>
        <a:spcAft>
          <a:spcPct val="0"/>
        </a:spcAft>
        <a:buSzPct val="100000"/>
        <a:buFont typeface="Arial" charset="0"/>
        <a:buChar char="•"/>
        <a:defRPr sz="1513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2929528" indent="-151279" algn="l" rtl="0" fontAlgn="base">
        <a:lnSpc>
          <a:spcPct val="109000"/>
        </a:lnSpc>
        <a:spcBef>
          <a:spcPts val="227"/>
        </a:spcBef>
        <a:spcAft>
          <a:spcPct val="0"/>
        </a:spcAft>
        <a:buSzPct val="100000"/>
        <a:buFont typeface="Arial" charset="0"/>
        <a:buChar char="•"/>
        <a:defRPr sz="1513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45780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91561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3pPr>
      <a:lvl4pPr marL="1037341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383121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728902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074682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420463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766243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7739" y="4178194"/>
            <a:ext cx="7356993" cy="15392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7739" y="0"/>
            <a:ext cx="7356993" cy="409054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79">
          <a:solidFill>
            <a:schemeClr val="tx1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79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79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79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79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345780" algn="ctr" rtl="0" fontAlgn="base">
        <a:spcBef>
          <a:spcPct val="0"/>
        </a:spcBef>
        <a:spcAft>
          <a:spcPct val="0"/>
        </a:spcAft>
        <a:defRPr sz="3479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691561" algn="ctr" rtl="0" fontAlgn="base">
        <a:spcBef>
          <a:spcPct val="0"/>
        </a:spcBef>
        <a:spcAft>
          <a:spcPct val="0"/>
        </a:spcAft>
        <a:defRPr sz="3479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037341" algn="ctr" rtl="0" fontAlgn="base">
        <a:spcBef>
          <a:spcPct val="0"/>
        </a:spcBef>
        <a:spcAft>
          <a:spcPct val="0"/>
        </a:spcAft>
        <a:defRPr sz="3479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383121" algn="ctr" rtl="0" fontAlgn="base">
        <a:spcBef>
          <a:spcPct val="0"/>
        </a:spcBef>
        <a:spcAft>
          <a:spcPct val="0"/>
        </a:spcAft>
        <a:defRPr sz="3479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259335" indent="-259335" algn="ctr" rtl="0" eaLnBrk="0" fontAlgn="base" hangingPunct="0">
        <a:spcBef>
          <a:spcPct val="0"/>
        </a:spcBef>
        <a:spcAft>
          <a:spcPct val="0"/>
        </a:spcAft>
        <a:defRPr sz="121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230520" indent="115260" algn="ctr" rtl="0" eaLnBrk="0" fontAlgn="base" hangingPunct="0">
        <a:spcBef>
          <a:spcPct val="0"/>
        </a:spcBef>
        <a:spcAft>
          <a:spcPct val="0"/>
        </a:spcAft>
        <a:defRPr sz="121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499461" indent="192100" algn="ctr" rtl="0" eaLnBrk="0" fontAlgn="base" hangingPunct="0">
        <a:spcBef>
          <a:spcPct val="0"/>
        </a:spcBef>
        <a:spcAft>
          <a:spcPct val="0"/>
        </a:spcAft>
        <a:defRPr sz="121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768401" indent="268940" algn="ctr" rtl="0" eaLnBrk="0" fontAlgn="base" hangingPunct="0">
        <a:spcBef>
          <a:spcPct val="0"/>
        </a:spcBef>
        <a:spcAft>
          <a:spcPct val="0"/>
        </a:spcAft>
        <a:defRPr sz="121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1027736" indent="355385" algn="ctr" rtl="0" eaLnBrk="0" fontAlgn="base" hangingPunct="0">
        <a:spcBef>
          <a:spcPct val="0"/>
        </a:spcBef>
        <a:spcAft>
          <a:spcPct val="0"/>
        </a:spcAft>
        <a:defRPr sz="121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373516" algn="ctr" rtl="0" fontAlgn="base">
        <a:spcBef>
          <a:spcPct val="0"/>
        </a:spcBef>
        <a:spcAft>
          <a:spcPct val="0"/>
        </a:spcAft>
        <a:defRPr sz="121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1719297" algn="ctr" rtl="0" fontAlgn="base">
        <a:spcBef>
          <a:spcPct val="0"/>
        </a:spcBef>
        <a:spcAft>
          <a:spcPct val="0"/>
        </a:spcAft>
        <a:defRPr sz="121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2065077" algn="ctr" rtl="0" fontAlgn="base">
        <a:spcBef>
          <a:spcPct val="0"/>
        </a:spcBef>
        <a:spcAft>
          <a:spcPct val="0"/>
        </a:spcAft>
        <a:defRPr sz="121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2410858" algn="ctr" rtl="0" fontAlgn="base">
        <a:spcBef>
          <a:spcPct val="0"/>
        </a:spcBef>
        <a:spcAft>
          <a:spcPct val="0"/>
        </a:spcAft>
        <a:defRPr sz="121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45780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91561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3pPr>
      <a:lvl4pPr marL="1037341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383121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728902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074682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420463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766243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43530" y="0"/>
            <a:ext cx="6858360" cy="15464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281" y="1586033"/>
            <a:ext cx="8371552" cy="41301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118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118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118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118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118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345780" algn="l" rtl="0" fontAlgn="base">
        <a:lnSpc>
          <a:spcPct val="128000"/>
        </a:lnSpc>
        <a:spcBef>
          <a:spcPct val="0"/>
        </a:spcBef>
        <a:spcAft>
          <a:spcPct val="0"/>
        </a:spcAft>
        <a:defRPr sz="2118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91561" algn="l" rtl="0" fontAlgn="base">
        <a:lnSpc>
          <a:spcPct val="128000"/>
        </a:lnSpc>
        <a:spcBef>
          <a:spcPct val="0"/>
        </a:spcBef>
        <a:spcAft>
          <a:spcPct val="0"/>
        </a:spcAft>
        <a:defRPr sz="2118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37341" algn="l" rtl="0" fontAlgn="base">
        <a:lnSpc>
          <a:spcPct val="128000"/>
        </a:lnSpc>
        <a:spcBef>
          <a:spcPct val="0"/>
        </a:spcBef>
        <a:spcAft>
          <a:spcPct val="0"/>
        </a:spcAft>
        <a:defRPr sz="2118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83121" algn="l" rtl="0" fontAlgn="base">
        <a:lnSpc>
          <a:spcPct val="128000"/>
        </a:lnSpc>
        <a:spcBef>
          <a:spcPct val="0"/>
        </a:spcBef>
        <a:spcAft>
          <a:spcPct val="0"/>
        </a:spcAft>
        <a:defRPr sz="2118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9335" indent="-259335" algn="l" rtl="0" eaLnBrk="0" fontAlgn="base" hangingPunct="0">
        <a:lnSpc>
          <a:spcPct val="102000"/>
        </a:lnSpc>
        <a:spcBef>
          <a:spcPts val="1059"/>
        </a:spcBef>
        <a:spcAft>
          <a:spcPct val="0"/>
        </a:spcAft>
        <a:defRPr sz="2118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345780" algn="l" rtl="0" eaLnBrk="0" fontAlgn="base" hangingPunct="0">
        <a:lnSpc>
          <a:spcPct val="102000"/>
        </a:lnSpc>
        <a:spcBef>
          <a:spcPts val="832"/>
        </a:spcBef>
        <a:spcAft>
          <a:spcPct val="0"/>
        </a:spcAft>
        <a:defRPr sz="1966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691561" algn="l" rtl="0" eaLnBrk="0" fontAlgn="base" hangingPunct="0">
        <a:lnSpc>
          <a:spcPct val="102000"/>
        </a:lnSpc>
        <a:spcBef>
          <a:spcPts val="681"/>
        </a:spcBef>
        <a:spcAft>
          <a:spcPct val="0"/>
        </a:spcAft>
        <a:defRPr sz="1815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037341" algn="l" rtl="0" eaLnBrk="0" fontAlgn="base" hangingPunct="0">
        <a:lnSpc>
          <a:spcPct val="102000"/>
        </a:lnSpc>
        <a:spcBef>
          <a:spcPts val="454"/>
        </a:spcBef>
        <a:spcAft>
          <a:spcPct val="0"/>
        </a:spcAft>
        <a:defRPr sz="1513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383121" algn="l" rtl="0" eaLnBrk="0" fontAlgn="base" hangingPunct="0">
        <a:lnSpc>
          <a:spcPct val="102000"/>
        </a:lnSpc>
        <a:spcBef>
          <a:spcPts val="227"/>
        </a:spcBef>
        <a:spcAft>
          <a:spcPct val="0"/>
        </a:spcAft>
        <a:defRPr sz="1513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1728902" algn="l" rtl="0" fontAlgn="base">
        <a:lnSpc>
          <a:spcPct val="102000"/>
        </a:lnSpc>
        <a:spcBef>
          <a:spcPts val="227"/>
        </a:spcBef>
        <a:spcAft>
          <a:spcPct val="0"/>
        </a:spcAft>
        <a:defRPr sz="1513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074682" algn="l" rtl="0" fontAlgn="base">
        <a:lnSpc>
          <a:spcPct val="102000"/>
        </a:lnSpc>
        <a:spcBef>
          <a:spcPts val="227"/>
        </a:spcBef>
        <a:spcAft>
          <a:spcPct val="0"/>
        </a:spcAft>
        <a:defRPr sz="1513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2420463" algn="l" rtl="0" fontAlgn="base">
        <a:lnSpc>
          <a:spcPct val="102000"/>
        </a:lnSpc>
        <a:spcBef>
          <a:spcPts val="227"/>
        </a:spcBef>
        <a:spcAft>
          <a:spcPct val="0"/>
        </a:spcAft>
        <a:defRPr sz="1513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2766243" algn="l" rtl="0" fontAlgn="base">
        <a:lnSpc>
          <a:spcPct val="102000"/>
        </a:lnSpc>
        <a:spcBef>
          <a:spcPts val="227"/>
        </a:spcBef>
        <a:spcAft>
          <a:spcPct val="0"/>
        </a:spcAft>
        <a:defRPr sz="1513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45780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91561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3pPr>
      <a:lvl4pPr marL="1037341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383121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728902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074682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420463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766243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43530" y="0"/>
            <a:ext cx="6858360" cy="15464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281" y="1586033"/>
            <a:ext cx="8371552" cy="41301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118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118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118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118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118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345780" algn="l" rtl="0" fontAlgn="base">
        <a:lnSpc>
          <a:spcPct val="128000"/>
        </a:lnSpc>
        <a:spcBef>
          <a:spcPct val="0"/>
        </a:spcBef>
        <a:spcAft>
          <a:spcPct val="0"/>
        </a:spcAft>
        <a:defRPr sz="2118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91561" algn="l" rtl="0" fontAlgn="base">
        <a:lnSpc>
          <a:spcPct val="128000"/>
        </a:lnSpc>
        <a:spcBef>
          <a:spcPct val="0"/>
        </a:spcBef>
        <a:spcAft>
          <a:spcPct val="0"/>
        </a:spcAft>
        <a:defRPr sz="2118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37341" algn="l" rtl="0" fontAlgn="base">
        <a:lnSpc>
          <a:spcPct val="128000"/>
        </a:lnSpc>
        <a:spcBef>
          <a:spcPct val="0"/>
        </a:spcBef>
        <a:spcAft>
          <a:spcPct val="0"/>
        </a:spcAft>
        <a:defRPr sz="2118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83121" algn="l" rtl="0" fontAlgn="base">
        <a:lnSpc>
          <a:spcPct val="128000"/>
        </a:lnSpc>
        <a:spcBef>
          <a:spcPct val="0"/>
        </a:spcBef>
        <a:spcAft>
          <a:spcPct val="0"/>
        </a:spcAft>
        <a:defRPr sz="2118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9335" indent="-259335" algn="l" rtl="0" eaLnBrk="0" fontAlgn="base" hangingPunct="0">
        <a:lnSpc>
          <a:spcPct val="102000"/>
        </a:lnSpc>
        <a:spcBef>
          <a:spcPts val="1059"/>
        </a:spcBef>
        <a:spcAft>
          <a:spcPct val="0"/>
        </a:spcAft>
        <a:defRPr sz="2118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345780" algn="l" rtl="0" eaLnBrk="0" fontAlgn="base" hangingPunct="0">
        <a:lnSpc>
          <a:spcPct val="102000"/>
        </a:lnSpc>
        <a:spcBef>
          <a:spcPts val="832"/>
        </a:spcBef>
        <a:spcAft>
          <a:spcPct val="0"/>
        </a:spcAft>
        <a:defRPr sz="1966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691561" algn="l" rtl="0" eaLnBrk="0" fontAlgn="base" hangingPunct="0">
        <a:lnSpc>
          <a:spcPct val="102000"/>
        </a:lnSpc>
        <a:spcBef>
          <a:spcPts val="681"/>
        </a:spcBef>
        <a:spcAft>
          <a:spcPct val="0"/>
        </a:spcAft>
        <a:defRPr sz="1815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037341" algn="l" rtl="0" eaLnBrk="0" fontAlgn="base" hangingPunct="0">
        <a:lnSpc>
          <a:spcPct val="102000"/>
        </a:lnSpc>
        <a:spcBef>
          <a:spcPts val="454"/>
        </a:spcBef>
        <a:spcAft>
          <a:spcPct val="0"/>
        </a:spcAft>
        <a:defRPr sz="1513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383121" algn="l" rtl="0" eaLnBrk="0" fontAlgn="base" hangingPunct="0">
        <a:lnSpc>
          <a:spcPct val="102000"/>
        </a:lnSpc>
        <a:spcBef>
          <a:spcPts val="227"/>
        </a:spcBef>
        <a:spcAft>
          <a:spcPct val="0"/>
        </a:spcAft>
        <a:defRPr sz="1513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1728902" algn="l" rtl="0" fontAlgn="base">
        <a:lnSpc>
          <a:spcPct val="102000"/>
        </a:lnSpc>
        <a:spcBef>
          <a:spcPts val="227"/>
        </a:spcBef>
        <a:spcAft>
          <a:spcPct val="0"/>
        </a:spcAft>
        <a:defRPr sz="1513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074682" algn="l" rtl="0" fontAlgn="base">
        <a:lnSpc>
          <a:spcPct val="102000"/>
        </a:lnSpc>
        <a:spcBef>
          <a:spcPts val="227"/>
        </a:spcBef>
        <a:spcAft>
          <a:spcPct val="0"/>
        </a:spcAft>
        <a:defRPr sz="1513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2420463" algn="l" rtl="0" fontAlgn="base">
        <a:lnSpc>
          <a:spcPct val="102000"/>
        </a:lnSpc>
        <a:spcBef>
          <a:spcPts val="227"/>
        </a:spcBef>
        <a:spcAft>
          <a:spcPct val="0"/>
        </a:spcAft>
        <a:defRPr sz="1513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2766243" algn="l" rtl="0" fontAlgn="base">
        <a:lnSpc>
          <a:spcPct val="102000"/>
        </a:lnSpc>
        <a:spcBef>
          <a:spcPts val="227"/>
        </a:spcBef>
        <a:spcAft>
          <a:spcPct val="0"/>
        </a:spcAft>
        <a:defRPr sz="1513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45780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91561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3pPr>
      <a:lvl4pPr marL="1037341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383121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728902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074682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420463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766243" algn="l" defTabSz="345780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inet.com.uy/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3"/>
          <p:cNvSpPr>
            <a:spLocks/>
          </p:cNvSpPr>
          <p:nvPr/>
        </p:nvSpPr>
        <p:spPr bwMode="auto">
          <a:xfrm>
            <a:off x="763001" y="4110076"/>
            <a:ext cx="3046562" cy="119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3866" bIns="0"/>
          <a:lstStyle/>
          <a:p>
            <a:pPr marL="33618" algn="ctr">
              <a:lnSpc>
                <a:spcPct val="100000"/>
              </a:lnSpc>
            </a:pPr>
            <a:r>
              <a:rPr lang="en-US" sz="1815" dirty="0" err="1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Ciclo</a:t>
            </a:r>
            <a:r>
              <a:rPr lang="en-US" sz="1815" dirty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de </a:t>
            </a:r>
            <a:r>
              <a:rPr lang="en-US" sz="1815" dirty="0" err="1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capacitación</a:t>
            </a:r>
            <a:r>
              <a:rPr lang="en-US" sz="1815" dirty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15" dirty="0" err="1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interna</a:t>
            </a:r>
            <a:endParaRPr lang="en-US" sz="2118" dirty="0">
              <a:solidFill>
                <a:srgbClr val="D9D9D9"/>
              </a:solidFill>
              <a:latin typeface="Calibri Bold" charset="0"/>
              <a:cs typeface="Calibri Bold" charset="0"/>
              <a:sym typeface="Calibri Bold" charset="0"/>
            </a:endParaRPr>
          </a:p>
          <a:p>
            <a:pPr marL="33618" algn="ctr">
              <a:lnSpc>
                <a:spcPct val="100000"/>
              </a:lnSpc>
            </a:pPr>
            <a:r>
              <a:rPr lang="en-US" sz="1361" dirty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LACNIC, Montevideo, Uruguay</a:t>
            </a:r>
          </a:p>
          <a:p>
            <a:pPr marL="33618" algn="ctr">
              <a:lnSpc>
                <a:spcPct val="100000"/>
              </a:lnSpc>
            </a:pPr>
            <a:r>
              <a:rPr lang="en-US" sz="1361" dirty="0" err="1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Septiembre</a:t>
            </a:r>
            <a:r>
              <a:rPr lang="en-US" sz="1361" dirty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– </a:t>
            </a:r>
            <a:r>
              <a:rPr lang="en-US" sz="1361" dirty="0" err="1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Octubre</a:t>
            </a:r>
            <a:r>
              <a:rPr lang="en-US" sz="1361" dirty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 2010</a:t>
            </a:r>
          </a:p>
          <a:p>
            <a:pPr marL="33618" algn="ctr">
              <a:lnSpc>
                <a:spcPct val="100000"/>
              </a:lnSpc>
            </a:pPr>
            <a:endParaRPr lang="en-US" sz="1361" dirty="0">
              <a:solidFill>
                <a:srgbClr val="D9D9D9"/>
              </a:solidFill>
              <a:latin typeface="Calibri Bold" charset="0"/>
              <a:cs typeface="Calibri Bold" charset="0"/>
              <a:sym typeface="Calibri Bold" charset="0"/>
            </a:endParaRPr>
          </a:p>
          <a:p>
            <a:pPr marL="33618">
              <a:lnSpc>
                <a:spcPct val="100000"/>
              </a:lnSpc>
            </a:pPr>
            <a:r>
              <a:rPr lang="en-US" sz="1361" i="1" dirty="0" err="1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Actualizado</a:t>
            </a:r>
            <a:r>
              <a:rPr lang="en-US" sz="1361" i="1" dirty="0">
                <a:solidFill>
                  <a:srgbClr val="D9D9D9"/>
                </a:solidFill>
                <a:latin typeface="Calibri Bold" charset="0"/>
                <a:cs typeface="Calibri Bold" charset="0"/>
                <a:sym typeface="Calibri Bold" charset="0"/>
              </a:rPr>
              <a:t>: 2013, 2014, 2017, 2019</a:t>
            </a: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4489757" y="5398033"/>
            <a:ext cx="172891" cy="17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9144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13716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18288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A040CEA6-522B-3F46-AD23-8B1C72638757}" type="slidenum">
              <a:rPr lang="en-US" sz="681">
                <a:solidFill>
                  <a:schemeClr val="tx1"/>
                </a:solidFill>
                <a:latin typeface="Gill Sans" charset="0"/>
                <a:cs typeface="Gill Sans" charset="0"/>
                <a:sym typeface="Gill Sans" charset="0"/>
              </a:rPr>
              <a:pPr algn="ctr" eaLnBrk="1" hangingPunct="1">
                <a:lnSpc>
                  <a:spcPct val="100000"/>
                </a:lnSpc>
              </a:pPr>
              <a:t>1</a:t>
            </a:fld>
            <a:endParaRPr lang="en-US" sz="681">
              <a:solidFill>
                <a:schemeClr val="tx1"/>
              </a:solidFill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501" y="2061107"/>
            <a:ext cx="6474999" cy="1940050"/>
          </a:xfrm>
        </p:spPr>
        <p:txBody>
          <a:bodyPr/>
          <a:lstStyle/>
          <a:p>
            <a:r>
              <a:rPr lang="en-US" dirty="0"/>
              <a:t>Tutorial de DNS</a:t>
            </a:r>
            <a:br>
              <a:rPr lang="en-US" dirty="0"/>
            </a:br>
            <a:r>
              <a:rPr lang="en-US" dirty="0" err="1"/>
              <a:t>Capítulo</a:t>
            </a:r>
            <a:r>
              <a:rPr lang="en-US"/>
              <a:t> 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54161" y="4228245"/>
            <a:ext cx="3975568" cy="1461167"/>
          </a:xfrm>
        </p:spPr>
        <p:txBody>
          <a:bodyPr/>
          <a:lstStyle/>
          <a:p>
            <a:pPr algn="r"/>
            <a:r>
              <a:rPr lang="en-US" dirty="0"/>
              <a:t>Carlos </a:t>
            </a:r>
            <a:r>
              <a:rPr lang="en-US" dirty="0" err="1"/>
              <a:t>Martínez-Cagnazzo</a:t>
            </a:r>
            <a:endParaRPr lang="en-US" dirty="0"/>
          </a:p>
          <a:p>
            <a:pPr algn="r"/>
            <a:r>
              <a:rPr lang="en-US" dirty="0" err="1">
                <a:solidFill>
                  <a:schemeClr val="accent5">
                    <a:lumMod val="90000"/>
                  </a:schemeClr>
                </a:solidFill>
              </a:rPr>
              <a:t>carlos</a:t>
            </a:r>
            <a:r>
              <a:rPr lang="en-US" dirty="0">
                <a:solidFill>
                  <a:schemeClr val="accent5">
                    <a:lumMod val="90000"/>
                  </a:schemeClr>
                </a:solidFill>
              </a:rPr>
              <a:t>  @ </a:t>
            </a:r>
            <a:r>
              <a:rPr lang="en-US" dirty="0" err="1">
                <a:solidFill>
                  <a:schemeClr val="accent5">
                    <a:lumMod val="90000"/>
                  </a:schemeClr>
                </a:solidFill>
              </a:rPr>
              <a:t>lacnic.net</a:t>
            </a:r>
            <a:endParaRPr lang="en-US" dirty="0">
              <a:solidFill>
                <a:schemeClr val="accent5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1707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ARQUITECTURA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DNS: Domain Name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608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Estructura de un nombre de dominio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01" y="952500"/>
            <a:ext cx="6856199" cy="4318000"/>
          </a:xfrm>
        </p:spPr>
        <p:txBody>
          <a:bodyPr>
            <a:normAutofit fontScale="85000" lnSpcReduction="20000"/>
          </a:bodyPr>
          <a:lstStyle/>
          <a:p>
            <a:endParaRPr lang="es-AR" noProof="0" dirty="0"/>
          </a:p>
          <a:p>
            <a:endParaRPr lang="es-AR" noProof="0" dirty="0"/>
          </a:p>
          <a:p>
            <a:endParaRPr lang="es-AR" noProof="0" dirty="0"/>
          </a:p>
          <a:p>
            <a:endParaRPr lang="es-AR" noProof="0" dirty="0"/>
          </a:p>
          <a:p>
            <a:endParaRPr lang="es-AR" noProof="0" dirty="0"/>
          </a:p>
          <a:p>
            <a:endParaRPr lang="es-AR" noProof="0" dirty="0"/>
          </a:p>
          <a:p>
            <a:r>
              <a:rPr lang="es-AR" noProof="0" dirty="0"/>
              <a:t>Comentarios:</a:t>
            </a:r>
          </a:p>
          <a:p>
            <a:pPr lvl="1"/>
            <a:r>
              <a:rPr lang="es-AR" noProof="0" dirty="0"/>
              <a:t>Los niveles del árbol </a:t>
            </a:r>
            <a:r>
              <a:rPr lang="es-AR" i="1" noProof="0" dirty="0"/>
              <a:t>generalmente</a:t>
            </a:r>
            <a:r>
              <a:rPr lang="es-AR" noProof="0" dirty="0"/>
              <a:t> las divisiones administrativas</a:t>
            </a:r>
          </a:p>
          <a:p>
            <a:pPr lvl="1"/>
            <a:r>
              <a:rPr lang="es-AR" noProof="0" dirty="0"/>
              <a:t>El root del arbol esta siempre presente de forma ímplicita</a:t>
            </a:r>
          </a:p>
          <a:p>
            <a:pPr lvl="1"/>
            <a:r>
              <a:rPr lang="es-AR" noProof="0" dirty="0"/>
              <a:t>Restricciones:</a:t>
            </a:r>
          </a:p>
          <a:p>
            <a:pPr lvl="2"/>
            <a:r>
              <a:rPr lang="es-AR" dirty="0"/>
              <a:t>127 niveles, 63 caracteres por etiqueta</a:t>
            </a:r>
            <a:endParaRPr lang="es-AR" noProof="0" dirty="0"/>
          </a:p>
          <a:p>
            <a:pPr lvl="1"/>
            <a:r>
              <a:rPr lang="es-AR" noProof="0" dirty="0"/>
              <a:t>Los niveles superiores “delegan” hacia los inferiores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5142" y="1732122"/>
            <a:ext cx="5142149" cy="691261"/>
          </a:xfrm>
          <a:prstGeom prst="rect">
            <a:avLst/>
          </a:prstGeom>
          <a:noFill/>
        </p:spPr>
        <p:txBody>
          <a:bodyPr wrap="square" lIns="76182" tIns="38091" rIns="76182" bIns="38091" rtlCol="0">
            <a:spAutoFit/>
          </a:bodyPr>
          <a:lstStyle/>
          <a:p>
            <a:pPr algn="ctr"/>
            <a:r>
              <a:rPr lang="en-US" sz="3025" b="1" dirty="0" err="1">
                <a:solidFill>
                  <a:srgbClr val="3C8C93"/>
                </a:solidFill>
                <a:latin typeface="Courier New" pitchFamily="49" charset="0"/>
                <a:cs typeface="Courier New" pitchFamily="49" charset="0"/>
              </a:rPr>
              <a:t>www.adinet.com.uy</a:t>
            </a:r>
            <a:r>
              <a:rPr lang="en-US" sz="3025" b="1" dirty="0">
                <a:solidFill>
                  <a:srgbClr val="3C8C93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4084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3025" b="1" dirty="0">
              <a:solidFill>
                <a:srgbClr val="FF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1524800" y="1524000"/>
            <a:ext cx="6260330" cy="571500"/>
          </a:xfrm>
          <a:prstGeom prst="rightArrow">
            <a:avLst/>
          </a:prstGeom>
          <a:solidFill>
            <a:schemeClr val="accent1">
              <a:lumMod val="50000"/>
              <a:alpha val="51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rtlCol="0" anchor="ctr"/>
          <a:lstStyle/>
          <a:p>
            <a:pPr algn="ctr"/>
            <a:endParaRPr lang="en-US" sz="1275"/>
          </a:p>
        </p:txBody>
      </p:sp>
      <p:sp>
        <p:nvSpPr>
          <p:cNvPr id="6" name="TextBox 5"/>
          <p:cNvSpPr txBox="1"/>
          <p:nvPr/>
        </p:nvSpPr>
        <p:spPr>
          <a:xfrm>
            <a:off x="1524800" y="1651000"/>
            <a:ext cx="6260330" cy="267234"/>
          </a:xfrm>
          <a:prstGeom prst="rect">
            <a:avLst/>
          </a:prstGeom>
          <a:noFill/>
        </p:spPr>
        <p:txBody>
          <a:bodyPr wrap="square" lIns="76182" tIns="38091" rIns="76182" bIns="38091" rtlCol="0">
            <a:spAutoFit/>
          </a:bodyPr>
          <a:lstStyle/>
          <a:p>
            <a:pPr algn="r"/>
            <a:r>
              <a:rPr lang="en-US" sz="1275" dirty="0">
                <a:solidFill>
                  <a:srgbClr val="3366FF"/>
                </a:solidFill>
              </a:rPr>
              <a:t>4to </a:t>
            </a:r>
            <a:r>
              <a:rPr lang="en-US" sz="1275" dirty="0" err="1">
                <a:solidFill>
                  <a:srgbClr val="3366FF"/>
                </a:solidFill>
              </a:rPr>
              <a:t>nivel</a:t>
            </a:r>
            <a:r>
              <a:rPr lang="en-US" sz="1275" dirty="0">
                <a:solidFill>
                  <a:srgbClr val="3366FF"/>
                </a:solidFill>
              </a:rPr>
              <a:t>     |     3er </a:t>
            </a:r>
            <a:r>
              <a:rPr lang="en-US" sz="1275" dirty="0" err="1">
                <a:solidFill>
                  <a:srgbClr val="3366FF"/>
                </a:solidFill>
              </a:rPr>
              <a:t>nivel</a:t>
            </a:r>
            <a:r>
              <a:rPr lang="en-US" sz="1275" dirty="0">
                <a:solidFill>
                  <a:srgbClr val="3366FF"/>
                </a:solidFill>
              </a:rPr>
              <a:t>      |    2do </a:t>
            </a:r>
            <a:r>
              <a:rPr lang="en-US" sz="1275" dirty="0" err="1">
                <a:solidFill>
                  <a:srgbClr val="3366FF"/>
                </a:solidFill>
              </a:rPr>
              <a:t>nivel</a:t>
            </a:r>
            <a:r>
              <a:rPr lang="en-US" sz="1275" dirty="0">
                <a:solidFill>
                  <a:srgbClr val="3366FF"/>
                </a:solidFill>
              </a:rPr>
              <a:t>      |      1er </a:t>
            </a:r>
            <a:r>
              <a:rPr lang="en-US" sz="1275" dirty="0" err="1">
                <a:solidFill>
                  <a:srgbClr val="3366FF"/>
                </a:solidFill>
              </a:rPr>
              <a:t>nivel</a:t>
            </a:r>
            <a:r>
              <a:rPr lang="en-US" sz="1275" dirty="0">
                <a:solidFill>
                  <a:srgbClr val="3366FF"/>
                </a:solidFill>
              </a:rPr>
              <a:t>    |     </a:t>
            </a:r>
            <a:r>
              <a:rPr lang="en-US" sz="1275" dirty="0" err="1">
                <a:solidFill>
                  <a:srgbClr val="3366FF"/>
                </a:solidFill>
              </a:rPr>
              <a:t>Raíz</a:t>
            </a:r>
            <a:r>
              <a:rPr lang="en-US" sz="1275" dirty="0">
                <a:solidFill>
                  <a:srgbClr val="3366FF"/>
                </a:solidFill>
              </a:rPr>
              <a:t>   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587014" y="2911960"/>
            <a:ext cx="1633795" cy="653299"/>
          </a:xfrm>
          <a:prstGeom prst="borderCallout1">
            <a:avLst>
              <a:gd name="adj1" fmla="val 18750"/>
              <a:gd name="adj2" fmla="val -8333"/>
              <a:gd name="adj3" fmla="val -96454"/>
              <a:gd name="adj4" fmla="val 3418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rtlCol="0" anchor="ctr"/>
          <a:lstStyle/>
          <a:p>
            <a:pPr algn="ctr"/>
            <a:r>
              <a:rPr lang="en-US" sz="1275" dirty="0" err="1">
                <a:solidFill>
                  <a:srgbClr val="1E4649"/>
                </a:solidFill>
              </a:rPr>
              <a:t>Raíz</a:t>
            </a:r>
            <a:r>
              <a:rPr lang="en-US" sz="1275" dirty="0">
                <a:solidFill>
                  <a:srgbClr val="1E4649"/>
                </a:solidFill>
              </a:rPr>
              <a:t> del </a:t>
            </a:r>
            <a:r>
              <a:rPr lang="en-US" sz="1275" dirty="0" err="1">
                <a:solidFill>
                  <a:srgbClr val="1E4649"/>
                </a:solidFill>
              </a:rPr>
              <a:t>árbol</a:t>
            </a:r>
            <a:endParaRPr lang="en-US" sz="1275" dirty="0">
              <a:solidFill>
                <a:srgbClr val="1E4649"/>
              </a:solidFill>
            </a:endParaRPr>
          </a:p>
          <a:p>
            <a:pPr algn="ctr"/>
            <a:r>
              <a:rPr lang="en-US" sz="1275" dirty="0">
                <a:solidFill>
                  <a:srgbClr val="1E4649"/>
                </a:solidFill>
              </a:rPr>
              <a:t>DNS</a:t>
            </a:r>
          </a:p>
          <a:p>
            <a:pPr algn="ctr"/>
            <a:endParaRPr lang="en-US" sz="1275" dirty="0">
              <a:solidFill>
                <a:srgbClr val="1E4649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062139" y="3129800"/>
            <a:ext cx="571350" cy="381000"/>
          </a:xfrm>
          <a:prstGeom prst="borderCallout1">
            <a:avLst>
              <a:gd name="adj1" fmla="val 21417"/>
              <a:gd name="adj2" fmla="val 107000"/>
              <a:gd name="adj3" fmla="val -191149"/>
              <a:gd name="adj4" fmla="val 19379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rtlCol="0" anchor="ctr"/>
          <a:lstStyle/>
          <a:p>
            <a:pPr algn="ctr"/>
            <a:r>
              <a:rPr lang="en-US" sz="1275" dirty="0">
                <a:solidFill>
                  <a:srgbClr val="1E4649"/>
                </a:solidFill>
              </a:rPr>
              <a:t>TLD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3755103" y="3020880"/>
            <a:ext cx="571350" cy="381000"/>
          </a:xfrm>
          <a:prstGeom prst="borderCallout1">
            <a:avLst>
              <a:gd name="adj1" fmla="val 21417"/>
              <a:gd name="adj2" fmla="val 107000"/>
              <a:gd name="adj3" fmla="val -171538"/>
              <a:gd name="adj4" fmla="val 26565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rtlCol="0" anchor="ctr"/>
          <a:lstStyle/>
          <a:p>
            <a:pPr algn="ctr"/>
            <a:r>
              <a:rPr lang="en-US" sz="1275" dirty="0">
                <a:solidFill>
                  <a:srgbClr val="1E4649"/>
                </a:solidFill>
              </a:rPr>
              <a:t>2do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080417" y="2794001"/>
            <a:ext cx="1142700" cy="381000"/>
          </a:xfrm>
          <a:prstGeom prst="borderCallout1">
            <a:avLst>
              <a:gd name="adj1" fmla="val 21417"/>
              <a:gd name="adj2" fmla="val 107000"/>
              <a:gd name="adj3" fmla="val -76833"/>
              <a:gd name="adj4" fmla="val 15708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rtlCol="0" anchor="ctr"/>
          <a:lstStyle/>
          <a:p>
            <a:pPr algn="ctr"/>
            <a:r>
              <a:rPr lang="en-US" sz="1275" dirty="0">
                <a:solidFill>
                  <a:schemeClr val="accent1">
                    <a:lumMod val="25000"/>
                  </a:schemeClr>
                </a:solidFill>
              </a:rPr>
              <a:t>Hostname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2720366" y="2911960"/>
            <a:ext cx="571350" cy="381000"/>
          </a:xfrm>
          <a:prstGeom prst="borderCallout1">
            <a:avLst>
              <a:gd name="adj1" fmla="val 21417"/>
              <a:gd name="adj2" fmla="val 107000"/>
              <a:gd name="adj3" fmla="val -140670"/>
              <a:gd name="adj4" fmla="val 22963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rtlCol="0" anchor="ctr"/>
          <a:lstStyle/>
          <a:p>
            <a:pPr algn="ctr"/>
            <a:r>
              <a:rPr lang="en-US" sz="1275" dirty="0">
                <a:solidFill>
                  <a:srgbClr val="1E4649"/>
                </a:solidFill>
              </a:rPr>
              <a:t>2er</a:t>
            </a:r>
          </a:p>
        </p:txBody>
      </p:sp>
    </p:spTree>
    <p:extLst>
      <p:ext uri="{BB962C8B-B14F-4D97-AF65-F5344CB8AC3E}">
        <p14:creationId xmlns:p14="http://schemas.microsoft.com/office/powerpoint/2010/main" val="35197349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Corte de zona (</a:t>
            </a:r>
            <a:r>
              <a:rPr lang="es-AR" i="1" noProof="0" dirty="0"/>
              <a:t>zone cut)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01" y="952500"/>
            <a:ext cx="6856199" cy="4318000"/>
          </a:xfrm>
        </p:spPr>
        <p:txBody>
          <a:bodyPr>
            <a:normAutofit lnSpcReduction="10000"/>
          </a:bodyPr>
          <a:lstStyle/>
          <a:p>
            <a:endParaRPr lang="es-AR" noProof="0" dirty="0"/>
          </a:p>
          <a:p>
            <a:endParaRPr lang="es-AR" noProof="0" dirty="0"/>
          </a:p>
          <a:p>
            <a:endParaRPr lang="es-AR" noProof="0" dirty="0"/>
          </a:p>
          <a:p>
            <a:endParaRPr lang="es-AR" noProof="0" dirty="0"/>
          </a:p>
          <a:p>
            <a:endParaRPr lang="es-AR" noProof="0" dirty="0"/>
          </a:p>
          <a:p>
            <a:endParaRPr lang="es-AR" noProof="0" dirty="0"/>
          </a:p>
          <a:p>
            <a:r>
              <a:rPr lang="es-AR" noProof="0" dirty="0"/>
              <a:t>Comentarios:</a:t>
            </a:r>
          </a:p>
          <a:p>
            <a:pPr lvl="1"/>
            <a:r>
              <a:rPr lang="es-AR" noProof="0" dirty="0"/>
              <a:t>Cada etiqueta puede ser un “corte de zona” o no, es decir, un punto donde se delega o ser simplemente un nombre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5142" y="1732122"/>
            <a:ext cx="5142149" cy="691261"/>
          </a:xfrm>
          <a:prstGeom prst="rect">
            <a:avLst/>
          </a:prstGeom>
          <a:noFill/>
        </p:spPr>
        <p:txBody>
          <a:bodyPr wrap="square" lIns="76182" tIns="38091" rIns="76182" bIns="38091" rtlCol="0">
            <a:spAutoFit/>
          </a:bodyPr>
          <a:lstStyle/>
          <a:p>
            <a:pPr algn="ctr"/>
            <a:r>
              <a:rPr lang="en-US" sz="3025" b="1" dirty="0" err="1">
                <a:solidFill>
                  <a:srgbClr val="3C8C93"/>
                </a:solidFill>
                <a:latin typeface="Courier New" pitchFamily="49" charset="0"/>
                <a:cs typeface="Courier New" pitchFamily="49" charset="0"/>
              </a:rPr>
              <a:t>www.adinet.com.uy</a:t>
            </a:r>
            <a:r>
              <a:rPr lang="en-US" sz="3025" b="1" dirty="0">
                <a:solidFill>
                  <a:srgbClr val="3C8C93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4084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3025" b="1" dirty="0">
              <a:solidFill>
                <a:srgbClr val="FF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1524800" y="1524000"/>
            <a:ext cx="6260330" cy="571500"/>
          </a:xfrm>
          <a:prstGeom prst="rightArrow">
            <a:avLst/>
          </a:prstGeom>
          <a:solidFill>
            <a:schemeClr val="accent1">
              <a:lumMod val="50000"/>
              <a:alpha val="51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rtlCol="0" anchor="ctr"/>
          <a:lstStyle/>
          <a:p>
            <a:pPr algn="ctr"/>
            <a:endParaRPr lang="en-US" sz="1275"/>
          </a:p>
        </p:txBody>
      </p:sp>
      <p:sp>
        <p:nvSpPr>
          <p:cNvPr id="6" name="TextBox 5"/>
          <p:cNvSpPr txBox="1"/>
          <p:nvPr/>
        </p:nvSpPr>
        <p:spPr>
          <a:xfrm>
            <a:off x="1524800" y="1651000"/>
            <a:ext cx="6260330" cy="267234"/>
          </a:xfrm>
          <a:prstGeom prst="rect">
            <a:avLst/>
          </a:prstGeom>
          <a:noFill/>
        </p:spPr>
        <p:txBody>
          <a:bodyPr wrap="square" lIns="76182" tIns="38091" rIns="76182" bIns="38091" rtlCol="0">
            <a:spAutoFit/>
          </a:bodyPr>
          <a:lstStyle/>
          <a:p>
            <a:pPr algn="r"/>
            <a:r>
              <a:rPr lang="en-US" sz="1275" dirty="0">
                <a:solidFill>
                  <a:srgbClr val="3366FF"/>
                </a:solidFill>
              </a:rPr>
              <a:t>4to </a:t>
            </a:r>
            <a:r>
              <a:rPr lang="en-US" sz="1275" dirty="0" err="1">
                <a:solidFill>
                  <a:srgbClr val="3366FF"/>
                </a:solidFill>
              </a:rPr>
              <a:t>nivel</a:t>
            </a:r>
            <a:r>
              <a:rPr lang="en-US" sz="1275" dirty="0">
                <a:solidFill>
                  <a:srgbClr val="3366FF"/>
                </a:solidFill>
              </a:rPr>
              <a:t>     |     3er </a:t>
            </a:r>
            <a:r>
              <a:rPr lang="en-US" sz="1275" dirty="0" err="1">
                <a:solidFill>
                  <a:srgbClr val="3366FF"/>
                </a:solidFill>
              </a:rPr>
              <a:t>nivel</a:t>
            </a:r>
            <a:r>
              <a:rPr lang="en-US" sz="1275" dirty="0">
                <a:solidFill>
                  <a:srgbClr val="3366FF"/>
                </a:solidFill>
              </a:rPr>
              <a:t>      |    2do </a:t>
            </a:r>
            <a:r>
              <a:rPr lang="en-US" sz="1275" dirty="0" err="1">
                <a:solidFill>
                  <a:srgbClr val="3366FF"/>
                </a:solidFill>
              </a:rPr>
              <a:t>nivel</a:t>
            </a:r>
            <a:r>
              <a:rPr lang="en-US" sz="1275" dirty="0">
                <a:solidFill>
                  <a:srgbClr val="3366FF"/>
                </a:solidFill>
              </a:rPr>
              <a:t>      |      1er </a:t>
            </a:r>
            <a:r>
              <a:rPr lang="en-US" sz="1275" dirty="0" err="1">
                <a:solidFill>
                  <a:srgbClr val="3366FF"/>
                </a:solidFill>
              </a:rPr>
              <a:t>nivel</a:t>
            </a:r>
            <a:r>
              <a:rPr lang="en-US" sz="1275" dirty="0">
                <a:solidFill>
                  <a:srgbClr val="3366FF"/>
                </a:solidFill>
              </a:rPr>
              <a:t>    |     </a:t>
            </a:r>
            <a:r>
              <a:rPr lang="en-US" sz="1275" dirty="0" err="1">
                <a:solidFill>
                  <a:srgbClr val="3366FF"/>
                </a:solidFill>
              </a:rPr>
              <a:t>Raíz</a:t>
            </a:r>
            <a:r>
              <a:rPr lang="en-US" sz="1275" dirty="0">
                <a:solidFill>
                  <a:srgbClr val="3366FF"/>
                </a:solidFill>
              </a:rPr>
              <a:t>   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587014" y="2911960"/>
            <a:ext cx="1633795" cy="653299"/>
          </a:xfrm>
          <a:prstGeom prst="borderCallout1">
            <a:avLst>
              <a:gd name="adj1" fmla="val 18750"/>
              <a:gd name="adj2" fmla="val -8333"/>
              <a:gd name="adj3" fmla="val -96454"/>
              <a:gd name="adj4" fmla="val 3418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rtlCol="0" anchor="ctr"/>
          <a:lstStyle/>
          <a:p>
            <a:pPr algn="ctr"/>
            <a:r>
              <a:rPr lang="en-US" sz="1275" dirty="0" err="1">
                <a:solidFill>
                  <a:srgbClr val="1E4649"/>
                </a:solidFill>
              </a:rPr>
              <a:t>Raíz</a:t>
            </a:r>
            <a:r>
              <a:rPr lang="en-US" sz="1275" dirty="0">
                <a:solidFill>
                  <a:srgbClr val="1E4649"/>
                </a:solidFill>
              </a:rPr>
              <a:t> del </a:t>
            </a:r>
            <a:r>
              <a:rPr lang="en-US" sz="1275" dirty="0" err="1">
                <a:solidFill>
                  <a:srgbClr val="1E4649"/>
                </a:solidFill>
              </a:rPr>
              <a:t>árbol</a:t>
            </a:r>
            <a:endParaRPr lang="en-US" sz="1275" dirty="0">
              <a:solidFill>
                <a:srgbClr val="1E4649"/>
              </a:solidFill>
            </a:endParaRPr>
          </a:p>
          <a:p>
            <a:pPr algn="ctr"/>
            <a:r>
              <a:rPr lang="en-US" sz="1275" dirty="0">
                <a:solidFill>
                  <a:srgbClr val="1E4649"/>
                </a:solidFill>
              </a:rPr>
              <a:t>DNS</a:t>
            </a:r>
          </a:p>
          <a:p>
            <a:pPr algn="ctr"/>
            <a:endParaRPr lang="en-US" sz="1275" dirty="0">
              <a:solidFill>
                <a:srgbClr val="1E4649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062139" y="3129800"/>
            <a:ext cx="571350" cy="381000"/>
          </a:xfrm>
          <a:prstGeom prst="borderCallout1">
            <a:avLst>
              <a:gd name="adj1" fmla="val 21417"/>
              <a:gd name="adj2" fmla="val 107000"/>
              <a:gd name="adj3" fmla="val -191149"/>
              <a:gd name="adj4" fmla="val 19379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rtlCol="0" anchor="ctr"/>
          <a:lstStyle/>
          <a:p>
            <a:pPr algn="ctr"/>
            <a:r>
              <a:rPr lang="en-US" sz="1275" dirty="0">
                <a:solidFill>
                  <a:srgbClr val="1E4649"/>
                </a:solidFill>
              </a:rPr>
              <a:t>TLD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3755103" y="3020880"/>
            <a:ext cx="571350" cy="381000"/>
          </a:xfrm>
          <a:prstGeom prst="borderCallout1">
            <a:avLst>
              <a:gd name="adj1" fmla="val 21417"/>
              <a:gd name="adj2" fmla="val 107000"/>
              <a:gd name="adj3" fmla="val -171538"/>
              <a:gd name="adj4" fmla="val 26565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rtlCol="0" anchor="ctr"/>
          <a:lstStyle/>
          <a:p>
            <a:pPr algn="ctr"/>
            <a:r>
              <a:rPr lang="en-US" sz="1275" dirty="0">
                <a:solidFill>
                  <a:srgbClr val="1E4649"/>
                </a:solidFill>
              </a:rPr>
              <a:t>2do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080417" y="2794001"/>
            <a:ext cx="1142700" cy="381000"/>
          </a:xfrm>
          <a:prstGeom prst="borderCallout1">
            <a:avLst>
              <a:gd name="adj1" fmla="val 21417"/>
              <a:gd name="adj2" fmla="val 107000"/>
              <a:gd name="adj3" fmla="val -76833"/>
              <a:gd name="adj4" fmla="val 15708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rtlCol="0" anchor="ctr"/>
          <a:lstStyle/>
          <a:p>
            <a:pPr algn="ctr"/>
            <a:r>
              <a:rPr lang="en-US" sz="1275" dirty="0">
                <a:solidFill>
                  <a:schemeClr val="accent1">
                    <a:lumMod val="25000"/>
                  </a:schemeClr>
                </a:solidFill>
              </a:rPr>
              <a:t>Hostname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2720366" y="2911960"/>
            <a:ext cx="571350" cy="381000"/>
          </a:xfrm>
          <a:prstGeom prst="borderCallout1">
            <a:avLst>
              <a:gd name="adj1" fmla="val 21417"/>
              <a:gd name="adj2" fmla="val 107000"/>
              <a:gd name="adj3" fmla="val -140670"/>
              <a:gd name="adj4" fmla="val 22963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rtlCol="0" anchor="ctr"/>
          <a:lstStyle/>
          <a:p>
            <a:pPr algn="ctr"/>
            <a:r>
              <a:rPr lang="en-US" sz="1275" dirty="0">
                <a:solidFill>
                  <a:srgbClr val="1E4649"/>
                </a:solidFill>
              </a:rPr>
              <a:t>2er</a:t>
            </a:r>
          </a:p>
        </p:txBody>
      </p:sp>
    </p:spTree>
    <p:extLst>
      <p:ext uri="{BB962C8B-B14F-4D97-AF65-F5344CB8AC3E}">
        <p14:creationId xmlns:p14="http://schemas.microsoft.com/office/powerpoint/2010/main" val="34531988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División</a:t>
            </a:r>
            <a:r>
              <a:rPr lang="en-US" dirty="0"/>
              <a:t> </a:t>
            </a:r>
            <a:r>
              <a:rPr lang="en-US" dirty="0" err="1"/>
              <a:t>administrativa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801" y="1586033"/>
            <a:ext cx="2446922" cy="4128967"/>
          </a:xfrm>
        </p:spPr>
        <p:txBody>
          <a:bodyPr/>
          <a:lstStyle/>
          <a:p>
            <a:r>
              <a:rPr lang="en-US" dirty="0"/>
              <a:t>DNS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distribuida</a:t>
            </a:r>
            <a:endParaRPr lang="en-US" dirty="0"/>
          </a:p>
          <a:p>
            <a:pPr lvl="1"/>
            <a:r>
              <a:rPr lang="en-US" dirty="0" err="1"/>
              <a:t>Repositorio</a:t>
            </a:r>
            <a:r>
              <a:rPr lang="en-US" dirty="0"/>
              <a:t> de pares (clave, valor)</a:t>
            </a:r>
          </a:p>
          <a:p>
            <a:r>
              <a:rPr lang="en-US" dirty="0" err="1"/>
              <a:t>Delegación</a:t>
            </a:r>
            <a:r>
              <a:rPr lang="en-US" dirty="0"/>
              <a:t> de </a:t>
            </a:r>
            <a:r>
              <a:rPr lang="en-US" dirty="0" err="1"/>
              <a:t>niveles</a:t>
            </a:r>
            <a:r>
              <a:rPr lang="en-US" dirty="0"/>
              <a:t> </a:t>
            </a:r>
            <a:r>
              <a:rPr lang="en-US" dirty="0" err="1"/>
              <a:t>superiores</a:t>
            </a:r>
            <a:r>
              <a:rPr lang="en-US" dirty="0"/>
              <a:t> a </a:t>
            </a:r>
            <a:r>
              <a:rPr lang="en-US" dirty="0" err="1"/>
              <a:t>inferiores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5247" y="1441544"/>
            <a:ext cx="4635753" cy="337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113364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División administrativa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Distribución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Sistema </a:t>
            </a:r>
            <a:r>
              <a:rPr lang="en-US" dirty="0" err="1"/>
              <a:t>dividido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“</a:t>
            </a:r>
            <a:r>
              <a:rPr lang="en-US" dirty="0" err="1"/>
              <a:t>islas</a:t>
            </a:r>
            <a:r>
              <a:rPr lang="en-US" dirty="0"/>
              <a:t>” de control</a:t>
            </a:r>
          </a:p>
          <a:p>
            <a:pPr lvl="2"/>
            <a:r>
              <a:rPr lang="en-US" dirty="0"/>
              <a:t>“Zonas”</a:t>
            </a:r>
          </a:p>
          <a:p>
            <a:r>
              <a:rPr lang="en-US" dirty="0"/>
              <a:t>¿Como </a:t>
            </a:r>
            <a:r>
              <a:rPr lang="en-US" dirty="0" err="1"/>
              <a:t>consultar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zona?</a:t>
            </a:r>
          </a:p>
          <a:p>
            <a:pPr lvl="1"/>
            <a:r>
              <a:rPr lang="en-US" dirty="0" err="1"/>
              <a:t>Consultas</a:t>
            </a:r>
            <a:r>
              <a:rPr lang="en-US" dirty="0"/>
              <a:t> </a:t>
            </a:r>
            <a:r>
              <a:rPr lang="en-US" dirty="0" err="1"/>
              <a:t>recursivas</a:t>
            </a:r>
            <a:endParaRPr lang="en-US" dirty="0"/>
          </a:p>
          <a:p>
            <a:pPr lvl="1"/>
            <a:r>
              <a:rPr lang="en-US" dirty="0" err="1"/>
              <a:t>Siguiendo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árbol</a:t>
            </a:r>
            <a:endParaRPr lang="en-US" dirty="0"/>
          </a:p>
          <a:p>
            <a:pPr lvl="1"/>
            <a:r>
              <a:rPr lang="en-US" dirty="0" err="1"/>
              <a:t>Cada</a:t>
            </a:r>
            <a:r>
              <a:rPr lang="en-US" dirty="0"/>
              <a:t> zona </a:t>
            </a:r>
            <a:r>
              <a:rPr lang="en-US" dirty="0" err="1"/>
              <a:t>tiene</a:t>
            </a:r>
            <a:r>
              <a:rPr lang="en-US" dirty="0"/>
              <a:t> el </a:t>
            </a:r>
            <a:r>
              <a:rPr lang="en-US" dirty="0" err="1"/>
              <a:t>potencial</a:t>
            </a:r>
            <a:r>
              <a:rPr lang="en-US" dirty="0"/>
              <a:t> de “</a:t>
            </a:r>
            <a:r>
              <a:rPr lang="en-US" dirty="0" err="1"/>
              <a:t>delegar</a:t>
            </a:r>
            <a:r>
              <a:rPr lang="en-US" dirty="0"/>
              <a:t>” a las zonas </a:t>
            </a:r>
            <a:r>
              <a:rPr lang="en-US" dirty="0" err="1"/>
              <a:t>siguientes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4879" y="2367362"/>
            <a:ext cx="2326120" cy="1694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57887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1776" y="2421822"/>
            <a:ext cx="2849512" cy="2075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Zonas y Autoridad</a:t>
            </a:r>
            <a:br>
              <a:rPr lang="es-AR" noProof="0" dirty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191" y="1427856"/>
            <a:ext cx="4680676" cy="4152636"/>
          </a:xfrm>
        </p:spPr>
        <p:txBody>
          <a:bodyPr/>
          <a:lstStyle/>
          <a:p>
            <a:r>
              <a:rPr lang="es-AR" noProof="0" dirty="0"/>
              <a:t>Zonas</a:t>
            </a:r>
          </a:p>
          <a:p>
            <a:pPr lvl="1"/>
            <a:r>
              <a:rPr lang="es-AR" dirty="0"/>
              <a:t>A cada dominio (</a:t>
            </a:r>
            <a:r>
              <a:rPr lang="es-AR" i="1" u="sng" dirty="0"/>
              <a:t>incluyendo siempre al </a:t>
            </a:r>
            <a:r>
              <a:rPr lang="es-AR" i="1" u="sng" dirty="0" err="1"/>
              <a:t>root</a:t>
            </a:r>
            <a:r>
              <a:rPr lang="es-AR" dirty="0"/>
              <a:t>) le corresponde lo que se denomina una </a:t>
            </a:r>
            <a:r>
              <a:rPr lang="es-AR" i="1" u="sng" dirty="0"/>
              <a:t>zona</a:t>
            </a:r>
            <a:r>
              <a:rPr lang="es-AR" dirty="0"/>
              <a:t> de DNS</a:t>
            </a:r>
          </a:p>
          <a:p>
            <a:r>
              <a:rPr lang="es-AR" noProof="0" dirty="0"/>
              <a:t>Autoridad</a:t>
            </a:r>
          </a:p>
          <a:p>
            <a:pPr lvl="1"/>
            <a:r>
              <a:rPr lang="es-AR" noProof="0" dirty="0"/>
              <a:t>Cada zona define una región de </a:t>
            </a:r>
            <a:r>
              <a:rPr lang="es-AR" i="1" u="sng" noProof="0" dirty="0"/>
              <a:t>autoridad</a:t>
            </a:r>
            <a:r>
              <a:rPr lang="es-AR" noProof="0" dirty="0"/>
              <a:t> donde </a:t>
            </a:r>
            <a:r>
              <a:rPr lang="es-AR" dirty="0"/>
              <a:t>se le reconoce el derecho </a:t>
            </a:r>
            <a:r>
              <a:rPr lang="es-AR" noProof="0" dirty="0"/>
              <a:t>organización que administra la misma </a:t>
            </a:r>
          </a:p>
          <a:p>
            <a:pPr lvl="2"/>
            <a:r>
              <a:rPr lang="es-AR" dirty="0"/>
              <a:t>Respuestas </a:t>
            </a:r>
            <a:r>
              <a:rPr lang="es-AR" i="1" u="sng" dirty="0"/>
              <a:t>autoritativas</a:t>
            </a:r>
            <a:endParaRPr lang="es-AR" u="sng" noProof="0" dirty="0"/>
          </a:p>
        </p:txBody>
      </p:sp>
    </p:spTree>
    <p:extLst>
      <p:ext uri="{BB962C8B-B14F-4D97-AF65-F5344CB8AC3E}">
        <p14:creationId xmlns:p14="http://schemas.microsoft.com/office/powerpoint/2010/main" val="11399445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Primarios</a:t>
            </a:r>
            <a:r>
              <a:rPr lang="en-US" dirty="0"/>
              <a:t> y </a:t>
            </a:r>
            <a:r>
              <a:rPr lang="en-US" dirty="0" err="1"/>
              <a:t>secundarios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Primarios</a:t>
            </a:r>
            <a:r>
              <a:rPr lang="en-US" dirty="0"/>
              <a:t> y </a:t>
            </a:r>
            <a:r>
              <a:rPr lang="en-US" dirty="0" err="1"/>
              <a:t>secundarios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brindarle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disponibilidad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zona</a:t>
            </a:r>
            <a:endParaRPr lang="en-US" dirty="0"/>
          </a:p>
          <a:p>
            <a:r>
              <a:rPr lang="en-US" dirty="0" err="1"/>
              <a:t>Primarios</a:t>
            </a:r>
            <a:r>
              <a:rPr lang="en-US" dirty="0"/>
              <a:t> </a:t>
            </a:r>
            <a:r>
              <a:rPr lang="en-US" dirty="0" err="1"/>
              <a:t>contienen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configurada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zona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secundarios</a:t>
            </a:r>
            <a:r>
              <a:rPr lang="en-US" dirty="0"/>
              <a:t> la </a:t>
            </a:r>
            <a:r>
              <a:rPr lang="en-US" dirty="0" err="1"/>
              <a:t>copian</a:t>
            </a:r>
            <a:endParaRPr lang="en-US" dirty="0"/>
          </a:p>
          <a:p>
            <a:pPr lvl="1"/>
            <a:r>
              <a:rPr lang="en-US" dirty="0"/>
              <a:t>AXFR</a:t>
            </a:r>
          </a:p>
          <a:p>
            <a:r>
              <a:rPr lang="en-US" dirty="0"/>
              <a:t>Las </a:t>
            </a:r>
            <a:r>
              <a:rPr lang="en-US" dirty="0" err="1"/>
              <a:t>respuestas</a:t>
            </a:r>
            <a:r>
              <a:rPr lang="en-US" dirty="0"/>
              <a:t> de los </a:t>
            </a:r>
            <a:r>
              <a:rPr lang="en-US" dirty="0" err="1"/>
              <a:t>secundarios</a:t>
            </a:r>
            <a:endParaRPr lang="en-US" dirty="0"/>
          </a:p>
          <a:p>
            <a:pPr lvl="1"/>
            <a:r>
              <a:rPr lang="en-US" dirty="0" err="1"/>
              <a:t>También</a:t>
            </a:r>
            <a:r>
              <a:rPr lang="en-US" dirty="0"/>
              <a:t> son </a:t>
            </a:r>
            <a:r>
              <a:rPr lang="en-US" dirty="0" err="1"/>
              <a:t>autoritativas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99732" y="3674398"/>
            <a:ext cx="1981268" cy="1443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602258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y TTL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Caching:</a:t>
            </a:r>
          </a:p>
          <a:p>
            <a:pPr lvl="1"/>
            <a:r>
              <a:rPr lang="en-US" dirty="0" err="1"/>
              <a:t>Almacenamiento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r>
              <a:rPr lang="en-US" dirty="0"/>
              <a:t> en </a:t>
            </a:r>
            <a:r>
              <a:rPr lang="en-US" dirty="0" err="1"/>
              <a:t>servidores</a:t>
            </a:r>
            <a:r>
              <a:rPr lang="en-US" dirty="0"/>
              <a:t> </a:t>
            </a:r>
            <a:r>
              <a:rPr lang="en-US" dirty="0" err="1"/>
              <a:t>intermedios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aumentar</a:t>
            </a:r>
            <a:r>
              <a:rPr lang="en-US" dirty="0"/>
              <a:t> la performance del </a:t>
            </a:r>
            <a:r>
              <a:rPr lang="en-US" dirty="0" err="1"/>
              <a:t>sistema</a:t>
            </a:r>
            <a:endParaRPr lang="en-US" dirty="0"/>
          </a:p>
          <a:p>
            <a:pPr lvl="2"/>
            <a:r>
              <a:rPr lang="en-US" dirty="0"/>
              <a:t>En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recursión</a:t>
            </a:r>
            <a:r>
              <a:rPr lang="en-US" dirty="0"/>
              <a:t>, se </a:t>
            </a:r>
            <a:r>
              <a:rPr lang="en-US" dirty="0" err="1"/>
              <a:t>obtienen</a:t>
            </a:r>
            <a:r>
              <a:rPr lang="en-US" dirty="0"/>
              <a:t> </a:t>
            </a:r>
            <a:r>
              <a:rPr lang="en-US" dirty="0" err="1"/>
              <a:t>respuestas</a:t>
            </a:r>
            <a:r>
              <a:rPr lang="en-US" dirty="0"/>
              <a:t> </a:t>
            </a:r>
            <a:r>
              <a:rPr lang="en-US" dirty="0" err="1"/>
              <a:t>cacheadas</a:t>
            </a:r>
            <a:endParaRPr lang="en-US" dirty="0"/>
          </a:p>
          <a:p>
            <a:r>
              <a:rPr lang="en-US" dirty="0"/>
              <a:t>TTL – Time To Live:</a:t>
            </a:r>
          </a:p>
          <a:p>
            <a:pPr lvl="1"/>
            <a:r>
              <a:rPr lang="en-US" dirty="0"/>
              <a:t>En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esquema</a:t>
            </a:r>
            <a:r>
              <a:rPr lang="en-US" dirty="0"/>
              <a:t> de caching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falta</a:t>
            </a:r>
            <a:r>
              <a:rPr lang="en-US" dirty="0"/>
              <a:t> </a:t>
            </a:r>
            <a:r>
              <a:rPr lang="en-US" dirty="0" err="1"/>
              <a:t>poder</a:t>
            </a:r>
            <a:r>
              <a:rPr lang="en-US" dirty="0"/>
              <a:t> saber </a:t>
            </a:r>
            <a:r>
              <a:rPr lang="en-US" dirty="0" err="1"/>
              <a:t>cuando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refrescada</a:t>
            </a:r>
            <a:endParaRPr lang="en-US" dirty="0"/>
          </a:p>
          <a:p>
            <a:pPr lvl="1"/>
            <a:r>
              <a:rPr lang="en-US" dirty="0"/>
              <a:t>DNS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especificar</a:t>
            </a:r>
            <a:r>
              <a:rPr lang="en-US" dirty="0"/>
              <a:t> el TTL de los </a:t>
            </a:r>
            <a:r>
              <a:rPr lang="en-US" dirty="0" err="1"/>
              <a:t>registros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808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2339147" y="19708"/>
            <a:ext cx="5982956" cy="759862"/>
          </a:xfrm>
        </p:spPr>
        <p:txBody>
          <a:bodyPr/>
          <a:lstStyle/>
          <a:p>
            <a:pPr eaLnBrk="1" hangingPunct="1"/>
            <a:r>
              <a:rPr lang="en-US" dirty="0" err="1"/>
              <a:t>Operación</a:t>
            </a:r>
            <a:r>
              <a:rPr lang="en-US" sz="3025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3025" i="1" dirty="0">
                <a:latin typeface="Arial" charset="0"/>
                <a:ea typeface="Arial" charset="0"/>
                <a:cs typeface="Arial" charset="0"/>
              </a:rPr>
              <a:t>Time-to-Live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826484" y="952500"/>
            <a:ext cx="3364617" cy="4152636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Cada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consulta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al DNS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es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“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costosa</a:t>
            </a:r>
            <a:r>
              <a:rPr lang="en-US" sz="1966" dirty="0">
                <a:latin typeface="Arial" charset="0"/>
                <a:ea typeface="Arial" charset="0"/>
                <a:cs typeface="Arial" charset="0"/>
              </a:rPr>
              <a:t>”</a:t>
            </a:r>
          </a:p>
          <a:p>
            <a:pPr lvl="1" eaLnBrk="1" hangingPunct="1"/>
            <a:r>
              <a:rPr lang="en-US" sz="1513" dirty="0" err="1">
                <a:latin typeface="Arial" charset="0"/>
                <a:ea typeface="Arial" charset="0"/>
                <a:cs typeface="Arial" charset="0"/>
              </a:rPr>
              <a:t>Consulta</a:t>
            </a:r>
            <a:r>
              <a:rPr lang="en-US" sz="1513" dirty="0">
                <a:latin typeface="Arial" charset="0"/>
                <a:ea typeface="Arial" charset="0"/>
                <a:cs typeface="Arial" charset="0"/>
              </a:rPr>
              <a:t> a </a:t>
            </a:r>
            <a:r>
              <a:rPr lang="en-US" sz="1513" dirty="0" err="1">
                <a:latin typeface="Arial" charset="0"/>
                <a:ea typeface="Arial" charset="0"/>
                <a:cs typeface="Arial" charset="0"/>
              </a:rPr>
              <a:t>servidores</a:t>
            </a:r>
            <a:r>
              <a:rPr lang="en-US" sz="1513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1" eaLnBrk="1" hangingPunct="1">
              <a:buFont typeface="Arial" charset="0"/>
              <a:buNone/>
            </a:pPr>
            <a:r>
              <a:rPr lang="en-US" sz="1513" dirty="0">
                <a:latin typeface="Arial" charset="0"/>
                <a:ea typeface="Arial" charset="0"/>
                <a:cs typeface="Arial" charset="0"/>
              </a:rPr>
              <a:t>     </a:t>
            </a:r>
            <a:r>
              <a:rPr lang="en-US" sz="1513" dirty="0" err="1">
                <a:latin typeface="Arial" charset="0"/>
                <a:ea typeface="Arial" charset="0"/>
                <a:cs typeface="Arial" charset="0"/>
              </a:rPr>
              <a:t>remotos</a:t>
            </a:r>
            <a:endParaRPr lang="en-US" sz="1513" dirty="0">
              <a:latin typeface="Arial" charset="0"/>
              <a:ea typeface="Arial" charset="0"/>
              <a:cs typeface="Arial" charset="0"/>
            </a:endParaRPr>
          </a:p>
          <a:p>
            <a:pPr lvl="1" eaLnBrk="1" hangingPunct="1"/>
            <a:r>
              <a:rPr lang="en-US" sz="1513" dirty="0" err="1">
                <a:latin typeface="Arial" charset="0"/>
                <a:ea typeface="Arial" charset="0"/>
                <a:cs typeface="Arial" charset="0"/>
              </a:rPr>
              <a:t>Consultas</a:t>
            </a:r>
            <a:r>
              <a:rPr lang="en-US" sz="1513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513" dirty="0" err="1">
                <a:latin typeface="Arial" charset="0"/>
                <a:ea typeface="Arial" charset="0"/>
                <a:cs typeface="Arial" charset="0"/>
              </a:rPr>
              <a:t>recursiva</a:t>
            </a:r>
            <a:endParaRPr lang="en-US" sz="1513" dirty="0">
              <a:latin typeface="Arial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sz="1966" dirty="0">
                <a:latin typeface="Arial" charset="0"/>
                <a:ea typeface="Arial" charset="0"/>
                <a:cs typeface="Arial" charset="0"/>
              </a:rPr>
              <a:t>Los </a:t>
            </a:r>
            <a:r>
              <a:rPr lang="en-US" sz="1966" dirty="0" err="1">
                <a:latin typeface="Arial" charset="0"/>
                <a:ea typeface="Arial" charset="0"/>
                <a:cs typeface="Arial" charset="0"/>
              </a:rPr>
              <a:t>resultados</a:t>
            </a:r>
            <a:r>
              <a:rPr lang="en-US" sz="1966" dirty="0">
                <a:latin typeface="Arial" charset="0"/>
                <a:ea typeface="Arial" charset="0"/>
                <a:cs typeface="Arial" charset="0"/>
              </a:rPr>
              <a:t> se </a:t>
            </a:r>
            <a:r>
              <a:rPr lang="en-US" sz="1966" dirty="0" err="1">
                <a:latin typeface="Arial" charset="0"/>
                <a:ea typeface="Arial" charset="0"/>
                <a:cs typeface="Arial" charset="0"/>
              </a:rPr>
              <a:t>almacenan</a:t>
            </a:r>
            <a:r>
              <a:rPr lang="en-US" sz="1966" dirty="0">
                <a:latin typeface="Arial" charset="0"/>
                <a:ea typeface="Arial" charset="0"/>
                <a:cs typeface="Arial" charset="0"/>
              </a:rPr>
              <a:t> en </a:t>
            </a:r>
            <a:r>
              <a:rPr lang="en-US" sz="1966" i="1" dirty="0" err="1">
                <a:latin typeface="Arial" charset="0"/>
                <a:ea typeface="Arial" charset="0"/>
                <a:cs typeface="Arial" charset="0"/>
              </a:rPr>
              <a:t>caché</a:t>
            </a:r>
            <a:r>
              <a:rPr lang="en-US" sz="1966" dirty="0">
                <a:latin typeface="Arial" charset="0"/>
                <a:ea typeface="Arial" charset="0"/>
                <a:cs typeface="Arial" charset="0"/>
              </a:rPr>
              <a:t> local</a:t>
            </a:r>
          </a:p>
          <a:p>
            <a:pPr eaLnBrk="1" hangingPunct="1"/>
            <a:r>
              <a:rPr lang="en-US" sz="1966" dirty="0">
                <a:latin typeface="Arial" charset="0"/>
                <a:ea typeface="Arial" charset="0"/>
                <a:cs typeface="Arial" charset="0"/>
              </a:rPr>
              <a:t>¿</a:t>
            </a:r>
            <a:r>
              <a:rPr lang="en-US" sz="1966" dirty="0" err="1">
                <a:latin typeface="Arial" charset="0"/>
                <a:ea typeface="Arial" charset="0"/>
                <a:cs typeface="Arial" charset="0"/>
              </a:rPr>
              <a:t>Por</a:t>
            </a:r>
            <a:r>
              <a:rPr lang="en-US" sz="1966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966" dirty="0" err="1">
                <a:latin typeface="Arial" charset="0"/>
                <a:ea typeface="Arial" charset="0"/>
                <a:cs typeface="Arial" charset="0"/>
              </a:rPr>
              <a:t>cuánto</a:t>
            </a:r>
            <a:r>
              <a:rPr lang="en-US" sz="1966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966" dirty="0" err="1">
                <a:latin typeface="Arial" charset="0"/>
                <a:ea typeface="Arial" charset="0"/>
                <a:cs typeface="Arial" charset="0"/>
              </a:rPr>
              <a:t>tiempo</a:t>
            </a:r>
            <a:r>
              <a:rPr lang="en-US" sz="1966" dirty="0">
                <a:latin typeface="Arial" charset="0"/>
                <a:ea typeface="Arial" charset="0"/>
                <a:cs typeface="Arial" charset="0"/>
              </a:rPr>
              <a:t>? </a:t>
            </a:r>
          </a:p>
          <a:p>
            <a:pPr lvl="1" eaLnBrk="1" hangingPunct="1"/>
            <a:r>
              <a:rPr lang="en-US" sz="1815" i="1" dirty="0">
                <a:latin typeface="Arial" charset="0"/>
                <a:ea typeface="Arial" charset="0"/>
                <a:cs typeface="Arial" charset="0"/>
              </a:rPr>
              <a:t>Time-to-Live</a:t>
            </a:r>
          </a:p>
          <a:p>
            <a:pPr eaLnBrk="1" hangingPunct="1"/>
            <a:r>
              <a:rPr lang="en-US" sz="1966" dirty="0" err="1">
                <a:latin typeface="Arial" charset="0"/>
                <a:ea typeface="Arial" charset="0"/>
                <a:cs typeface="Arial" charset="0"/>
              </a:rPr>
              <a:t>Típicamente</a:t>
            </a:r>
            <a:endParaRPr lang="en-US" sz="1966" dirty="0">
              <a:latin typeface="Arial" charset="0"/>
              <a:ea typeface="Arial" charset="0"/>
              <a:cs typeface="Arial" charset="0"/>
            </a:endParaRPr>
          </a:p>
          <a:p>
            <a:pPr lvl="1" eaLnBrk="1" hangingPunct="1"/>
            <a:r>
              <a:rPr lang="en-US" sz="1134" dirty="0">
                <a:latin typeface="Arial" charset="0"/>
                <a:ea typeface="Arial" charset="0"/>
                <a:cs typeface="Arial" charset="0"/>
              </a:rPr>
              <a:t>86400 </a:t>
            </a:r>
            <a:r>
              <a:rPr lang="en-US" sz="1134" dirty="0" err="1">
                <a:latin typeface="Arial" charset="0"/>
                <a:ea typeface="Arial" charset="0"/>
                <a:cs typeface="Arial" charset="0"/>
              </a:rPr>
              <a:t>segundos</a:t>
            </a:r>
            <a:r>
              <a:rPr lang="en-US" sz="1134" dirty="0">
                <a:latin typeface="Arial" charset="0"/>
                <a:ea typeface="Arial" charset="0"/>
                <a:cs typeface="Arial" charset="0"/>
              </a:rPr>
              <a:t> (1 </a:t>
            </a:r>
            <a:r>
              <a:rPr lang="en-US" sz="1134" dirty="0" err="1">
                <a:latin typeface="Arial" charset="0"/>
                <a:ea typeface="Arial" charset="0"/>
                <a:cs typeface="Arial" charset="0"/>
              </a:rPr>
              <a:t>día</a:t>
            </a:r>
            <a:r>
              <a:rPr lang="en-US" sz="1134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 eaLnBrk="1" hangingPunct="1"/>
            <a:endParaRPr lang="en-US" sz="1664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4191101" y="952501"/>
          <a:ext cx="4056320" cy="2739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3" imgW="5472913" imgH="3891874" progId="Visio.Drawing.11">
                  <p:embed/>
                </p:oleObj>
              </mc:Choice>
              <mc:Fallback>
                <p:oleObj name="Visio" r:id="rId3" imgW="5472913" imgH="38918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101" y="952501"/>
                        <a:ext cx="4056320" cy="2739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887098"/>
              </p:ext>
            </p:extLst>
          </p:nvPr>
        </p:nvGraphicFramePr>
        <p:xfrm>
          <a:off x="4033442" y="3687136"/>
          <a:ext cx="4241827" cy="200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Worksheet" r:id="rId5" imgW="4622800" imgH="2184400" progId="Excel.Sheet.8">
                  <p:embed/>
                </p:oleObj>
              </mc:Choice>
              <mc:Fallback>
                <p:oleObj name="Worksheet" r:id="rId5" imgW="4622800" imgH="21844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442" y="3687136"/>
                        <a:ext cx="4241827" cy="200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7129735" y="2346740"/>
            <a:ext cx="966050" cy="441739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82" tIns="38091" rIns="76182" bIns="38091" rtlCol="0" anchor="ctr"/>
          <a:lstStyle/>
          <a:p>
            <a:pPr algn="ctr"/>
            <a:r>
              <a:rPr lang="en-US" sz="1275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4191101" y="2694609"/>
            <a:ext cx="966050" cy="441739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82" tIns="38091" rIns="76182" bIns="38091" rtlCol="0" anchor="ctr"/>
          <a:lstStyle/>
          <a:p>
            <a:pPr algn="ctr"/>
            <a:r>
              <a:rPr lang="en-US" sz="1275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88570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101" grpId="0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>
                <a:solidFill>
                  <a:schemeClr val="tx1"/>
                </a:solidFill>
              </a:rPr>
              <a:t>Protocolo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/>
              <a:t>DNS: Doman Name System</a:t>
            </a:r>
          </a:p>
        </p:txBody>
      </p:sp>
    </p:spTree>
    <p:extLst>
      <p:ext uri="{BB962C8B-B14F-4D97-AF65-F5344CB8AC3E}">
        <p14:creationId xmlns:p14="http://schemas.microsoft.com/office/powerpoint/2010/main" val="34847622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noProof="0" dirty="0"/>
              <a:t>Introduccón al DNS:</a:t>
            </a:r>
          </a:p>
          <a:p>
            <a:pPr lvl="1"/>
            <a:r>
              <a:rPr lang="es-AR" noProof="0" dirty="0"/>
              <a:t>Repasar lo que sabemos todos.</a:t>
            </a:r>
          </a:p>
          <a:p>
            <a:r>
              <a:rPr lang="es-AR" noProof="0" dirty="0"/>
              <a:t>Arquitectura:</a:t>
            </a:r>
          </a:p>
          <a:p>
            <a:pPr lvl="1"/>
            <a:r>
              <a:rPr lang="es-AR" noProof="0" dirty="0"/>
              <a:t>Estructura de árbol</a:t>
            </a:r>
          </a:p>
          <a:p>
            <a:pPr lvl="1"/>
            <a:r>
              <a:rPr lang="es-AR" noProof="0" dirty="0"/>
              <a:t>RRs.</a:t>
            </a:r>
          </a:p>
          <a:p>
            <a:pPr lvl="1"/>
            <a:r>
              <a:rPr lang="es-AR" noProof="0" dirty="0"/>
              <a:t>Servidores primarios y secundarios. Zonas y Autoridad.</a:t>
            </a:r>
          </a:p>
          <a:p>
            <a:r>
              <a:rPr lang="es-AR" noProof="0" dirty="0"/>
              <a:t>Operación</a:t>
            </a:r>
          </a:p>
          <a:p>
            <a:pPr lvl="1"/>
            <a:r>
              <a:rPr lang="es-AR" noProof="0" dirty="0"/>
              <a:t>Descripción del protocolo</a:t>
            </a:r>
          </a:p>
          <a:p>
            <a:pPr lvl="2"/>
            <a:r>
              <a:rPr lang="es-AR" noProof="0" dirty="0"/>
              <a:t>Transporte, formato paquete, etc.</a:t>
            </a:r>
          </a:p>
          <a:p>
            <a:pPr lvl="1"/>
            <a:r>
              <a:rPr lang="es-AR" noProof="0" dirty="0"/>
              <a:t>Consultas y respuestas</a:t>
            </a:r>
          </a:p>
          <a:p>
            <a:pPr lvl="2"/>
            <a:r>
              <a:rPr lang="es-AR" noProof="0" dirty="0"/>
              <a:t>Directas, reversas, transferencias de zona</a:t>
            </a:r>
          </a:p>
        </p:txBody>
      </p:sp>
    </p:spTree>
    <p:extLst>
      <p:ext uri="{BB962C8B-B14F-4D97-AF65-F5344CB8AC3E}">
        <p14:creationId xmlns:p14="http://schemas.microsoft.com/office/powerpoint/2010/main" val="166887133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Resource Records</a:t>
            </a:r>
            <a:br>
              <a:rPr lang="es-AR" noProof="0" dirty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801" y="1441544"/>
            <a:ext cx="6984067" cy="4128967"/>
          </a:xfrm>
        </p:spPr>
        <p:txBody>
          <a:bodyPr/>
          <a:lstStyle/>
          <a:p>
            <a:r>
              <a:rPr lang="es-AR" dirty="0"/>
              <a:t>La información en la base de datos del DNS está estructurada en un conjunto de </a:t>
            </a:r>
            <a:r>
              <a:rPr lang="es-AR" i="1" dirty="0"/>
              <a:t>resource records</a:t>
            </a:r>
            <a:r>
              <a:rPr lang="es-AR" dirty="0"/>
              <a:t>:</a:t>
            </a:r>
          </a:p>
          <a:p>
            <a:pPr lvl="1"/>
            <a:r>
              <a:rPr lang="es-AR" dirty="0"/>
              <a:t>SOA, A, NS, MX, PTR, TXT, etc.</a:t>
            </a:r>
          </a:p>
          <a:p>
            <a:r>
              <a:rPr lang="es-AR" dirty="0"/>
              <a:t>Cada RR representa un ítem de información en la base de datos de DNS que puede ser consultado</a:t>
            </a:r>
          </a:p>
          <a:p>
            <a:r>
              <a:rPr lang="es-AR" dirty="0"/>
              <a:t>Un RR está definido por cinco campos</a:t>
            </a:r>
          </a:p>
          <a:p>
            <a:pPr lvl="1"/>
            <a:r>
              <a:rPr lang="es-AR" dirty="0"/>
              <a:t>Class, Type, Value, Name, TTL</a:t>
            </a:r>
          </a:p>
        </p:txBody>
      </p:sp>
    </p:spTree>
    <p:extLst>
      <p:ext uri="{BB962C8B-B14F-4D97-AF65-F5344CB8AC3E}">
        <p14:creationId xmlns:p14="http://schemas.microsoft.com/office/powerpoint/2010/main" val="128676023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Resource Records</a:t>
            </a:r>
            <a:br>
              <a:rPr lang="es-AR" noProof="0" dirty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192" y="1180912"/>
            <a:ext cx="6856199" cy="4508500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RR “SOA”: </a:t>
            </a:r>
            <a:r>
              <a:rPr lang="es-AR" i="1" dirty="0"/>
              <a:t>Start of Authority</a:t>
            </a:r>
            <a:endParaRPr lang="es-AR" dirty="0"/>
          </a:p>
          <a:p>
            <a:pPr lvl="1"/>
            <a:r>
              <a:rPr lang="es-AR" dirty="0"/>
              <a:t>Establece el comienzo de una zona de DNS, tiene varios campos:</a:t>
            </a:r>
          </a:p>
          <a:p>
            <a:pPr lvl="2"/>
            <a:r>
              <a:rPr lang="es-AR" b="1" dirty="0">
                <a:latin typeface="Courier New" pitchFamily="49" charset="0"/>
                <a:cs typeface="Courier New" pitchFamily="49" charset="0"/>
              </a:rPr>
              <a:t>MNAME, RNAME: </a:t>
            </a:r>
          </a:p>
          <a:p>
            <a:pPr lvl="3"/>
            <a:r>
              <a:rPr lang="es-AR" dirty="0"/>
              <a:t>dominio y </a:t>
            </a:r>
            <a:r>
              <a:rPr lang="es-AR" dirty="0" err="1"/>
              <a:t>mailbox</a:t>
            </a:r>
            <a:r>
              <a:rPr lang="es-AR" dirty="0"/>
              <a:t> del administrador</a:t>
            </a:r>
          </a:p>
          <a:p>
            <a:pPr lvl="2"/>
            <a:r>
              <a:rPr lang="es-AR" b="1" dirty="0">
                <a:latin typeface="Courier New" pitchFamily="49" charset="0"/>
                <a:cs typeface="Courier New" pitchFamily="49" charset="0"/>
              </a:rPr>
              <a:t>SERIAL</a:t>
            </a:r>
            <a:r>
              <a:rPr lang="es-AR" dirty="0"/>
              <a:t>:</a:t>
            </a:r>
          </a:p>
          <a:p>
            <a:pPr lvl="3"/>
            <a:r>
              <a:rPr lang="es-AR" dirty="0"/>
              <a:t> numero versión (32 bits), usado para saber si hay cambios</a:t>
            </a:r>
          </a:p>
          <a:p>
            <a:pPr lvl="2"/>
            <a:r>
              <a:rPr lang="es-AR" sz="1739" b="1" dirty="0">
                <a:latin typeface="Courier New" pitchFamily="49" charset="0"/>
                <a:cs typeface="Courier New" pitchFamily="49" charset="0"/>
              </a:rPr>
              <a:t>RETRY</a:t>
            </a:r>
            <a:r>
              <a:rPr lang="es-AR" dirty="0"/>
              <a:t>:</a:t>
            </a:r>
          </a:p>
          <a:p>
            <a:pPr lvl="3"/>
            <a:r>
              <a:rPr lang="es-AR" dirty="0"/>
              <a:t> tiempo a esperar para reintentar una transferencia fallida</a:t>
            </a:r>
          </a:p>
          <a:p>
            <a:pPr lvl="2"/>
            <a:r>
              <a:rPr lang="es-AR" sz="1739" b="1" dirty="0">
                <a:latin typeface="Courier New" pitchFamily="49" charset="0"/>
                <a:cs typeface="Courier New" pitchFamily="49" charset="0"/>
              </a:rPr>
              <a:t>EXPIRE</a:t>
            </a:r>
            <a:r>
              <a:rPr lang="es-AR" dirty="0"/>
              <a:t>:</a:t>
            </a:r>
          </a:p>
          <a:p>
            <a:pPr lvl="3"/>
            <a:r>
              <a:rPr lang="es-AR" dirty="0"/>
              <a:t> tiempo a esperar hasta considerar la zona no autoritativa</a:t>
            </a:r>
          </a:p>
          <a:p>
            <a:pPr lvl="2"/>
            <a:r>
              <a:rPr lang="es-AR" sz="1739" b="1" dirty="0">
                <a:latin typeface="Courier New" pitchFamily="49" charset="0"/>
                <a:cs typeface="Courier New" pitchFamily="49" charset="0"/>
              </a:rPr>
              <a:t>MINIMUM</a:t>
            </a:r>
            <a:r>
              <a:rPr lang="es-AR" dirty="0"/>
              <a:t>: </a:t>
            </a:r>
          </a:p>
          <a:p>
            <a:pPr lvl="3"/>
            <a:r>
              <a:rPr lang="es-AR" dirty="0"/>
              <a:t>TTL mínimo que se exporta con cualquier RR que se responde sobre esta zona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15657" y="1986143"/>
            <a:ext cx="2374997" cy="871357"/>
          </a:xfrm>
          <a:prstGeom prst="roundRect">
            <a:avLst/>
          </a:prstGeom>
          <a:solidFill>
            <a:srgbClr val="006699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rtlCol="0" anchor="ctr"/>
          <a:lstStyle/>
          <a:p>
            <a:pPr algn="ctr"/>
            <a:endParaRPr lang="en-US" sz="1275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3496" y="1931683"/>
            <a:ext cx="1972496" cy="325327"/>
          </a:xfrm>
          <a:prstGeom prst="rect">
            <a:avLst/>
          </a:prstGeom>
          <a:noFill/>
        </p:spPr>
        <p:txBody>
          <a:bodyPr wrap="square" lIns="76182" tIns="38091" rIns="76182" bIns="38091" rtlCol="0">
            <a:spAutoFit/>
          </a:bodyPr>
          <a:lstStyle/>
          <a:p>
            <a:r>
              <a:rPr lang="en-US" sz="1664" b="1" dirty="0">
                <a:solidFill>
                  <a:srgbClr val="FFFF00"/>
                </a:solidFill>
              </a:rPr>
              <a:t>SOA: </a:t>
            </a:r>
            <a:r>
              <a:rPr lang="en-US" sz="1664" b="1" dirty="0" err="1">
                <a:solidFill>
                  <a:srgbClr val="FFFF00"/>
                </a:solidFill>
              </a:rPr>
              <a:t>lacnic.net</a:t>
            </a:r>
            <a:endParaRPr lang="en-US" sz="1275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10807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SOA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801" y="1586033"/>
            <a:ext cx="6984067" cy="3177561"/>
          </a:xfrm>
        </p:spPr>
        <p:txBody>
          <a:bodyPr/>
          <a:lstStyle/>
          <a:p>
            <a:r>
              <a:rPr lang="en-US" dirty="0"/>
              <a:t>RR SOA en BIND:</a:t>
            </a:r>
          </a:p>
          <a:p>
            <a:endParaRPr lang="en-US" dirty="0"/>
          </a:p>
          <a:p>
            <a:pPr marL="386602" lvl="1" indent="0">
              <a:lnSpc>
                <a:spcPct val="60000"/>
              </a:lnSpc>
              <a:buNone/>
            </a:pPr>
            <a:r>
              <a:rPr lang="en-US" sz="1361" dirty="0">
                <a:latin typeface="Monaco"/>
                <a:cs typeface="Monaco"/>
              </a:rPr>
              <a:t>@       IN      SOA     tld1.    </a:t>
            </a:r>
            <a:r>
              <a:rPr lang="en-US" sz="1361" dirty="0" err="1">
                <a:latin typeface="Monaco"/>
                <a:cs typeface="Monaco"/>
              </a:rPr>
              <a:t>root.localhost</a:t>
            </a:r>
            <a:r>
              <a:rPr lang="en-US" sz="1361" dirty="0">
                <a:latin typeface="Monaco"/>
                <a:cs typeface="Monaco"/>
              </a:rPr>
              <a:t>. (</a:t>
            </a:r>
          </a:p>
          <a:p>
            <a:pPr marL="386602" lvl="1" indent="0">
              <a:lnSpc>
                <a:spcPct val="60000"/>
              </a:lnSpc>
              <a:buNone/>
            </a:pPr>
            <a:r>
              <a:rPr lang="en-US" sz="1361" dirty="0">
                <a:latin typeface="Monaco"/>
                <a:cs typeface="Monaco"/>
              </a:rPr>
              <a:t>                              3         ; Serial</a:t>
            </a:r>
          </a:p>
          <a:p>
            <a:pPr marL="386602" lvl="1" indent="0">
              <a:lnSpc>
                <a:spcPct val="60000"/>
              </a:lnSpc>
              <a:buNone/>
            </a:pPr>
            <a:r>
              <a:rPr lang="en-US" sz="1361" dirty="0">
                <a:latin typeface="Monaco"/>
                <a:cs typeface="Monaco"/>
              </a:rPr>
              <a:t>                         604800         ; Refresh</a:t>
            </a:r>
          </a:p>
          <a:p>
            <a:pPr marL="386602" lvl="1" indent="0">
              <a:lnSpc>
                <a:spcPct val="60000"/>
              </a:lnSpc>
              <a:buNone/>
            </a:pPr>
            <a:r>
              <a:rPr lang="en-US" sz="1361" dirty="0">
                <a:latin typeface="Monaco"/>
                <a:cs typeface="Monaco"/>
              </a:rPr>
              <a:t>                          30            ; Retry</a:t>
            </a:r>
          </a:p>
          <a:p>
            <a:pPr marL="386602" lvl="1" indent="0">
              <a:lnSpc>
                <a:spcPct val="60000"/>
              </a:lnSpc>
              <a:buNone/>
            </a:pPr>
            <a:r>
              <a:rPr lang="en-US" sz="1361" dirty="0">
                <a:latin typeface="Monaco"/>
                <a:cs typeface="Monaco"/>
              </a:rPr>
              <a:t>                        2419200         ; Expire</a:t>
            </a:r>
          </a:p>
          <a:p>
            <a:pPr marL="386602" lvl="1" indent="0">
              <a:lnSpc>
                <a:spcPct val="60000"/>
              </a:lnSpc>
              <a:buNone/>
            </a:pPr>
            <a:r>
              <a:rPr lang="en-US" sz="1361" dirty="0">
                <a:latin typeface="Monaco"/>
                <a:cs typeface="Monaco"/>
              </a:rPr>
              <a:t>                          30     )      ; Negative Cache TTL</a:t>
            </a:r>
          </a:p>
          <a:p>
            <a:pPr marL="75639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9330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Resource Records: </a:t>
            </a:r>
            <a:r>
              <a:rPr lang="es-AR" i="1" noProof="0" dirty="0"/>
              <a:t>“A”</a:t>
            </a:r>
            <a:br>
              <a:rPr lang="es-AR" noProof="0" dirty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742" y="1441545"/>
            <a:ext cx="6984067" cy="3430969"/>
          </a:xfrm>
        </p:spPr>
        <p:txBody>
          <a:bodyPr/>
          <a:lstStyle/>
          <a:p>
            <a:r>
              <a:rPr lang="es-AR" noProof="0" dirty="0"/>
              <a:t>RR “A”: </a:t>
            </a:r>
            <a:r>
              <a:rPr lang="es-AR" i="1" noProof="0" dirty="0" err="1"/>
              <a:t>Address</a:t>
            </a:r>
            <a:endParaRPr lang="es-AR" noProof="0" dirty="0"/>
          </a:p>
          <a:p>
            <a:pPr lvl="1"/>
            <a:r>
              <a:rPr lang="es-AR" dirty="0"/>
              <a:t>Los registros A establecen las correspondencias entre direcciones IP y nombres de dominio</a:t>
            </a:r>
          </a:p>
          <a:p>
            <a:pPr lvl="1"/>
            <a:r>
              <a:rPr lang="es-AR" dirty="0"/>
              <a:t>Idem IPv6: “AAAA”</a:t>
            </a:r>
          </a:p>
          <a:p>
            <a:r>
              <a:rPr lang="es-AR" dirty="0"/>
              <a:t>Formato “Zone File” de BIND</a:t>
            </a:r>
          </a:p>
          <a:p>
            <a:pPr lvl="1"/>
            <a:r>
              <a:rPr lang="es-AR" dirty="0">
                <a:latin typeface="Monaco"/>
                <a:cs typeface="Monaco"/>
              </a:rPr>
              <a:t>www IN A 200.7.85.220</a:t>
            </a:r>
          </a:p>
          <a:p>
            <a:pPr lvl="1"/>
            <a:r>
              <a:rPr lang="es-AR" dirty="0">
                <a:latin typeface="Monaco"/>
                <a:cs typeface="Monaco"/>
              </a:rPr>
              <a:t>www IN AAAA 2001:13C7::2</a:t>
            </a:r>
          </a:p>
        </p:txBody>
      </p:sp>
    </p:spTree>
    <p:extLst>
      <p:ext uri="{BB962C8B-B14F-4D97-AF65-F5344CB8AC3E}">
        <p14:creationId xmlns:p14="http://schemas.microsoft.com/office/powerpoint/2010/main" val="973612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Resource Records: </a:t>
            </a:r>
            <a:br>
              <a:rPr lang="es-AR" noProof="0" dirty="0"/>
            </a:br>
            <a:r>
              <a:rPr lang="es-AR" noProof="0" dirty="0"/>
              <a:t>“</a:t>
            </a:r>
            <a:r>
              <a:rPr lang="es-AR" i="1" dirty="0"/>
              <a:t>CNAME”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742" y="1332625"/>
            <a:ext cx="6984067" cy="4138947"/>
          </a:xfrm>
        </p:spPr>
        <p:txBody>
          <a:bodyPr/>
          <a:lstStyle/>
          <a:p>
            <a:r>
              <a:rPr lang="es-AR" dirty="0"/>
              <a:t>RR “CNAME”: </a:t>
            </a:r>
            <a:r>
              <a:rPr lang="es-AR" i="1" dirty="0"/>
              <a:t>Canonical Name</a:t>
            </a:r>
            <a:endParaRPr lang="es-AR" dirty="0"/>
          </a:p>
          <a:p>
            <a:pPr lvl="1"/>
            <a:r>
              <a:rPr lang="es-AR" dirty="0"/>
              <a:t>Son el equivalente de los aliases o de los links simbólicos. </a:t>
            </a:r>
          </a:p>
          <a:p>
            <a:pPr lvl="2"/>
            <a:r>
              <a:rPr lang="es-AR" dirty="0"/>
              <a:t>Establecen una correspondencia entre dos nombres</a:t>
            </a:r>
          </a:p>
          <a:p>
            <a:pPr lvl="1"/>
            <a:r>
              <a:rPr lang="es-AR" dirty="0"/>
              <a:t>Ejemplo:</a:t>
            </a:r>
          </a:p>
          <a:p>
            <a:pPr lvl="2"/>
            <a:r>
              <a:rPr lang="es-AR" dirty="0">
                <a:latin typeface="Monaco"/>
                <a:cs typeface="Monaco"/>
              </a:rPr>
              <a:t>www IN CNAME maquina.lacnic.net.</a:t>
            </a:r>
            <a:endParaRPr lang="es-AR" dirty="0"/>
          </a:p>
          <a:p>
            <a:pPr lvl="1"/>
            <a:r>
              <a:rPr lang="es-AR" dirty="0"/>
              <a:t>En teoría para resolver completamente a la dirección hacen falta dos consultas</a:t>
            </a:r>
          </a:p>
          <a:p>
            <a:pPr lvl="2"/>
            <a:r>
              <a:rPr lang="es-AR" dirty="0"/>
              <a:t>En la práctica los servidores ya devuelven el “A” correspondiente en la sección </a:t>
            </a:r>
            <a:r>
              <a:rPr lang="es-AR" i="1" u="sng" dirty="0"/>
              <a:t>Additional</a:t>
            </a:r>
            <a:r>
              <a:rPr lang="es-AR" dirty="0"/>
              <a:t> de la consulta (ya lo vamos a ver)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14802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Records: </a:t>
            </a:r>
            <a:r>
              <a:rPr lang="en-US" i="1" dirty="0"/>
              <a:t>“PTR”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801" y="1332625"/>
            <a:ext cx="6984067" cy="4128967"/>
          </a:xfrm>
        </p:spPr>
        <p:txBody>
          <a:bodyPr/>
          <a:lstStyle/>
          <a:p>
            <a:r>
              <a:rPr lang="es-AR" dirty="0"/>
              <a:t>RR “PTR”: </a:t>
            </a:r>
            <a:r>
              <a:rPr lang="es-AR" i="1" dirty="0"/>
              <a:t>Pointer</a:t>
            </a:r>
            <a:endParaRPr lang="es-AR" dirty="0"/>
          </a:p>
          <a:p>
            <a:pPr lvl="1"/>
            <a:r>
              <a:rPr lang="es-AR" dirty="0"/>
              <a:t>Los registros PTR establecen enlaces o punteros entre nombres de DNS, es muy similar conceptualmente al CNAME</a:t>
            </a:r>
          </a:p>
          <a:p>
            <a:pPr lvl="2"/>
            <a:r>
              <a:rPr lang="es-AR" dirty="0"/>
              <a:t>El principal uso es construir el dominio </a:t>
            </a:r>
            <a:r>
              <a:rPr lang="es-AR" dirty="0">
                <a:latin typeface="Courier New" pitchFamily="49" charset="0"/>
                <a:cs typeface="Courier New" pitchFamily="49" charset="0"/>
              </a:rPr>
              <a:t>in-addr.arpa</a:t>
            </a:r>
            <a:r>
              <a:rPr lang="es-AR" dirty="0"/>
              <a:t> que contiene los reversos</a:t>
            </a:r>
          </a:p>
          <a:p>
            <a:pPr lvl="1"/>
            <a:r>
              <a:rPr lang="es-AR" dirty="0"/>
              <a:t>Los clientes DNS transforman una consulta por IP, asumiendo que es una reversa, por una consulta bajo “in-addr.arpa”</a:t>
            </a:r>
          </a:p>
          <a:p>
            <a:pPr lvl="1"/>
            <a:r>
              <a:rPr lang="es-AR" dirty="0"/>
              <a:t>Ejemplo:</a:t>
            </a:r>
          </a:p>
          <a:p>
            <a:pPr lvl="2"/>
            <a:r>
              <a:rPr lang="es-AR" dirty="0">
                <a:latin typeface="Monaco"/>
                <a:cs typeface="Monaco"/>
              </a:rPr>
              <a:t>220.85.7.200.in-addr.arpa. IN PTR www.lacnic.net.</a:t>
            </a:r>
          </a:p>
          <a:p>
            <a:pPr marL="75639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6299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Records: </a:t>
            </a:r>
            <a:r>
              <a:rPr lang="en-US" i="1" dirty="0"/>
              <a:t>“MX”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RR “</a:t>
            </a:r>
            <a:r>
              <a:rPr lang="en-US" i="1" dirty="0"/>
              <a:t>MX</a:t>
            </a:r>
            <a:r>
              <a:rPr lang="en-US" dirty="0"/>
              <a:t>”: </a:t>
            </a:r>
            <a:r>
              <a:rPr lang="en-US" i="1" dirty="0"/>
              <a:t>Mail Exchanger</a:t>
            </a:r>
            <a:endParaRPr lang="en-US" dirty="0"/>
          </a:p>
          <a:p>
            <a:pPr lvl="1"/>
            <a:r>
              <a:rPr lang="en-US" i="1" dirty="0" err="1"/>
              <a:t>Cada</a:t>
            </a:r>
            <a:r>
              <a:rPr lang="en-US" i="1" dirty="0"/>
              <a:t> </a:t>
            </a:r>
            <a:r>
              <a:rPr lang="en-US" i="1" dirty="0" err="1"/>
              <a:t>registro</a:t>
            </a:r>
            <a:r>
              <a:rPr lang="en-US" i="1" dirty="0"/>
              <a:t> MX </a:t>
            </a:r>
            <a:r>
              <a:rPr lang="en-US" i="1" dirty="0" err="1"/>
              <a:t>specifica</a:t>
            </a:r>
            <a:r>
              <a:rPr lang="en-US" i="1" dirty="0"/>
              <a:t> un </a:t>
            </a:r>
            <a:r>
              <a:rPr lang="en-US" i="1" dirty="0" err="1"/>
              <a:t>nombre</a:t>
            </a:r>
            <a:r>
              <a:rPr lang="en-US" i="1" dirty="0"/>
              <a:t> de </a:t>
            </a:r>
            <a:r>
              <a:rPr lang="en-US" i="1" dirty="0" err="1"/>
              <a:t>dominio</a:t>
            </a:r>
            <a:r>
              <a:rPr lang="en-US" i="1" dirty="0"/>
              <a:t>, </a:t>
            </a:r>
            <a:r>
              <a:rPr lang="en-US" i="1" dirty="0" err="1"/>
              <a:t>que</a:t>
            </a:r>
            <a:r>
              <a:rPr lang="en-US" i="1" dirty="0"/>
              <a:t> </a:t>
            </a:r>
            <a:r>
              <a:rPr lang="en-US" i="1" dirty="0" err="1"/>
              <a:t>debe</a:t>
            </a:r>
            <a:r>
              <a:rPr lang="en-US" i="1" dirty="0"/>
              <a:t> </a:t>
            </a:r>
            <a:r>
              <a:rPr lang="en-US" i="1" dirty="0" err="1"/>
              <a:t>ir</a:t>
            </a:r>
            <a:r>
              <a:rPr lang="en-US" i="1" dirty="0"/>
              <a:t> </a:t>
            </a:r>
            <a:r>
              <a:rPr lang="en-US" i="1" dirty="0" err="1"/>
              <a:t>acompañado</a:t>
            </a:r>
            <a:r>
              <a:rPr lang="en-US" i="1" dirty="0"/>
              <a:t> </a:t>
            </a:r>
            <a:r>
              <a:rPr lang="en-US" i="1" dirty="0" err="1"/>
              <a:t>por</a:t>
            </a:r>
            <a:r>
              <a:rPr lang="en-US" i="1" dirty="0"/>
              <a:t> un </a:t>
            </a:r>
            <a:r>
              <a:rPr lang="en-US" i="1" dirty="0" err="1"/>
              <a:t>registro</a:t>
            </a:r>
            <a:r>
              <a:rPr lang="en-US" i="1" dirty="0"/>
              <a:t> “A”, y </a:t>
            </a:r>
            <a:r>
              <a:rPr lang="en-US" i="1" dirty="0" err="1"/>
              <a:t>una</a:t>
            </a:r>
            <a:r>
              <a:rPr lang="en-US" i="1" dirty="0"/>
              <a:t> </a:t>
            </a:r>
            <a:r>
              <a:rPr lang="en-US" i="1" dirty="0" err="1"/>
              <a:t>prioridad</a:t>
            </a:r>
            <a:r>
              <a:rPr lang="en-US" i="1" dirty="0"/>
              <a:t>; La </a:t>
            </a:r>
            <a:r>
              <a:rPr lang="en-US" i="1" dirty="0" err="1"/>
              <a:t>lista</a:t>
            </a:r>
            <a:r>
              <a:rPr lang="en-US" i="1" dirty="0"/>
              <a:t> de </a:t>
            </a:r>
            <a:r>
              <a:rPr lang="en-US" i="1" dirty="0" err="1"/>
              <a:t>intercambiadores</a:t>
            </a:r>
            <a:r>
              <a:rPr lang="en-US" i="1" dirty="0"/>
              <a:t> se </a:t>
            </a:r>
            <a:r>
              <a:rPr lang="en-US" i="1" dirty="0" err="1"/>
              <a:t>ordena</a:t>
            </a:r>
            <a:r>
              <a:rPr lang="en-US" i="1" dirty="0"/>
              <a:t> </a:t>
            </a:r>
            <a:r>
              <a:rPr lang="en-US" i="1" dirty="0" err="1"/>
              <a:t>entonces</a:t>
            </a:r>
            <a:r>
              <a:rPr lang="en-US" i="1" dirty="0"/>
              <a:t> </a:t>
            </a:r>
            <a:r>
              <a:rPr lang="en-US" i="1" dirty="0" err="1"/>
              <a:t>por</a:t>
            </a:r>
            <a:r>
              <a:rPr lang="en-US" i="1" dirty="0"/>
              <a:t> el valor de la </a:t>
            </a:r>
            <a:r>
              <a:rPr lang="en-US" i="1" dirty="0" err="1"/>
              <a:t>prioridad</a:t>
            </a:r>
            <a:r>
              <a:rPr lang="en-US" i="1" dirty="0"/>
              <a:t>.</a:t>
            </a:r>
          </a:p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lvl="1"/>
            <a:r>
              <a:rPr lang="es-AR" dirty="0">
                <a:latin typeface="Monaco"/>
                <a:cs typeface="Monaco"/>
              </a:rPr>
              <a:t>lacnic.net. IN MX 10 smtp1.lacnic.net.</a:t>
            </a:r>
            <a:endParaRPr lang="en-US" dirty="0"/>
          </a:p>
          <a:p>
            <a:pPr lvl="1"/>
            <a:r>
              <a:rPr lang="es-AR" dirty="0">
                <a:latin typeface="Monaco"/>
                <a:cs typeface="Monaco"/>
              </a:rPr>
              <a:t>lacnic.net. IN MX 20 smtp2.lacnic.net.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2565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67" y="243428"/>
            <a:ext cx="5722204" cy="77538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Resource Records:</a:t>
            </a:r>
            <a:br>
              <a:rPr lang="en-US" dirty="0"/>
            </a:br>
            <a:r>
              <a:rPr lang="en-US" dirty="0"/>
              <a:t>“NS” y </a:t>
            </a:r>
            <a:r>
              <a:rPr lang="en-US" dirty="0" err="1"/>
              <a:t>delegación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01" y="1604924"/>
            <a:ext cx="6856199" cy="3919576"/>
          </a:xfrm>
        </p:spPr>
        <p:txBody>
          <a:bodyPr>
            <a:normAutofit/>
          </a:bodyPr>
          <a:lstStyle/>
          <a:p>
            <a:r>
              <a:rPr lang="en-US" dirty="0"/>
              <a:t>RR “NS”: </a:t>
            </a:r>
            <a:r>
              <a:rPr lang="en-US" i="1" dirty="0"/>
              <a:t>Name Server</a:t>
            </a:r>
          </a:p>
          <a:p>
            <a:pPr lvl="1"/>
            <a:r>
              <a:rPr lang="en-US" i="1" dirty="0" err="1">
                <a:solidFill>
                  <a:srgbClr val="3C8C93"/>
                </a:solidFill>
              </a:rPr>
              <a:t>Especifica</a:t>
            </a:r>
            <a:r>
              <a:rPr lang="en-US" i="1" dirty="0">
                <a:solidFill>
                  <a:srgbClr val="3C8C93"/>
                </a:solidFill>
              </a:rPr>
              <a:t> un </a:t>
            </a:r>
            <a:r>
              <a:rPr lang="en-US" i="1" dirty="0" err="1">
                <a:solidFill>
                  <a:srgbClr val="3C8C93"/>
                </a:solidFill>
              </a:rPr>
              <a:t>nombre</a:t>
            </a:r>
            <a:r>
              <a:rPr lang="en-US" i="1" dirty="0">
                <a:solidFill>
                  <a:srgbClr val="3C8C93"/>
                </a:solidFill>
              </a:rPr>
              <a:t> de host (</a:t>
            </a:r>
            <a:r>
              <a:rPr lang="en-US" i="1" dirty="0" err="1">
                <a:solidFill>
                  <a:srgbClr val="3C8C93"/>
                </a:solidFill>
              </a:rPr>
              <a:t>que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debe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estar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acompañado</a:t>
            </a:r>
            <a:r>
              <a:rPr lang="en-US" i="1" dirty="0">
                <a:solidFill>
                  <a:srgbClr val="3C8C93"/>
                </a:solidFill>
              </a:rPr>
              <a:t> de un </a:t>
            </a:r>
            <a:r>
              <a:rPr lang="en-US" i="1" dirty="0" err="1">
                <a:solidFill>
                  <a:srgbClr val="3C8C93"/>
                </a:solidFill>
              </a:rPr>
              <a:t>registro</a:t>
            </a:r>
            <a:r>
              <a:rPr lang="en-US" i="1" dirty="0">
                <a:solidFill>
                  <a:srgbClr val="3C8C93"/>
                </a:solidFill>
              </a:rPr>
              <a:t> “A”), </a:t>
            </a:r>
            <a:r>
              <a:rPr lang="en-US" i="1" dirty="0" err="1">
                <a:solidFill>
                  <a:srgbClr val="3C8C93"/>
                </a:solidFill>
              </a:rPr>
              <a:t>que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indica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donde</a:t>
            </a:r>
            <a:r>
              <a:rPr lang="en-US" i="1" dirty="0">
                <a:solidFill>
                  <a:srgbClr val="3C8C93"/>
                </a:solidFill>
              </a:rPr>
              <a:t> se </a:t>
            </a:r>
            <a:r>
              <a:rPr lang="en-US" i="1" dirty="0" err="1">
                <a:solidFill>
                  <a:srgbClr val="3C8C93"/>
                </a:solidFill>
              </a:rPr>
              <a:t>puede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encontrar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información</a:t>
            </a:r>
            <a:r>
              <a:rPr lang="en-US" i="1" dirty="0">
                <a:solidFill>
                  <a:srgbClr val="3C8C93"/>
                </a:solidFill>
              </a:rPr>
              <a:t> de </a:t>
            </a:r>
            <a:r>
              <a:rPr lang="en-US" i="1" dirty="0" err="1">
                <a:solidFill>
                  <a:srgbClr val="3C8C93"/>
                </a:solidFill>
              </a:rPr>
              <a:t>nombres</a:t>
            </a:r>
            <a:r>
              <a:rPr lang="en-US" i="1" dirty="0">
                <a:solidFill>
                  <a:srgbClr val="3C8C93"/>
                </a:solidFill>
              </a:rPr>
              <a:t> DNS </a:t>
            </a:r>
            <a:r>
              <a:rPr lang="en-US" i="1" dirty="0" err="1">
                <a:solidFill>
                  <a:srgbClr val="3C8C93"/>
                </a:solidFill>
              </a:rPr>
              <a:t>acerca</a:t>
            </a:r>
            <a:r>
              <a:rPr lang="en-US" i="1" dirty="0">
                <a:solidFill>
                  <a:srgbClr val="3C8C93"/>
                </a:solidFill>
              </a:rPr>
              <a:t> del </a:t>
            </a:r>
            <a:r>
              <a:rPr lang="en-US" i="1" dirty="0" err="1">
                <a:solidFill>
                  <a:srgbClr val="3C8C93"/>
                </a:solidFill>
              </a:rPr>
              <a:t>dominio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señalado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por</a:t>
            </a:r>
            <a:r>
              <a:rPr lang="en-US" i="1" dirty="0">
                <a:solidFill>
                  <a:srgbClr val="3C8C93"/>
                </a:solidFill>
              </a:rPr>
              <a:t> el </a:t>
            </a:r>
            <a:r>
              <a:rPr lang="en-US" i="1" dirty="0" err="1">
                <a:solidFill>
                  <a:srgbClr val="3C8C93"/>
                </a:solidFill>
              </a:rPr>
              <a:t>registro</a:t>
            </a:r>
            <a:r>
              <a:rPr lang="en-US" i="1" dirty="0">
                <a:solidFill>
                  <a:srgbClr val="3C8C93"/>
                </a:solidFill>
              </a:rPr>
              <a:t> NS.</a:t>
            </a:r>
          </a:p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lvl="1"/>
            <a:r>
              <a:rPr lang="es-AR" dirty="0">
                <a:latin typeface="Monaco"/>
                <a:cs typeface="Monaco"/>
              </a:rPr>
              <a:t>lacnic.net. IN NS ns1.lacnic.net.</a:t>
            </a:r>
          </a:p>
          <a:p>
            <a:pPr lvl="1"/>
            <a:r>
              <a:rPr lang="es-AR" dirty="0">
                <a:latin typeface="Monaco"/>
                <a:cs typeface="Monaco"/>
              </a:rPr>
              <a:t>ns1.lacnic.net. IN A 200.7.85.220</a:t>
            </a:r>
          </a:p>
          <a:p>
            <a:pPr lvl="2"/>
            <a:r>
              <a:rPr lang="es-AR" dirty="0">
                <a:latin typeface="Arial Bold"/>
                <a:cs typeface="Arial Bold"/>
              </a:rPr>
              <a:t>Glue record</a:t>
            </a:r>
            <a:endParaRPr lang="en-US" dirty="0">
              <a:latin typeface="Arial Bold"/>
              <a:cs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268169981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067" y="243428"/>
            <a:ext cx="5722204" cy="77538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Resource Records:</a:t>
            </a:r>
            <a:br>
              <a:rPr lang="en-US" dirty="0"/>
            </a:br>
            <a:r>
              <a:rPr lang="en-US" dirty="0"/>
              <a:t>“NS” y </a:t>
            </a:r>
            <a:r>
              <a:rPr lang="en-US" dirty="0" err="1"/>
              <a:t>delegación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01" y="1604924"/>
            <a:ext cx="6856199" cy="3919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RR “NS”: </a:t>
            </a:r>
            <a:r>
              <a:rPr lang="en-US" i="1" dirty="0"/>
              <a:t>Name Server</a:t>
            </a:r>
          </a:p>
          <a:p>
            <a:pPr lvl="1"/>
            <a:r>
              <a:rPr lang="en-US" i="1" dirty="0">
                <a:solidFill>
                  <a:srgbClr val="3C8C93"/>
                </a:solidFill>
              </a:rPr>
              <a:t>La </a:t>
            </a:r>
            <a:r>
              <a:rPr lang="en-US" i="1" dirty="0" err="1">
                <a:solidFill>
                  <a:srgbClr val="3C8C93"/>
                </a:solidFill>
              </a:rPr>
              <a:t>presencia</a:t>
            </a:r>
            <a:r>
              <a:rPr lang="en-US" i="1" dirty="0">
                <a:solidFill>
                  <a:srgbClr val="3C8C93"/>
                </a:solidFill>
              </a:rPr>
              <a:t> de un </a:t>
            </a:r>
            <a:r>
              <a:rPr lang="en-US" i="1" dirty="0" err="1">
                <a:solidFill>
                  <a:srgbClr val="3C8C93"/>
                </a:solidFill>
              </a:rPr>
              <a:t>registro</a:t>
            </a:r>
            <a:r>
              <a:rPr lang="en-US" i="1" dirty="0">
                <a:solidFill>
                  <a:srgbClr val="3C8C93"/>
                </a:solidFill>
              </a:rPr>
              <a:t> NS </a:t>
            </a:r>
            <a:r>
              <a:rPr lang="en-US" i="1" dirty="0" err="1">
                <a:solidFill>
                  <a:srgbClr val="3C8C93"/>
                </a:solidFill>
              </a:rPr>
              <a:t>es</a:t>
            </a:r>
            <a:r>
              <a:rPr lang="en-US" i="1" dirty="0">
                <a:solidFill>
                  <a:srgbClr val="3C8C93"/>
                </a:solidFill>
              </a:rPr>
              <a:t> un “</a:t>
            </a:r>
            <a:r>
              <a:rPr lang="en-US" i="1" dirty="0" err="1">
                <a:solidFill>
                  <a:srgbClr val="3C8C93"/>
                </a:solidFill>
              </a:rPr>
              <a:t>corte</a:t>
            </a:r>
            <a:r>
              <a:rPr lang="en-US" i="1" dirty="0">
                <a:solidFill>
                  <a:srgbClr val="3C8C93"/>
                </a:solidFill>
              </a:rPr>
              <a:t> de zona”, de </a:t>
            </a:r>
            <a:r>
              <a:rPr lang="en-US" i="1" dirty="0" err="1">
                <a:solidFill>
                  <a:srgbClr val="3C8C93"/>
                </a:solidFill>
              </a:rPr>
              <a:t>ahí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hacia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abajo</a:t>
            </a:r>
            <a:r>
              <a:rPr lang="en-US" i="1" dirty="0">
                <a:solidFill>
                  <a:srgbClr val="3C8C93"/>
                </a:solidFill>
              </a:rPr>
              <a:t> se </a:t>
            </a:r>
            <a:r>
              <a:rPr lang="en-US" i="1" dirty="0" err="1">
                <a:solidFill>
                  <a:srgbClr val="3C8C93"/>
                </a:solidFill>
              </a:rPr>
              <a:t>apunta</a:t>
            </a:r>
            <a:r>
              <a:rPr lang="en-US" i="1" dirty="0">
                <a:solidFill>
                  <a:srgbClr val="3C8C93"/>
                </a:solidFill>
              </a:rPr>
              <a:t> a </a:t>
            </a:r>
            <a:r>
              <a:rPr lang="en-US" i="1" dirty="0" err="1">
                <a:solidFill>
                  <a:srgbClr val="3C8C93"/>
                </a:solidFill>
              </a:rPr>
              <a:t>los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servidores</a:t>
            </a:r>
            <a:r>
              <a:rPr lang="en-US" i="1" dirty="0">
                <a:solidFill>
                  <a:srgbClr val="3C8C93"/>
                </a:solidFill>
              </a:rPr>
              <a:t>  </a:t>
            </a:r>
            <a:r>
              <a:rPr lang="en-US" i="1" dirty="0" err="1">
                <a:solidFill>
                  <a:srgbClr val="3C8C93"/>
                </a:solidFill>
              </a:rPr>
              <a:t>listados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en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los</a:t>
            </a:r>
            <a:r>
              <a:rPr lang="en-US" i="1" dirty="0">
                <a:solidFill>
                  <a:srgbClr val="3C8C93"/>
                </a:solidFill>
              </a:rPr>
              <a:t> NS</a:t>
            </a:r>
          </a:p>
          <a:p>
            <a:pPr lvl="1"/>
            <a:r>
              <a:rPr lang="en-US" i="1" dirty="0">
                <a:solidFill>
                  <a:srgbClr val="3C8C93"/>
                </a:solidFill>
              </a:rPr>
              <a:t>Un </a:t>
            </a:r>
            <a:r>
              <a:rPr lang="en-US" i="1" dirty="0" err="1">
                <a:solidFill>
                  <a:srgbClr val="3C8C93"/>
                </a:solidFill>
              </a:rPr>
              <a:t>punto</a:t>
            </a:r>
            <a:r>
              <a:rPr lang="en-US" i="1" dirty="0">
                <a:solidFill>
                  <a:srgbClr val="3C8C93"/>
                </a:solidFill>
              </a:rPr>
              <a:t> “.” </a:t>
            </a:r>
            <a:r>
              <a:rPr lang="en-US" i="1" dirty="0" err="1">
                <a:solidFill>
                  <a:srgbClr val="3C8C93"/>
                </a:solidFill>
              </a:rPr>
              <a:t>en</a:t>
            </a:r>
            <a:r>
              <a:rPr lang="en-US" i="1" dirty="0">
                <a:solidFill>
                  <a:srgbClr val="3C8C93"/>
                </a:solidFill>
              </a:rPr>
              <a:t> un </a:t>
            </a:r>
            <a:r>
              <a:rPr lang="en-US" i="1" dirty="0" err="1">
                <a:solidFill>
                  <a:srgbClr val="3C8C93"/>
                </a:solidFill>
              </a:rPr>
              <a:t>nombre</a:t>
            </a:r>
            <a:r>
              <a:rPr lang="en-US" i="1" dirty="0">
                <a:solidFill>
                  <a:srgbClr val="3C8C93"/>
                </a:solidFill>
              </a:rPr>
              <a:t> NO </a:t>
            </a:r>
            <a:r>
              <a:rPr lang="en-US" i="1" dirty="0" err="1">
                <a:solidFill>
                  <a:srgbClr val="3C8C93"/>
                </a:solidFill>
              </a:rPr>
              <a:t>es</a:t>
            </a:r>
            <a:r>
              <a:rPr lang="en-US" i="1" dirty="0">
                <a:solidFill>
                  <a:srgbClr val="3C8C93"/>
                </a:solidFill>
              </a:rPr>
              <a:t> </a:t>
            </a:r>
            <a:r>
              <a:rPr lang="en-US" i="1" dirty="0" err="1">
                <a:solidFill>
                  <a:srgbClr val="3C8C93"/>
                </a:solidFill>
              </a:rPr>
              <a:t>necesariamente</a:t>
            </a:r>
            <a:r>
              <a:rPr lang="en-US" i="1" dirty="0">
                <a:solidFill>
                  <a:srgbClr val="3C8C93"/>
                </a:solidFill>
              </a:rPr>
              <a:t> un “</a:t>
            </a:r>
            <a:r>
              <a:rPr lang="en-US" i="1" dirty="0" err="1">
                <a:solidFill>
                  <a:srgbClr val="3C8C93"/>
                </a:solidFill>
              </a:rPr>
              <a:t>corte</a:t>
            </a:r>
            <a:r>
              <a:rPr lang="en-US" i="1" dirty="0">
                <a:solidFill>
                  <a:srgbClr val="3C8C93"/>
                </a:solidFill>
              </a:rPr>
              <a:t> de zona”</a:t>
            </a:r>
          </a:p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lvl="1"/>
            <a:r>
              <a:rPr lang="es-AR" dirty="0">
                <a:latin typeface="Monaco"/>
                <a:cs typeface="Monaco"/>
              </a:rPr>
              <a:t>lacnic.net. IN NS ns1.lacnic.net.</a:t>
            </a:r>
          </a:p>
          <a:p>
            <a:pPr lvl="1"/>
            <a:r>
              <a:rPr lang="es-AR" dirty="0">
                <a:latin typeface="Monaco"/>
                <a:cs typeface="Monaco"/>
              </a:rPr>
              <a:t>ns1.lacnic.net. IN A 200.7.85.220</a:t>
            </a:r>
          </a:p>
          <a:p>
            <a:pPr lvl="2"/>
            <a:r>
              <a:rPr lang="es-AR" dirty="0">
                <a:latin typeface="Arial Bold"/>
                <a:cs typeface="Arial Bold"/>
              </a:rPr>
              <a:t>Glue record</a:t>
            </a:r>
            <a:endParaRPr lang="en-US" dirty="0">
              <a:latin typeface="Arial Bold"/>
              <a:cs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82893372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Records: </a:t>
            </a:r>
            <a:r>
              <a:rPr lang="en-US" dirty="0" err="1"/>
              <a:t>Otros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Otros</a:t>
            </a:r>
            <a:r>
              <a:rPr lang="en-US" dirty="0"/>
              <a:t> RRs:</a:t>
            </a:r>
          </a:p>
          <a:p>
            <a:pPr lvl="1"/>
            <a:r>
              <a:rPr lang="en-US" dirty="0" err="1">
                <a:solidFill>
                  <a:srgbClr val="3C8C93"/>
                </a:solidFill>
              </a:rPr>
              <a:t>Informativos</a:t>
            </a:r>
            <a:r>
              <a:rPr lang="en-US" dirty="0">
                <a:solidFill>
                  <a:srgbClr val="3C8C93"/>
                </a:solidFill>
              </a:rPr>
              <a:t>: TXT</a:t>
            </a:r>
          </a:p>
          <a:p>
            <a:pPr lvl="1"/>
            <a:r>
              <a:rPr lang="en-US" dirty="0" err="1">
                <a:solidFill>
                  <a:srgbClr val="3C8C93"/>
                </a:solidFill>
              </a:rPr>
              <a:t>Locación</a:t>
            </a:r>
            <a:r>
              <a:rPr lang="en-US" dirty="0">
                <a:solidFill>
                  <a:srgbClr val="3C8C93"/>
                </a:solidFill>
              </a:rPr>
              <a:t> </a:t>
            </a:r>
            <a:r>
              <a:rPr lang="en-US" dirty="0" err="1">
                <a:solidFill>
                  <a:srgbClr val="3C8C93"/>
                </a:solidFill>
              </a:rPr>
              <a:t>geográfica</a:t>
            </a:r>
            <a:r>
              <a:rPr lang="en-US" dirty="0">
                <a:solidFill>
                  <a:srgbClr val="3C8C93"/>
                </a:solidFill>
              </a:rPr>
              <a:t>:  LOC </a:t>
            </a:r>
          </a:p>
          <a:p>
            <a:pPr lvl="1"/>
            <a:r>
              <a:rPr lang="en-US" dirty="0" err="1">
                <a:solidFill>
                  <a:srgbClr val="3C8C93"/>
                </a:solidFill>
              </a:rPr>
              <a:t>Seguridad</a:t>
            </a:r>
            <a:r>
              <a:rPr lang="en-US" dirty="0">
                <a:solidFill>
                  <a:srgbClr val="3C8C93"/>
                </a:solidFill>
              </a:rPr>
              <a:t>: DNSKEY, DS, RRSIG, NSEC</a:t>
            </a:r>
          </a:p>
          <a:p>
            <a:pPr marL="75639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17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/>
              <a:t>Agenda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Herramientas</a:t>
            </a:r>
          </a:p>
          <a:p>
            <a:pPr lvl="1"/>
            <a:r>
              <a:rPr lang="es-AR" dirty="0"/>
              <a:t>Algunas: dig, nslookup</a:t>
            </a:r>
          </a:p>
          <a:p>
            <a:pPr lvl="1"/>
            <a:r>
              <a:rPr lang="es-AR" dirty="0"/>
              <a:t>Herramientas en Internet</a:t>
            </a:r>
            <a:endParaRPr lang="es-AR" noProof="0" dirty="0"/>
          </a:p>
          <a:p>
            <a:r>
              <a:rPr lang="es-AR" noProof="0" dirty="0"/>
              <a:t>Seguridad en DNS</a:t>
            </a:r>
          </a:p>
          <a:p>
            <a:pPr lvl="1"/>
            <a:r>
              <a:rPr lang="es-AR" noProof="0" dirty="0"/>
              <a:t>Problemas reconocidos</a:t>
            </a:r>
          </a:p>
          <a:p>
            <a:pPr lvl="1"/>
            <a:r>
              <a:rPr lang="es-AR" i="1" noProof="0" dirty="0"/>
              <a:t>Caché Poisoning</a:t>
            </a:r>
          </a:p>
          <a:p>
            <a:pPr lvl="1"/>
            <a:r>
              <a:rPr lang="es-AR" noProof="0" dirty="0"/>
              <a:t>Ataques de “DNS amplification”</a:t>
            </a:r>
          </a:p>
          <a:p>
            <a:pPr lvl="1"/>
            <a:r>
              <a:rPr lang="es-AR" noProof="0" dirty="0"/>
              <a:t>Confianza en los registros</a:t>
            </a:r>
          </a:p>
          <a:p>
            <a:pPr lvl="1"/>
            <a:r>
              <a:rPr lang="es-AR" noProof="0" dirty="0"/>
              <a:t>Aseguramiento de las transferencias de zonas</a:t>
            </a:r>
          </a:p>
        </p:txBody>
      </p:sp>
    </p:spTree>
    <p:extLst>
      <p:ext uri="{BB962C8B-B14F-4D97-AF65-F5344CB8AC3E}">
        <p14:creationId xmlns:p14="http://schemas.microsoft.com/office/powerpoint/2010/main" val="155336051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Especificacion del protocolo </a:t>
            </a:r>
            <a:br>
              <a:rPr lang="es-AR" noProof="0" dirty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17" y="1373396"/>
            <a:ext cx="4697766" cy="4152636"/>
          </a:xfrm>
        </p:spPr>
        <p:txBody>
          <a:bodyPr>
            <a:normAutofit fontScale="77500" lnSpcReduction="20000"/>
          </a:bodyPr>
          <a:lstStyle/>
          <a:p>
            <a:r>
              <a:rPr lang="es-AR" noProof="0" dirty="0"/>
              <a:t>Formato de paquetes DNS</a:t>
            </a:r>
          </a:p>
          <a:p>
            <a:pPr lvl="1"/>
            <a:r>
              <a:rPr lang="es-AR" dirty="0" err="1"/>
              <a:t>Header</a:t>
            </a:r>
            <a:endParaRPr lang="es-AR" dirty="0"/>
          </a:p>
          <a:p>
            <a:pPr lvl="2"/>
            <a:r>
              <a:rPr lang="es-AR" noProof="0" dirty="0"/>
              <a:t>Encabezado del protocolo</a:t>
            </a:r>
          </a:p>
          <a:p>
            <a:pPr lvl="1"/>
            <a:r>
              <a:rPr lang="es-AR" dirty="0"/>
              <a:t>Question Section</a:t>
            </a:r>
          </a:p>
          <a:p>
            <a:pPr lvl="2"/>
            <a:r>
              <a:rPr lang="es-AR" noProof="0" dirty="0"/>
              <a:t>La pregunta que hacemos al DNS</a:t>
            </a:r>
          </a:p>
          <a:p>
            <a:pPr lvl="3"/>
            <a:r>
              <a:rPr lang="es-AR" dirty="0" err="1"/>
              <a:t>Tuplas</a:t>
            </a:r>
            <a:r>
              <a:rPr lang="es-AR" dirty="0"/>
              <a:t> (</a:t>
            </a:r>
            <a:r>
              <a:rPr lang="es-AR" i="1" dirty="0" err="1"/>
              <a:t>Name</a:t>
            </a:r>
            <a:r>
              <a:rPr lang="es-AR" i="1" dirty="0"/>
              <a:t>, </a:t>
            </a:r>
            <a:r>
              <a:rPr lang="es-AR" i="1" dirty="0" err="1"/>
              <a:t>Type</a:t>
            </a:r>
            <a:r>
              <a:rPr lang="es-AR" i="1" dirty="0"/>
              <a:t>, </a:t>
            </a:r>
            <a:r>
              <a:rPr lang="es-AR" i="1" dirty="0" err="1"/>
              <a:t>Class</a:t>
            </a:r>
            <a:r>
              <a:rPr lang="es-AR" i="1" dirty="0"/>
              <a:t>)</a:t>
            </a:r>
            <a:endParaRPr lang="es-AR" noProof="0" dirty="0"/>
          </a:p>
          <a:p>
            <a:pPr lvl="1"/>
            <a:r>
              <a:rPr lang="es-AR" dirty="0"/>
              <a:t>Answer Section</a:t>
            </a:r>
          </a:p>
          <a:p>
            <a:pPr lvl="2"/>
            <a:r>
              <a:rPr lang="es-AR" noProof="0" dirty="0" err="1"/>
              <a:t>RRs</a:t>
            </a:r>
            <a:r>
              <a:rPr lang="es-AR" noProof="0" dirty="0"/>
              <a:t> que responden la pregunta (si es que hay), también en (N, T, C)</a:t>
            </a:r>
          </a:p>
          <a:p>
            <a:pPr lvl="1"/>
            <a:r>
              <a:rPr lang="es-AR" dirty="0"/>
              <a:t>Authority Section</a:t>
            </a:r>
          </a:p>
          <a:p>
            <a:pPr lvl="2"/>
            <a:r>
              <a:rPr lang="es-AR" noProof="0" dirty="0" err="1"/>
              <a:t>RRs</a:t>
            </a:r>
            <a:r>
              <a:rPr lang="es-AR" noProof="0" dirty="0"/>
              <a:t> que apuntan a una autoridad (opcional)</a:t>
            </a:r>
          </a:p>
          <a:p>
            <a:pPr lvl="1"/>
            <a:r>
              <a:rPr lang="es-AR" dirty="0"/>
              <a:t>Additional Section</a:t>
            </a:r>
          </a:p>
          <a:p>
            <a:pPr lvl="2"/>
            <a:r>
              <a:rPr lang="es-AR" noProof="0" dirty="0"/>
              <a:t>RRs que a juicio del DNS pueden ser útiles para quien está preguntando, y que pueden no ser autoritativos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41667" y="1524000"/>
            <a:ext cx="2412367" cy="3556000"/>
            <a:chOff x="5867400" y="1676400"/>
            <a:chExt cx="2895600" cy="4267200"/>
          </a:xfrm>
        </p:grpSpPr>
        <p:sp>
          <p:nvSpPr>
            <p:cNvPr id="4" name="Rounded Rectangle 3"/>
            <p:cNvSpPr/>
            <p:nvPr/>
          </p:nvSpPr>
          <p:spPr>
            <a:xfrm>
              <a:off x="5867400" y="1676400"/>
              <a:ext cx="2895600" cy="4267200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5">
                <a:solidFill>
                  <a:srgbClr val="333399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0" y="1752600"/>
              <a:ext cx="2438400" cy="53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4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Header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7400" y="2360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2448580"/>
              <a:ext cx="2438400" cy="53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4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Question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867400" y="3200400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96000" y="3515380"/>
              <a:ext cx="2438400" cy="53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4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Answer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867400" y="4265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4429780"/>
              <a:ext cx="2438400" cy="53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4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Authority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7400" y="51038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96000" y="5191780"/>
              <a:ext cx="2438400" cy="53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4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Additional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72707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Formato del paquete</a:t>
            </a:r>
            <a:br>
              <a:rPr lang="es-AR" noProof="0" dirty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191" y="1223705"/>
            <a:ext cx="5445983" cy="4302327"/>
          </a:xfrm>
        </p:spPr>
        <p:txBody>
          <a:bodyPr>
            <a:normAutofit fontScale="85000" lnSpcReduction="20000"/>
          </a:bodyPr>
          <a:lstStyle/>
          <a:p>
            <a:r>
              <a:rPr lang="es-AR" noProof="0" dirty="0"/>
              <a:t>Cada sección es una lista de RRs</a:t>
            </a:r>
          </a:p>
          <a:p>
            <a:r>
              <a:rPr lang="es-AR" noProof="0" dirty="0"/>
              <a:t>Cada RR se identifica por:</a:t>
            </a:r>
          </a:p>
          <a:p>
            <a:pPr lvl="1"/>
            <a:r>
              <a:rPr lang="es-AR" dirty="0" err="1"/>
              <a:t>Class</a:t>
            </a:r>
            <a:endParaRPr lang="es-AR" dirty="0"/>
          </a:p>
          <a:p>
            <a:pPr lvl="2"/>
            <a:r>
              <a:rPr lang="es-AR" dirty="0"/>
              <a:t>Identifica la aplicación, en Internet es siempre </a:t>
            </a:r>
            <a:r>
              <a:rPr lang="es-AR" b="1" u="sng" dirty="0"/>
              <a:t>IN</a:t>
            </a:r>
          </a:p>
          <a:p>
            <a:pPr lvl="1"/>
            <a:r>
              <a:rPr lang="es-AR" dirty="0" err="1"/>
              <a:t>Type</a:t>
            </a:r>
            <a:endParaRPr lang="es-AR" dirty="0"/>
          </a:p>
          <a:p>
            <a:pPr lvl="2"/>
            <a:r>
              <a:rPr lang="es-AR" dirty="0"/>
              <a:t>El tipo de RR</a:t>
            </a:r>
          </a:p>
          <a:p>
            <a:pPr lvl="3"/>
            <a:r>
              <a:rPr lang="es-AR" dirty="0"/>
              <a:t>SOA, MX, A, AAAA etc.</a:t>
            </a:r>
          </a:p>
          <a:p>
            <a:pPr lvl="1"/>
            <a:r>
              <a:rPr lang="es-AR" noProof="0" dirty="0" err="1"/>
              <a:t>Name</a:t>
            </a:r>
            <a:endParaRPr lang="es-AR" noProof="0" dirty="0"/>
          </a:p>
          <a:p>
            <a:pPr lvl="2"/>
            <a:r>
              <a:rPr lang="es-AR" dirty="0"/>
              <a:t>El nombre completo por el que estamos preguntando o por el que se está respondiendo</a:t>
            </a:r>
          </a:p>
          <a:p>
            <a:pPr lvl="1"/>
            <a:r>
              <a:rPr lang="es-AR" noProof="0" dirty="0"/>
              <a:t>Value</a:t>
            </a:r>
          </a:p>
          <a:p>
            <a:pPr lvl="2"/>
            <a:r>
              <a:rPr lang="es-AR" dirty="0"/>
              <a:t>El valor que el registro representa</a:t>
            </a:r>
          </a:p>
          <a:p>
            <a:pPr lvl="1"/>
            <a:r>
              <a:rPr lang="es-AR" noProof="0" dirty="0"/>
              <a:t>TTL</a:t>
            </a:r>
          </a:p>
          <a:p>
            <a:pPr lvl="2"/>
            <a:r>
              <a:rPr lang="es-AR" dirty="0"/>
              <a:t>Tiempo de vida del registro</a:t>
            </a:r>
            <a:endParaRPr lang="es-AR" noProof="0" dirty="0"/>
          </a:p>
        </p:txBody>
      </p:sp>
      <p:grpSp>
        <p:nvGrpSpPr>
          <p:cNvPr id="6" name="Group 15"/>
          <p:cNvGrpSpPr/>
          <p:nvPr/>
        </p:nvGrpSpPr>
        <p:grpSpPr>
          <a:xfrm>
            <a:off x="6298581" y="951406"/>
            <a:ext cx="2412367" cy="3556000"/>
            <a:chOff x="5867400" y="1676400"/>
            <a:chExt cx="2895600" cy="4267200"/>
          </a:xfrm>
          <a:scene3d>
            <a:camera prst="isometricLeftDown"/>
            <a:lightRig rig="threePt" dir="t"/>
          </a:scene3d>
        </p:grpSpPr>
        <p:sp>
          <p:nvSpPr>
            <p:cNvPr id="4" name="Rounded Rectangle 3"/>
            <p:cNvSpPr/>
            <p:nvPr/>
          </p:nvSpPr>
          <p:spPr>
            <a:xfrm>
              <a:off x="5867400" y="1676400"/>
              <a:ext cx="2895600" cy="4267200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5">
                <a:solidFill>
                  <a:srgbClr val="333399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0" y="1752600"/>
              <a:ext cx="2438400" cy="53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4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Header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7400" y="2360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2448580"/>
              <a:ext cx="2438400" cy="53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4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Question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867400" y="3200400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96000" y="3515380"/>
              <a:ext cx="2438400" cy="53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4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Answer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867400" y="4265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4429780"/>
              <a:ext cx="2438400" cy="53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4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Authority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7400" y="51038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96000" y="5191780"/>
              <a:ext cx="2438400" cy="53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4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Additional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066337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446" y="134509"/>
            <a:ext cx="4886359" cy="938761"/>
          </a:xfrm>
        </p:spPr>
        <p:txBody>
          <a:bodyPr>
            <a:normAutofit/>
          </a:bodyPr>
          <a:lstStyle/>
          <a:p>
            <a:br>
              <a:rPr lang="es-AR" noProof="0" dirty="0"/>
            </a:br>
            <a:r>
              <a:rPr lang="es-AR" noProof="0" dirty="0"/>
              <a:t>DNS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731" y="1264477"/>
            <a:ext cx="5609363" cy="4316015"/>
          </a:xfrm>
        </p:spPr>
        <p:txBody>
          <a:bodyPr>
            <a:normAutofit fontScale="85000" lnSpcReduction="10000"/>
          </a:bodyPr>
          <a:lstStyle/>
          <a:p>
            <a:r>
              <a:rPr lang="es-AR" dirty="0"/>
              <a:t>Campos</a:t>
            </a:r>
          </a:p>
          <a:p>
            <a:pPr lvl="1"/>
            <a:r>
              <a:rPr lang="es-AR" dirty="0"/>
              <a:t>Query ID</a:t>
            </a:r>
          </a:p>
          <a:p>
            <a:pPr lvl="2"/>
            <a:r>
              <a:rPr lang="es-AR" dirty="0"/>
              <a:t>Enlaza preguntas con sus respuestas</a:t>
            </a:r>
          </a:p>
          <a:p>
            <a:pPr lvl="2"/>
            <a:r>
              <a:rPr lang="es-AR" dirty="0"/>
              <a:t>(recordar que uno de los transportes posibles es UDP)</a:t>
            </a:r>
          </a:p>
          <a:p>
            <a:pPr lvl="1"/>
            <a:r>
              <a:rPr lang="es-AR" dirty="0"/>
              <a:t>OpCode: Operation code</a:t>
            </a:r>
          </a:p>
          <a:p>
            <a:pPr lvl="1"/>
            <a:r>
              <a:rPr lang="es-AR" dirty="0"/>
              <a:t>Rcode: Response code</a:t>
            </a:r>
          </a:p>
          <a:p>
            <a:pPr lvl="2"/>
            <a:r>
              <a:rPr lang="es-AR" dirty="0"/>
              <a:t>NOERROR, NXDOMAIN**, REFUSED, NOTAUTH</a:t>
            </a:r>
          </a:p>
          <a:p>
            <a:r>
              <a:rPr lang="es-AR" dirty="0"/>
              <a:t>Flags:</a:t>
            </a:r>
          </a:p>
          <a:p>
            <a:pPr lvl="1"/>
            <a:r>
              <a:rPr lang="es-AR" dirty="0"/>
              <a:t>Dan informacion y proporcionan semántica</a:t>
            </a:r>
            <a:endParaRPr lang="es-AR" noProof="0" dirty="0"/>
          </a:p>
          <a:p>
            <a:pPr lvl="1"/>
            <a:r>
              <a:rPr lang="es-AR" dirty="0"/>
              <a:t>Flags usuales:</a:t>
            </a:r>
          </a:p>
          <a:p>
            <a:pPr lvl="2"/>
            <a:r>
              <a:rPr lang="es-AR" dirty="0"/>
              <a:t>QR (query / response), AA (auth. answer), TC (truncation), RD (recursion desired), RA (recursion available)</a:t>
            </a:r>
          </a:p>
          <a:p>
            <a:pPr lvl="1"/>
            <a:endParaRPr lang="es-AR" noProof="0" dirty="0"/>
          </a:p>
          <a:p>
            <a:pPr lvl="1"/>
            <a:endParaRPr lang="es-AR" noProof="0" dirty="0"/>
          </a:p>
        </p:txBody>
      </p:sp>
      <p:grpSp>
        <p:nvGrpSpPr>
          <p:cNvPr id="6" name="Group 15"/>
          <p:cNvGrpSpPr/>
          <p:nvPr/>
        </p:nvGrpSpPr>
        <p:grpSpPr>
          <a:xfrm>
            <a:off x="6272467" y="1114785"/>
            <a:ext cx="2438480" cy="3063665"/>
            <a:chOff x="5867400" y="1676400"/>
            <a:chExt cx="2895600" cy="4267200"/>
          </a:xfrm>
          <a:scene3d>
            <a:camera prst="isometricLeftDown"/>
            <a:lightRig rig="threePt" dir="t"/>
          </a:scene3d>
        </p:grpSpPr>
        <p:sp>
          <p:nvSpPr>
            <p:cNvPr id="4" name="Rounded Rectangle 3"/>
            <p:cNvSpPr/>
            <p:nvPr/>
          </p:nvSpPr>
          <p:spPr>
            <a:xfrm>
              <a:off x="5867400" y="1676400"/>
              <a:ext cx="2895600" cy="4267200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5">
                <a:solidFill>
                  <a:srgbClr val="333399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0" y="1752600"/>
              <a:ext cx="2438400" cy="61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4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Header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7400" y="2360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2448580"/>
              <a:ext cx="2438400" cy="61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4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Question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867400" y="3200400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96000" y="3515380"/>
              <a:ext cx="2438400" cy="61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4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Answer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867400" y="4265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4429780"/>
              <a:ext cx="2438400" cy="61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4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Authority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7400" y="51038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96000" y="5191780"/>
              <a:ext cx="2438400" cy="61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4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Additional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416283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446" y="134509"/>
            <a:ext cx="4886359" cy="938761"/>
          </a:xfrm>
        </p:spPr>
        <p:txBody>
          <a:bodyPr>
            <a:normAutofit/>
          </a:bodyPr>
          <a:lstStyle/>
          <a:p>
            <a:br>
              <a:rPr lang="es-AR" noProof="0" dirty="0"/>
            </a:br>
            <a:r>
              <a:rPr lang="es-AR" noProof="0" dirty="0"/>
              <a:t>DNS Header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731" y="1264477"/>
            <a:ext cx="5609363" cy="4316015"/>
          </a:xfrm>
        </p:spPr>
        <p:txBody>
          <a:bodyPr>
            <a:normAutofit/>
          </a:bodyPr>
          <a:lstStyle/>
          <a:p>
            <a:r>
              <a:rPr lang="es-AR" dirty="0"/>
              <a:t>Mas campos:</a:t>
            </a:r>
          </a:p>
          <a:p>
            <a:pPr lvl="1"/>
            <a:r>
              <a:rPr lang="es-AR" dirty="0"/>
              <a:t>QDCount:</a:t>
            </a:r>
          </a:p>
          <a:p>
            <a:pPr lvl="2"/>
            <a:r>
              <a:rPr lang="es-AR" dirty="0"/>
              <a:t>Numero de preguntas en Q.S.</a:t>
            </a:r>
          </a:p>
          <a:p>
            <a:pPr lvl="1"/>
            <a:r>
              <a:rPr lang="es-AR" dirty="0"/>
              <a:t>ANCount</a:t>
            </a:r>
          </a:p>
          <a:p>
            <a:pPr lvl="2"/>
            <a:r>
              <a:rPr lang="es-AR" dirty="0"/>
              <a:t>Numero de preguntas en A.S.</a:t>
            </a:r>
          </a:p>
          <a:p>
            <a:pPr lvl="1"/>
            <a:r>
              <a:rPr lang="es-AR" dirty="0"/>
              <a:t>NSCount</a:t>
            </a:r>
          </a:p>
          <a:p>
            <a:pPr lvl="2"/>
            <a:r>
              <a:rPr lang="es-AR" dirty="0"/>
              <a:t>Numero de RR en Auth. S.</a:t>
            </a:r>
          </a:p>
          <a:p>
            <a:pPr lvl="1"/>
            <a:r>
              <a:rPr lang="es-AR" dirty="0"/>
              <a:t>ARCount</a:t>
            </a:r>
          </a:p>
          <a:p>
            <a:pPr lvl="2"/>
            <a:r>
              <a:rPr lang="es-AR" dirty="0"/>
              <a:t>Numero de RR en Add. S.</a:t>
            </a:r>
          </a:p>
          <a:p>
            <a:pPr lvl="1"/>
            <a:endParaRPr lang="es-AR" noProof="0" dirty="0"/>
          </a:p>
          <a:p>
            <a:pPr lvl="1"/>
            <a:endParaRPr lang="es-AR" noProof="0" dirty="0"/>
          </a:p>
        </p:txBody>
      </p:sp>
      <p:grpSp>
        <p:nvGrpSpPr>
          <p:cNvPr id="6" name="Group 15"/>
          <p:cNvGrpSpPr/>
          <p:nvPr/>
        </p:nvGrpSpPr>
        <p:grpSpPr>
          <a:xfrm>
            <a:off x="6272467" y="1114785"/>
            <a:ext cx="2438480" cy="3063665"/>
            <a:chOff x="5867400" y="1676400"/>
            <a:chExt cx="2895600" cy="4267200"/>
          </a:xfrm>
          <a:scene3d>
            <a:camera prst="isometricLeftDown"/>
            <a:lightRig rig="threePt" dir="t"/>
          </a:scene3d>
        </p:grpSpPr>
        <p:sp>
          <p:nvSpPr>
            <p:cNvPr id="4" name="Rounded Rectangle 3"/>
            <p:cNvSpPr/>
            <p:nvPr/>
          </p:nvSpPr>
          <p:spPr>
            <a:xfrm>
              <a:off x="5867400" y="1676400"/>
              <a:ext cx="2895600" cy="4267200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5">
                <a:solidFill>
                  <a:srgbClr val="333399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6000" y="1752600"/>
              <a:ext cx="2438400" cy="61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4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Header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7400" y="2360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2448580"/>
              <a:ext cx="2438400" cy="61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4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Question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867400" y="3200400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96000" y="3515380"/>
              <a:ext cx="2438400" cy="61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4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Answer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867400" y="42656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4429780"/>
              <a:ext cx="2438400" cy="61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4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Authority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7400" y="5103812"/>
              <a:ext cx="2895600" cy="1588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96000" y="5191780"/>
              <a:ext cx="2438400" cy="61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45" b="1" dirty="0">
                  <a:solidFill>
                    <a:srgbClr val="333399"/>
                  </a:solidFill>
                  <a:latin typeface="Courier New" pitchFamily="49" charset="0"/>
                  <a:cs typeface="Courier New" pitchFamily="49" charset="0"/>
                </a:rPr>
                <a:t>Additional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13109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Conceptos básicos</a:t>
            </a:r>
            <a:br>
              <a:rPr lang="es-AR" noProof="0" dirty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801" y="1223705"/>
            <a:ext cx="6984067" cy="4128967"/>
          </a:xfrm>
        </p:spPr>
        <p:txBody>
          <a:bodyPr/>
          <a:lstStyle/>
          <a:p>
            <a:r>
              <a:rPr lang="es-AR" noProof="0" dirty="0"/>
              <a:t>Primarios y secundarios</a:t>
            </a:r>
          </a:p>
          <a:p>
            <a:pPr lvl="1"/>
            <a:r>
              <a:rPr lang="es-AR" dirty="0"/>
              <a:t>Cada zona tiene que tener </a:t>
            </a:r>
            <a:r>
              <a:rPr lang="es-AR" i="1" u="sng" dirty="0"/>
              <a:t>al menos</a:t>
            </a:r>
            <a:r>
              <a:rPr lang="es-AR" dirty="0"/>
              <a:t> un servidor de nombres que sea </a:t>
            </a:r>
            <a:r>
              <a:rPr lang="es-AR" i="1" u="sng" dirty="0"/>
              <a:t>autoritativo</a:t>
            </a:r>
            <a:r>
              <a:rPr lang="es-AR" dirty="0"/>
              <a:t> para ella</a:t>
            </a:r>
          </a:p>
          <a:p>
            <a:pPr lvl="1"/>
            <a:r>
              <a:rPr lang="es-AR" noProof="0" dirty="0"/>
              <a:t>Este es el </a:t>
            </a:r>
            <a:r>
              <a:rPr lang="es-AR" i="1" u="sng" noProof="0" dirty="0"/>
              <a:t>primario</a:t>
            </a:r>
            <a:r>
              <a:rPr lang="es-AR" noProof="0" dirty="0"/>
              <a:t> de la zona</a:t>
            </a:r>
          </a:p>
          <a:p>
            <a:pPr lvl="1"/>
            <a:r>
              <a:rPr lang="es-AR" dirty="0"/>
              <a:t>Por motivos de redundancia, se recomienda tener uno o más servidores </a:t>
            </a:r>
            <a:r>
              <a:rPr lang="es-AR" i="1" u="sng" dirty="0"/>
              <a:t>secundarios</a:t>
            </a:r>
            <a:r>
              <a:rPr lang="es-AR" dirty="0"/>
              <a:t> para la misma</a:t>
            </a:r>
          </a:p>
          <a:p>
            <a:pPr lvl="2"/>
            <a:r>
              <a:rPr lang="es-AR" noProof="0" dirty="0"/>
              <a:t>Los secundarios también son autoritativos</a:t>
            </a:r>
          </a:p>
          <a:p>
            <a:r>
              <a:rPr lang="es-AR" noProof="0" dirty="0"/>
              <a:t>Transferencia de zonas</a:t>
            </a:r>
          </a:p>
          <a:p>
            <a:pPr lvl="1"/>
            <a:r>
              <a:rPr lang="es-AR" dirty="0"/>
              <a:t>Para no tener que configurar la misma información dos o tres veces, y para facilitar la operación, existe un protocolo de transferencia de zonas (AXFR)</a:t>
            </a:r>
            <a:endParaRPr lang="es-AR" noProof="0" dirty="0"/>
          </a:p>
          <a:p>
            <a:pPr lvl="1"/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89246995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/>
              <a:t>Conceptos básicos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Terminología sobre consultas</a:t>
            </a:r>
          </a:p>
          <a:p>
            <a:pPr lvl="1"/>
            <a:r>
              <a:rPr lang="es-AR" noProof="0" dirty="0"/>
              <a:t>Consultas directas</a:t>
            </a:r>
          </a:p>
          <a:p>
            <a:pPr lvl="2"/>
            <a:r>
              <a:rPr lang="es-AR" noProof="0" dirty="0"/>
              <a:t>De nombre a dirección</a:t>
            </a:r>
          </a:p>
          <a:p>
            <a:pPr lvl="3"/>
            <a:r>
              <a:rPr lang="es-AR" noProof="0" dirty="0"/>
              <a:t>A</a:t>
            </a:r>
          </a:p>
          <a:p>
            <a:pPr lvl="1"/>
            <a:r>
              <a:rPr lang="es-AR" noProof="0" dirty="0"/>
              <a:t>Consultas reversas</a:t>
            </a:r>
          </a:p>
          <a:p>
            <a:pPr lvl="2"/>
            <a:r>
              <a:rPr lang="es-AR" noProof="0" dirty="0"/>
              <a:t>De dirección a nombre</a:t>
            </a:r>
          </a:p>
          <a:p>
            <a:pPr lvl="3"/>
            <a:r>
              <a:rPr lang="es-AR" noProof="0" dirty="0"/>
              <a:t>PTR</a:t>
            </a:r>
          </a:p>
          <a:p>
            <a:pPr lvl="2"/>
            <a:r>
              <a:rPr lang="es-AR" dirty="0"/>
              <a:t>Cuidado con el concepto de “inversas”</a:t>
            </a:r>
          </a:p>
        </p:txBody>
      </p:sp>
    </p:spTree>
    <p:extLst>
      <p:ext uri="{BB962C8B-B14F-4D97-AF65-F5344CB8AC3E}">
        <p14:creationId xmlns:p14="http://schemas.microsoft.com/office/powerpoint/2010/main" val="19574273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Transporte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801" y="1060326"/>
            <a:ext cx="6984067" cy="4128967"/>
          </a:xfrm>
        </p:spPr>
        <p:txBody>
          <a:bodyPr/>
          <a:lstStyle/>
          <a:p>
            <a:r>
              <a:rPr lang="en-US" sz="1815" dirty="0" err="1"/>
              <a:t>Clientes</a:t>
            </a:r>
            <a:r>
              <a:rPr lang="en-US" sz="1815" dirty="0"/>
              <a:t> y </a:t>
            </a:r>
            <a:r>
              <a:rPr lang="en-US" sz="1815" dirty="0" err="1"/>
              <a:t>servidores</a:t>
            </a:r>
            <a:r>
              <a:rPr lang="en-US" sz="1815" dirty="0"/>
              <a:t> </a:t>
            </a:r>
            <a:r>
              <a:rPr lang="en-US" sz="1815" dirty="0" err="1"/>
              <a:t>pueden</a:t>
            </a:r>
            <a:r>
              <a:rPr lang="en-US" sz="1815" dirty="0"/>
              <a:t> </a:t>
            </a:r>
            <a:r>
              <a:rPr lang="en-US" sz="1815" dirty="0" err="1"/>
              <a:t>elegir</a:t>
            </a:r>
            <a:r>
              <a:rPr lang="en-US" sz="1815" dirty="0"/>
              <a:t> entre TCP y UDP, los </a:t>
            </a:r>
            <a:r>
              <a:rPr lang="en-US" sz="1815" dirty="0" err="1"/>
              <a:t>servidores</a:t>
            </a:r>
            <a:r>
              <a:rPr lang="en-US" sz="1815" dirty="0"/>
              <a:t> DEBEN </a:t>
            </a:r>
            <a:r>
              <a:rPr lang="en-US" sz="1815" dirty="0" err="1"/>
              <a:t>atender</a:t>
            </a:r>
            <a:r>
              <a:rPr lang="en-US" sz="1815" dirty="0"/>
              <a:t> en ambos</a:t>
            </a:r>
          </a:p>
          <a:p>
            <a:pPr lvl="1"/>
            <a:r>
              <a:rPr lang="en-US" sz="1815" dirty="0"/>
              <a:t>UDP </a:t>
            </a:r>
            <a:r>
              <a:rPr lang="en-US" sz="1815" dirty="0" err="1"/>
              <a:t>puerto</a:t>
            </a:r>
            <a:r>
              <a:rPr lang="en-US" sz="1815" dirty="0"/>
              <a:t> 53</a:t>
            </a:r>
          </a:p>
          <a:p>
            <a:pPr lvl="1"/>
            <a:r>
              <a:rPr lang="en-US" sz="1815" dirty="0"/>
              <a:t>TCP </a:t>
            </a:r>
            <a:r>
              <a:rPr lang="en-US" sz="1815" dirty="0" err="1"/>
              <a:t>puerto</a:t>
            </a:r>
            <a:r>
              <a:rPr lang="en-US" sz="1815" dirty="0"/>
              <a:t> 53</a:t>
            </a:r>
          </a:p>
          <a:p>
            <a:r>
              <a:rPr lang="en-US" sz="1815" dirty="0"/>
              <a:t>UDP:</a:t>
            </a:r>
          </a:p>
          <a:p>
            <a:pPr lvl="1"/>
            <a:r>
              <a:rPr lang="en-US" sz="1815" dirty="0"/>
              <a:t>El </a:t>
            </a:r>
            <a:r>
              <a:rPr lang="en-US" sz="1815" dirty="0" err="1"/>
              <a:t>preferido</a:t>
            </a:r>
            <a:r>
              <a:rPr lang="en-US" sz="1815" dirty="0"/>
              <a:t> </a:t>
            </a:r>
            <a:r>
              <a:rPr lang="en-US" sz="1815" dirty="0" err="1"/>
              <a:t>por</a:t>
            </a:r>
            <a:r>
              <a:rPr lang="en-US" sz="1815" dirty="0"/>
              <a:t> </a:t>
            </a:r>
            <a:r>
              <a:rPr lang="en-US" sz="1815" dirty="0" err="1"/>
              <a:t>clientes</a:t>
            </a:r>
            <a:r>
              <a:rPr lang="en-US" sz="1815" dirty="0"/>
              <a:t> finales</a:t>
            </a:r>
          </a:p>
          <a:p>
            <a:pPr lvl="2"/>
            <a:r>
              <a:rPr lang="en-US" sz="1513" dirty="0"/>
              <a:t>Las </a:t>
            </a:r>
            <a:r>
              <a:rPr lang="en-US" sz="1513" dirty="0" err="1"/>
              <a:t>consultas</a:t>
            </a:r>
            <a:r>
              <a:rPr lang="en-US" sz="1513" dirty="0"/>
              <a:t> </a:t>
            </a:r>
            <a:r>
              <a:rPr lang="en-US" sz="1513" dirty="0" err="1"/>
              <a:t>pueden</a:t>
            </a:r>
            <a:r>
              <a:rPr lang="en-US" sz="1513" dirty="0"/>
              <a:t> </a:t>
            </a:r>
            <a:r>
              <a:rPr lang="en-US" sz="1513" dirty="0" err="1"/>
              <a:t>truncarse</a:t>
            </a:r>
            <a:r>
              <a:rPr lang="en-US" sz="1513" dirty="0"/>
              <a:t> (MTU)</a:t>
            </a:r>
          </a:p>
          <a:p>
            <a:r>
              <a:rPr lang="en-US" sz="1815" dirty="0"/>
              <a:t>TCP:</a:t>
            </a:r>
          </a:p>
          <a:p>
            <a:pPr lvl="1"/>
            <a:r>
              <a:rPr lang="en-US" sz="1815" dirty="0"/>
              <a:t>El </a:t>
            </a:r>
            <a:r>
              <a:rPr lang="en-US" sz="1815" dirty="0" err="1"/>
              <a:t>preferido</a:t>
            </a:r>
            <a:r>
              <a:rPr lang="en-US" sz="1815" dirty="0"/>
              <a:t> </a:t>
            </a:r>
            <a:r>
              <a:rPr lang="en-US" sz="1815" dirty="0" err="1"/>
              <a:t>para</a:t>
            </a:r>
            <a:r>
              <a:rPr lang="en-US" sz="1815" dirty="0"/>
              <a:t> </a:t>
            </a:r>
            <a:r>
              <a:rPr lang="en-US" sz="1815" dirty="0" err="1"/>
              <a:t>las</a:t>
            </a:r>
            <a:r>
              <a:rPr lang="en-US" sz="1815" dirty="0"/>
              <a:t> </a:t>
            </a:r>
            <a:r>
              <a:rPr lang="en-US" sz="1815" dirty="0" err="1"/>
              <a:t>consultas</a:t>
            </a:r>
            <a:r>
              <a:rPr lang="en-US" sz="1815" dirty="0"/>
              <a:t> </a:t>
            </a:r>
            <a:r>
              <a:rPr lang="en-US" sz="1815" dirty="0" err="1"/>
              <a:t>recursivas</a:t>
            </a:r>
            <a:r>
              <a:rPr lang="en-US" sz="1815" dirty="0"/>
              <a:t> </a:t>
            </a:r>
            <a:r>
              <a:rPr lang="en-US" sz="1815" dirty="0" err="1"/>
              <a:t>servidor-servidor</a:t>
            </a:r>
            <a:endParaRPr lang="en-US" sz="1815" dirty="0"/>
          </a:p>
          <a:p>
            <a:pPr lvl="2"/>
            <a:r>
              <a:rPr lang="en-US" sz="1513" dirty="0"/>
              <a:t>Las </a:t>
            </a:r>
            <a:r>
              <a:rPr lang="en-US" sz="1513" dirty="0" err="1"/>
              <a:t>consultas</a:t>
            </a:r>
            <a:r>
              <a:rPr lang="en-US" sz="1513" dirty="0"/>
              <a:t> no se </a:t>
            </a:r>
            <a:r>
              <a:rPr lang="en-US" sz="1513" dirty="0" err="1"/>
              <a:t>truncan</a:t>
            </a:r>
            <a:endParaRPr lang="en-US" sz="1513" dirty="0"/>
          </a:p>
          <a:p>
            <a:pPr lvl="2"/>
            <a:r>
              <a:rPr lang="en-US" sz="1513" dirty="0" err="1"/>
              <a:t>Existe</a:t>
            </a:r>
            <a:r>
              <a:rPr lang="en-US" sz="1513" dirty="0"/>
              <a:t> la </a:t>
            </a:r>
            <a:r>
              <a:rPr lang="en-US" sz="1513" dirty="0" err="1"/>
              <a:t>posibilidad</a:t>
            </a:r>
            <a:r>
              <a:rPr lang="en-US" sz="1513" dirty="0"/>
              <a:t> de un failover de </a:t>
            </a:r>
            <a:r>
              <a:rPr lang="en-US" sz="1513" dirty="0" err="1"/>
              <a:t>una</a:t>
            </a:r>
            <a:r>
              <a:rPr lang="en-US" sz="1513" dirty="0"/>
              <a:t> a </a:t>
            </a:r>
            <a:r>
              <a:rPr lang="en-US" sz="1513" dirty="0" err="1"/>
              <a:t>otra</a:t>
            </a:r>
            <a:endParaRPr lang="en-US" sz="1513" dirty="0"/>
          </a:p>
        </p:txBody>
      </p:sp>
    </p:spTree>
    <p:extLst>
      <p:ext uri="{BB962C8B-B14F-4D97-AF65-F5344CB8AC3E}">
        <p14:creationId xmlns:p14="http://schemas.microsoft.com/office/powerpoint/2010/main" val="269453132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6" y="25589"/>
            <a:ext cx="5276864" cy="7598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s-AR" dirty="0"/>
              <a:t>Operación: Consultas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143901" y="952500"/>
            <a:ext cx="6856199" cy="2984500"/>
          </a:xfrm>
        </p:spPr>
        <p:txBody>
          <a:bodyPr/>
          <a:lstStyle/>
          <a:p>
            <a:pPr eaLnBrk="1" hangingPunct="1"/>
            <a:r>
              <a:rPr lang="es-AR" dirty="0"/>
              <a:t>Esquema de una consulta DNS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354" y="1476375"/>
            <a:ext cx="7213293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1270867" y="4508500"/>
            <a:ext cx="190450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UY" sz="1966" dirty="0">
                <a:solidFill>
                  <a:srgbClr val="333399"/>
                </a:solidFill>
                <a:ea typeface="Arial" charset="0"/>
                <a:cs typeface="Arial" charset="0"/>
              </a:rPr>
              <a:t>“resolver” local</a:t>
            </a:r>
            <a:endParaRPr lang="en-US" sz="1966" dirty="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73683" y="4508500"/>
            <a:ext cx="19045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UY" sz="1966" dirty="0">
                <a:solidFill>
                  <a:srgbClr val="333399"/>
                </a:solidFill>
                <a:ea typeface="Arial" charset="0"/>
                <a:cs typeface="Arial" charset="0"/>
              </a:rPr>
              <a:t>DNS recursivo local</a:t>
            </a:r>
            <a:endParaRPr lang="en-US" sz="1966" dirty="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13017" y="4318000"/>
            <a:ext cx="1841017" cy="88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s-UY" sz="1966" dirty="0">
                <a:solidFill>
                  <a:srgbClr val="333399"/>
                </a:solidFill>
                <a:ea typeface="Arial" charset="0"/>
                <a:cs typeface="Arial" charset="0"/>
              </a:rPr>
              <a:t>Otros servidores </a:t>
            </a:r>
          </a:p>
          <a:p>
            <a:pPr algn="ctr">
              <a:defRPr/>
            </a:pPr>
            <a:r>
              <a:rPr lang="es-UY" sz="1966" dirty="0">
                <a:solidFill>
                  <a:srgbClr val="333399"/>
                </a:solidFill>
                <a:ea typeface="Arial" charset="0"/>
                <a:cs typeface="Arial" charset="0"/>
              </a:rPr>
              <a:t>autoritativos</a:t>
            </a:r>
            <a:endParaRPr lang="en-US" sz="1966" dirty="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40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Operación</a:t>
            </a:r>
            <a:br>
              <a:rPr lang="es-AR" noProof="0" dirty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01" y="1198992"/>
            <a:ext cx="6856199" cy="4381500"/>
          </a:xfrm>
        </p:spPr>
        <p:txBody>
          <a:bodyPr>
            <a:normAutofit fontScale="92500" lnSpcReduction="10000"/>
          </a:bodyPr>
          <a:lstStyle/>
          <a:p>
            <a:r>
              <a:rPr lang="es-AR" noProof="0" dirty="0"/>
              <a:t>Esquema de una consulta DNS (II)</a:t>
            </a:r>
          </a:p>
          <a:p>
            <a:pPr lvl="1"/>
            <a:r>
              <a:rPr lang="es-AR" dirty="0"/>
              <a:t>El PC final tiene un </a:t>
            </a:r>
            <a:r>
              <a:rPr lang="es-AR" i="1" dirty="0"/>
              <a:t>resolver</a:t>
            </a:r>
            <a:r>
              <a:rPr lang="es-AR" dirty="0"/>
              <a:t> local</a:t>
            </a:r>
          </a:p>
          <a:p>
            <a:pPr lvl="2"/>
            <a:r>
              <a:rPr lang="es-AR" dirty="0"/>
              <a:t>Archivo /</a:t>
            </a:r>
            <a:r>
              <a:rPr lang="es-AR" dirty="0" err="1"/>
              <a:t>etc</a:t>
            </a:r>
            <a:r>
              <a:rPr lang="es-AR" dirty="0"/>
              <a:t>/hosts</a:t>
            </a:r>
          </a:p>
          <a:p>
            <a:pPr lvl="3"/>
            <a:r>
              <a:rPr lang="es-AR" dirty="0"/>
              <a:t>Si aquí hay una entrada, se responde desde aquí</a:t>
            </a:r>
          </a:p>
          <a:p>
            <a:pPr lvl="2"/>
            <a:r>
              <a:rPr lang="es-AR" noProof="0" dirty="0"/>
              <a:t>Apunta a un servidor DNS</a:t>
            </a:r>
          </a:p>
          <a:p>
            <a:pPr lvl="1"/>
            <a:r>
              <a:rPr lang="es-AR" dirty="0"/>
              <a:t>Cada DNS trata de responder de:</a:t>
            </a:r>
          </a:p>
          <a:p>
            <a:pPr lvl="2"/>
            <a:r>
              <a:rPr lang="es-AR" noProof="0" dirty="0"/>
              <a:t>Sus </a:t>
            </a:r>
            <a:r>
              <a:rPr lang="es-AR" i="1" noProof="0" dirty="0" err="1"/>
              <a:t>hints</a:t>
            </a:r>
            <a:endParaRPr lang="es-AR" noProof="0" dirty="0"/>
          </a:p>
          <a:p>
            <a:pPr lvl="2"/>
            <a:r>
              <a:rPr lang="es-AR" noProof="0" dirty="0"/>
              <a:t>Su caché</a:t>
            </a:r>
          </a:p>
          <a:p>
            <a:pPr lvl="2"/>
            <a:r>
              <a:rPr lang="es-AR" dirty="0"/>
              <a:t>Sus zonas autoritativas</a:t>
            </a:r>
          </a:p>
          <a:p>
            <a:pPr lvl="1"/>
            <a:r>
              <a:rPr lang="es-AR" noProof="0" dirty="0"/>
              <a:t>Cada DNS cachea de forma agresiva todo los </a:t>
            </a:r>
            <a:r>
              <a:rPr lang="es-AR" noProof="0" dirty="0" err="1"/>
              <a:t>RRs</a:t>
            </a:r>
            <a:r>
              <a:rPr lang="es-AR" noProof="0" dirty="0"/>
              <a:t> que sean posibles</a:t>
            </a:r>
          </a:p>
          <a:p>
            <a:pPr lvl="2"/>
            <a:r>
              <a:rPr lang="es-AR" dirty="0"/>
              <a:t>¿Hasta cuando? Se guía por los tiempos establecidos en los registros SOA y en los </a:t>
            </a:r>
            <a:r>
              <a:rPr lang="es-AR" dirty="0" err="1"/>
              <a:t>TTLs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60918150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Operación</a:t>
            </a:r>
            <a:r>
              <a:rPr lang="en-US" dirty="0"/>
              <a:t>: </a:t>
            </a:r>
            <a:r>
              <a:rPr lang="en-US" dirty="0" err="1"/>
              <a:t>Consultas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801" y="1169245"/>
            <a:ext cx="6984067" cy="4128967"/>
          </a:xfrm>
        </p:spPr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consulta</a:t>
            </a:r>
            <a:r>
              <a:rPr lang="en-US" dirty="0"/>
              <a:t> DNS (III)</a:t>
            </a:r>
          </a:p>
          <a:p>
            <a:pPr lvl="1"/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consulta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ser:</a:t>
            </a:r>
          </a:p>
          <a:p>
            <a:pPr lvl="2"/>
            <a:r>
              <a:rPr lang="en-US" dirty="0"/>
              <a:t>No </a:t>
            </a:r>
            <a:r>
              <a:rPr lang="en-US" dirty="0" err="1"/>
              <a:t>recursiva</a:t>
            </a:r>
            <a:endParaRPr lang="en-US" dirty="0"/>
          </a:p>
          <a:p>
            <a:pPr lvl="3"/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servidores</a:t>
            </a:r>
            <a:r>
              <a:rPr lang="en-US" dirty="0"/>
              <a:t> DEBEN </a:t>
            </a:r>
            <a:r>
              <a:rPr lang="en-US" dirty="0" err="1"/>
              <a:t>soportarlas</a:t>
            </a:r>
            <a:endParaRPr lang="en-US" dirty="0"/>
          </a:p>
          <a:p>
            <a:pPr lvl="3"/>
            <a:r>
              <a:rPr lang="en-US" dirty="0"/>
              <a:t>La </a:t>
            </a:r>
            <a:r>
              <a:rPr lang="en-US" dirty="0" err="1"/>
              <a:t>respuesta</a:t>
            </a:r>
            <a:r>
              <a:rPr lang="en-US" dirty="0"/>
              <a:t> final </a:t>
            </a:r>
            <a:r>
              <a:rPr lang="en-US" dirty="0" err="1"/>
              <a:t>podrá</a:t>
            </a:r>
            <a:r>
              <a:rPr lang="en-US" dirty="0"/>
              <a:t> o no </a:t>
            </a:r>
            <a:r>
              <a:rPr lang="en-US" dirty="0" err="1"/>
              <a:t>llegar</a:t>
            </a:r>
            <a:endParaRPr lang="en-US" dirty="0"/>
          </a:p>
          <a:p>
            <a:pPr lvl="4"/>
            <a:r>
              <a:rPr lang="en-US" dirty="0" err="1"/>
              <a:t>Dependiendo</a:t>
            </a:r>
            <a:r>
              <a:rPr lang="en-US" dirty="0"/>
              <a:t> de hints y </a:t>
            </a:r>
            <a:r>
              <a:rPr lang="en-US" dirty="0" err="1"/>
              <a:t>cachés</a:t>
            </a:r>
            <a:endParaRPr lang="en-US" dirty="0"/>
          </a:p>
          <a:p>
            <a:pPr lvl="2"/>
            <a:r>
              <a:rPr lang="en-US" dirty="0" err="1"/>
              <a:t>Recursiva</a:t>
            </a:r>
            <a:endParaRPr lang="en-US" dirty="0"/>
          </a:p>
          <a:p>
            <a:pPr lvl="3"/>
            <a:r>
              <a:rPr lang="en-US" dirty="0" err="1"/>
              <a:t>Opcional</a:t>
            </a:r>
            <a:endParaRPr lang="en-US" dirty="0"/>
          </a:p>
          <a:p>
            <a:pPr lvl="3"/>
            <a:r>
              <a:rPr lang="en-US" dirty="0"/>
              <a:t>La </a:t>
            </a:r>
            <a:r>
              <a:rPr lang="en-US" dirty="0" err="1"/>
              <a:t>respuesta</a:t>
            </a:r>
            <a:r>
              <a:rPr lang="en-US" dirty="0"/>
              <a:t> final SIEMPRE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devuelta</a:t>
            </a:r>
            <a:endParaRPr lang="en-US" dirty="0"/>
          </a:p>
          <a:p>
            <a:pPr lvl="2"/>
            <a:r>
              <a:rPr lang="en-US" dirty="0" err="1"/>
              <a:t>Inversa</a:t>
            </a:r>
            <a:endParaRPr lang="en-US" dirty="0"/>
          </a:p>
          <a:p>
            <a:pPr lvl="3"/>
            <a:r>
              <a:rPr lang="en-US" dirty="0"/>
              <a:t>No </a:t>
            </a:r>
            <a:r>
              <a:rPr lang="en-US" dirty="0" err="1"/>
              <a:t>usada</a:t>
            </a:r>
            <a:r>
              <a:rPr lang="en-US" dirty="0"/>
              <a:t> en Internet, </a:t>
            </a:r>
            <a:r>
              <a:rPr lang="en-US" dirty="0" err="1"/>
              <a:t>nunca</a:t>
            </a:r>
            <a:r>
              <a:rPr lang="en-US" dirty="0"/>
              <a:t> se </a:t>
            </a:r>
            <a:r>
              <a:rPr lang="en-US" dirty="0" err="1"/>
              <a:t>implemento</a:t>
            </a:r>
            <a:r>
              <a:rPr lang="en-US" dirty="0"/>
              <a:t> </a:t>
            </a:r>
            <a:r>
              <a:rPr lang="en-US" dirty="0" err="1"/>
              <a:t>completamente</a:t>
            </a:r>
            <a:endParaRPr lang="en-US" dirty="0"/>
          </a:p>
          <a:p>
            <a:pPr lvl="3"/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busca</a:t>
            </a:r>
            <a:r>
              <a:rPr lang="en-US" dirty="0"/>
              <a:t> el name dado un </a:t>
            </a:r>
            <a:r>
              <a:rPr lang="en-US" dirty="0" err="1"/>
              <a:t>cierto</a:t>
            </a:r>
            <a:r>
              <a:rPr lang="en-US" dirty="0"/>
              <a:t> RR</a:t>
            </a:r>
          </a:p>
          <a:p>
            <a:pPr lvl="4"/>
            <a:r>
              <a:rPr lang="en-US" dirty="0"/>
              <a:t>NO </a:t>
            </a:r>
            <a:r>
              <a:rPr lang="en-US" dirty="0" err="1"/>
              <a:t>confundir</a:t>
            </a:r>
            <a:r>
              <a:rPr lang="en-US" dirty="0"/>
              <a:t> con la </a:t>
            </a:r>
            <a:r>
              <a:rPr lang="en-US" dirty="0" err="1"/>
              <a:t>consulta</a:t>
            </a:r>
            <a:r>
              <a:rPr lang="en-US" dirty="0"/>
              <a:t> “</a:t>
            </a:r>
            <a:r>
              <a:rPr lang="en-US" dirty="0" err="1"/>
              <a:t>reversa</a:t>
            </a:r>
            <a:r>
              <a:rPr lang="en-US" dirty="0"/>
              <a:t>” de </a:t>
            </a:r>
            <a:r>
              <a:rPr lang="en-US" dirty="0" err="1"/>
              <a:t>numeros</a:t>
            </a:r>
            <a:r>
              <a:rPr lang="en-US" dirty="0"/>
              <a:t> IP a </a:t>
            </a:r>
            <a:r>
              <a:rPr lang="en-US" dirty="0" err="1"/>
              <a:t>nombres</a:t>
            </a:r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884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>
                <a:solidFill>
                  <a:schemeClr val="tx1"/>
                </a:solidFill>
              </a:rPr>
              <a:t>INTRODUCCIÓN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 dirty="0"/>
              <a:t>DNS: Doman Name System</a:t>
            </a:r>
          </a:p>
        </p:txBody>
      </p:sp>
    </p:spTree>
    <p:extLst>
      <p:ext uri="{BB962C8B-B14F-4D97-AF65-F5344CB8AC3E}">
        <p14:creationId xmlns:p14="http://schemas.microsoft.com/office/powerpoint/2010/main" val="36095611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Operación</a:t>
            </a:r>
            <a:r>
              <a:rPr lang="en-US" dirty="0"/>
              <a:t>: </a:t>
            </a:r>
            <a:r>
              <a:rPr lang="en-US" dirty="0" err="1"/>
              <a:t>Consultas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801" y="1070306"/>
            <a:ext cx="6984067" cy="4128967"/>
          </a:xfrm>
        </p:spPr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consulta</a:t>
            </a:r>
            <a:r>
              <a:rPr lang="en-US" dirty="0"/>
              <a:t> DNS (IV):</a:t>
            </a:r>
          </a:p>
          <a:p>
            <a:pPr lvl="1"/>
            <a:r>
              <a:rPr lang="en-US" dirty="0" err="1"/>
              <a:t>Recursión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Este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del </a:t>
            </a:r>
            <a:r>
              <a:rPr lang="en-US" dirty="0" err="1"/>
              <a:t>cual</a:t>
            </a:r>
            <a:r>
              <a:rPr lang="en-US" dirty="0"/>
              <a:t> el </a:t>
            </a:r>
            <a:r>
              <a:rPr lang="en-US" dirty="0" err="1"/>
              <a:t>árbol</a:t>
            </a:r>
            <a:r>
              <a:rPr lang="en-US" dirty="0"/>
              <a:t> se forma</a:t>
            </a:r>
          </a:p>
          <a:p>
            <a:pPr lvl="2"/>
            <a:r>
              <a:rPr lang="en-US" dirty="0"/>
              <a:t>Si un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recibe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consulta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: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(IN, A, </a:t>
            </a:r>
            <a:r>
              <a:rPr lang="en-US" dirty="0">
                <a:latin typeface="Courier New" pitchFamily="49" charset="0"/>
                <a:cs typeface="Courier New" pitchFamily="49" charset="0"/>
                <a:hlinkClick r:id="rId2"/>
              </a:rPr>
              <a:t>www.adinet.com.uy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err="1"/>
              <a:t>Debe</a:t>
            </a:r>
            <a:r>
              <a:rPr lang="en-US" dirty="0"/>
              <a:t>:</a:t>
            </a:r>
          </a:p>
          <a:p>
            <a:pPr lvl="3"/>
            <a:r>
              <a:rPr lang="en-US" dirty="0" err="1"/>
              <a:t>Buscar</a:t>
            </a:r>
            <a:r>
              <a:rPr lang="en-US" dirty="0"/>
              <a:t> la </a:t>
            </a:r>
            <a:r>
              <a:rPr lang="en-US" dirty="0" err="1"/>
              <a:t>raíz</a:t>
            </a:r>
            <a:endParaRPr lang="en-US" dirty="0"/>
          </a:p>
          <a:p>
            <a:pPr lvl="3"/>
            <a:r>
              <a:rPr lang="en-US" dirty="0" err="1"/>
              <a:t>Buscar</a:t>
            </a:r>
            <a:r>
              <a:rPr lang="en-US" dirty="0"/>
              <a:t> el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uy</a:t>
            </a:r>
            <a:r>
              <a:rPr lang="en-US" dirty="0"/>
              <a:t>”</a:t>
            </a:r>
          </a:p>
          <a:p>
            <a:pPr lvl="3"/>
            <a:r>
              <a:rPr lang="en-US" dirty="0" err="1"/>
              <a:t>Buscar</a:t>
            </a:r>
            <a:r>
              <a:rPr lang="en-US" dirty="0"/>
              <a:t> el 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com.uy</a:t>
            </a:r>
            <a:r>
              <a:rPr lang="en-US" dirty="0"/>
              <a:t>”</a:t>
            </a:r>
          </a:p>
          <a:p>
            <a:pPr lvl="3"/>
            <a:r>
              <a:rPr lang="en-US" dirty="0" err="1"/>
              <a:t>Buscar</a:t>
            </a:r>
            <a:r>
              <a:rPr lang="en-US" dirty="0"/>
              <a:t> el 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adinet.com.uy</a:t>
            </a:r>
            <a:r>
              <a:rPr lang="en-US" dirty="0"/>
              <a:t>”</a:t>
            </a:r>
          </a:p>
          <a:p>
            <a:pPr lvl="3"/>
            <a:r>
              <a:rPr lang="en-US" dirty="0" err="1"/>
              <a:t>Buscar</a:t>
            </a:r>
            <a:r>
              <a:rPr lang="en-US" dirty="0"/>
              <a:t> el 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www.adinet.com.uy</a:t>
            </a:r>
            <a:r>
              <a:rPr lang="en-US" dirty="0"/>
              <a:t>”</a:t>
            </a:r>
          </a:p>
          <a:p>
            <a:pPr lvl="2"/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decimos</a:t>
            </a:r>
            <a:r>
              <a:rPr lang="en-US" dirty="0"/>
              <a:t>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decimos</a:t>
            </a:r>
            <a:r>
              <a:rPr lang="en-US" dirty="0"/>
              <a:t>:</a:t>
            </a:r>
          </a:p>
          <a:p>
            <a:pPr lvl="3"/>
            <a:r>
              <a:rPr lang="en-US" dirty="0" err="1"/>
              <a:t>Seguir</a:t>
            </a:r>
            <a:r>
              <a:rPr lang="en-US" dirty="0"/>
              <a:t> la </a:t>
            </a:r>
            <a:r>
              <a:rPr lang="en-US" dirty="0" err="1"/>
              <a:t>pista</a:t>
            </a:r>
            <a:r>
              <a:rPr lang="en-US" dirty="0"/>
              <a:t> de la </a:t>
            </a:r>
            <a:r>
              <a:rPr lang="en-US" i="1" u="sng" dirty="0" err="1"/>
              <a:t>autoridad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184344117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Delegación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 se </a:t>
            </a:r>
            <a:r>
              <a:rPr lang="en-US" dirty="0" err="1"/>
              <a:t>producen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delegaciones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través</a:t>
            </a:r>
            <a:r>
              <a:rPr lang="en-US" dirty="0"/>
              <a:t> de los </a:t>
            </a:r>
            <a:r>
              <a:rPr lang="en-US" dirty="0" err="1"/>
              <a:t>registros</a:t>
            </a:r>
            <a:r>
              <a:rPr lang="en-US" dirty="0"/>
              <a:t> NS mas </a:t>
            </a:r>
            <a:r>
              <a:rPr lang="en-US" dirty="0" err="1"/>
              <a:t>sus</a:t>
            </a:r>
            <a:r>
              <a:rPr lang="en-US" dirty="0"/>
              <a:t> “glue records”</a:t>
            </a:r>
          </a:p>
          <a:p>
            <a:pPr lvl="1"/>
            <a:r>
              <a:rPr lang="en-US" dirty="0"/>
              <a:t>En </a:t>
            </a:r>
            <a:r>
              <a:rPr lang="en-US" dirty="0" err="1"/>
              <a:t>zona</a:t>
            </a:r>
            <a:r>
              <a:rPr lang="en-US" dirty="0"/>
              <a:t> “tld1”:</a:t>
            </a:r>
          </a:p>
          <a:p>
            <a:pPr lvl="2"/>
            <a:r>
              <a:rPr lang="en-US" dirty="0"/>
              <a:t>RR: “subdominio.tld1  IN  NS ns.subdominio.tld1”</a:t>
            </a:r>
          </a:p>
          <a:p>
            <a:pPr lvl="2"/>
            <a:r>
              <a:rPr lang="en-US" dirty="0"/>
              <a:t>GR: “ns.subdominio.tld1 IN A 200.40.30.245”</a:t>
            </a:r>
          </a:p>
          <a:p>
            <a:pPr lvl="3"/>
            <a:r>
              <a:rPr lang="en-US" dirty="0"/>
              <a:t>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registro</a:t>
            </a:r>
            <a:r>
              <a:rPr lang="en-US" dirty="0"/>
              <a:t> 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autoritativo</a:t>
            </a:r>
            <a:r>
              <a:rPr lang="en-US" dirty="0"/>
              <a:t>, ¡</a:t>
            </a:r>
            <a:r>
              <a:rPr lang="en-US" dirty="0" err="1"/>
              <a:t>es</a:t>
            </a:r>
            <a:r>
              <a:rPr lang="en-US" dirty="0"/>
              <a:t> de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zona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En </a:t>
            </a:r>
            <a:r>
              <a:rPr lang="en-US" dirty="0" err="1"/>
              <a:t>zona</a:t>
            </a:r>
            <a:r>
              <a:rPr lang="en-US" dirty="0"/>
              <a:t> “subdominio.tld1”</a:t>
            </a:r>
          </a:p>
          <a:p>
            <a:pPr lvl="2"/>
            <a:r>
              <a:rPr lang="en-US" dirty="0"/>
              <a:t>RR: “ns.subdominio.tld1 IN A 200.40.30.245” </a:t>
            </a:r>
          </a:p>
          <a:p>
            <a:pPr lvl="3"/>
            <a:r>
              <a:rPr lang="en-US" dirty="0"/>
              <a:t>Este </a:t>
            </a:r>
            <a:r>
              <a:rPr lang="en-US" dirty="0" err="1"/>
              <a:t>registro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autoritativo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16F56-31A1-8849-B716-24606A27C39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1968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Operación</a:t>
            </a:r>
            <a:r>
              <a:rPr lang="en-US" dirty="0"/>
              <a:t>: Root Servers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801" y="1114785"/>
            <a:ext cx="6984067" cy="4128967"/>
          </a:xfrm>
        </p:spPr>
        <p:txBody>
          <a:bodyPr/>
          <a:lstStyle/>
          <a:p>
            <a:r>
              <a:rPr lang="en-US" dirty="0"/>
              <a:t>¿Como </a:t>
            </a:r>
            <a:r>
              <a:rPr lang="en-US" dirty="0" err="1"/>
              <a:t>arranca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? </a:t>
            </a:r>
            <a:r>
              <a:rPr lang="en-US" dirty="0" err="1"/>
              <a:t>Buscando</a:t>
            </a:r>
            <a:r>
              <a:rPr lang="en-US" dirty="0"/>
              <a:t> la </a:t>
            </a:r>
            <a:r>
              <a:rPr lang="en-US" i="1" dirty="0" err="1"/>
              <a:t>raíz</a:t>
            </a:r>
            <a:endParaRPr lang="en-US" dirty="0"/>
          </a:p>
          <a:p>
            <a:r>
              <a:rPr lang="en-US" dirty="0"/>
              <a:t>Root servers</a:t>
            </a:r>
          </a:p>
          <a:p>
            <a:pPr lvl="1"/>
            <a:r>
              <a:rPr lang="en-US" dirty="0"/>
              <a:t>Son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servidores</a:t>
            </a:r>
            <a:r>
              <a:rPr lang="en-US" dirty="0"/>
              <a:t> </a:t>
            </a:r>
            <a:r>
              <a:rPr lang="en-US" i="1" u="sng" dirty="0" err="1"/>
              <a:t>bien</a:t>
            </a:r>
            <a:r>
              <a:rPr lang="en-US" i="1" u="sng" dirty="0"/>
              <a:t> </a:t>
            </a:r>
            <a:r>
              <a:rPr lang="en-US" i="1" u="sng" dirty="0" err="1"/>
              <a:t>conocidos</a:t>
            </a:r>
            <a:r>
              <a:rPr lang="en-US" dirty="0"/>
              <a:t> </a:t>
            </a:r>
            <a:r>
              <a:rPr lang="en-US" dirty="0" err="1"/>
              <a:t>repartidos</a:t>
            </a:r>
            <a:r>
              <a:rPr lang="en-US" dirty="0"/>
              <a:t> en el </a:t>
            </a:r>
            <a:r>
              <a:rPr lang="en-US" dirty="0" err="1"/>
              <a:t>mundo</a:t>
            </a:r>
            <a:endParaRPr lang="en-US" dirty="0"/>
          </a:p>
          <a:p>
            <a:pPr lvl="1"/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servidores</a:t>
            </a:r>
            <a:r>
              <a:rPr lang="en-US" dirty="0"/>
              <a:t> DNS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los </a:t>
            </a:r>
            <a:r>
              <a:rPr lang="en-US" dirty="0" err="1"/>
              <a:t>instala</a:t>
            </a:r>
            <a:r>
              <a:rPr lang="en-US" dirty="0"/>
              <a:t> </a:t>
            </a:r>
            <a:r>
              <a:rPr lang="en-US" dirty="0" err="1"/>
              <a:t>vienen</a:t>
            </a:r>
            <a:r>
              <a:rPr lang="en-US" dirty="0"/>
              <a:t> un un </a:t>
            </a:r>
            <a:r>
              <a:rPr lang="en-US" i="1" dirty="0"/>
              <a:t>hint file</a:t>
            </a:r>
            <a:r>
              <a:rPr lang="en-US" dirty="0"/>
              <a:t> de los root servers</a:t>
            </a:r>
          </a:p>
          <a:p>
            <a:r>
              <a:rPr lang="en-US" dirty="0"/>
              <a:t>¿Como se </a:t>
            </a:r>
            <a:r>
              <a:rPr lang="en-US" dirty="0" err="1"/>
              <a:t>sigue</a:t>
            </a:r>
            <a:r>
              <a:rPr lang="en-US" dirty="0"/>
              <a:t> la </a:t>
            </a:r>
            <a:r>
              <a:rPr lang="en-US" i="1" u="sng" dirty="0" err="1"/>
              <a:t>autoridad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zona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delegar</a:t>
            </a:r>
            <a:r>
              <a:rPr lang="en-US" dirty="0"/>
              <a:t> sub-</a:t>
            </a:r>
            <a:r>
              <a:rPr lang="en-US" dirty="0" err="1"/>
              <a:t>zonas</a:t>
            </a:r>
            <a:r>
              <a:rPr lang="en-US" dirty="0"/>
              <a:t> a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servidores</a:t>
            </a:r>
            <a:endParaRPr lang="en-US" dirty="0"/>
          </a:p>
          <a:p>
            <a:pPr lvl="1"/>
            <a:r>
              <a:rPr lang="en-US" i="1" dirty="0"/>
              <a:t>Glue records</a:t>
            </a:r>
            <a:endParaRPr lang="en-US" dirty="0"/>
          </a:p>
          <a:p>
            <a:pPr lvl="2"/>
            <a:r>
              <a:rPr lang="en-US" dirty="0"/>
              <a:t>Son </a:t>
            </a:r>
            <a:r>
              <a:rPr lang="en-US" dirty="0" err="1"/>
              <a:t>registros</a:t>
            </a:r>
            <a:r>
              <a:rPr lang="en-US" dirty="0"/>
              <a:t> NS (</a:t>
            </a:r>
            <a:r>
              <a:rPr lang="en-US" i="1" dirty="0"/>
              <a:t>name server</a:t>
            </a:r>
            <a:r>
              <a:rPr lang="en-US" dirty="0"/>
              <a:t>)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apuntan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sub-</a:t>
            </a:r>
            <a:r>
              <a:rPr lang="en-US" dirty="0" err="1"/>
              <a:t>zona</a:t>
            </a:r>
            <a:r>
              <a:rPr lang="en-US" dirty="0"/>
              <a:t>, </a:t>
            </a:r>
            <a:r>
              <a:rPr lang="en-US" dirty="0" err="1"/>
              <a:t>realizando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delegación</a:t>
            </a:r>
            <a:r>
              <a:rPr lang="en-US" dirty="0"/>
              <a:t> de </a:t>
            </a:r>
            <a:r>
              <a:rPr lang="en-US" dirty="0" err="1"/>
              <a:t>autoridad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9272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Operación</a:t>
            </a:r>
            <a:r>
              <a:rPr lang="en-US" dirty="0"/>
              <a:t>: Root Servers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901" y="952501"/>
            <a:ext cx="6856199" cy="4635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(</a:t>
            </a:r>
            <a:r>
              <a:rPr lang="en-US" dirty="0" err="1"/>
              <a:t>Fuente</a:t>
            </a:r>
            <a:r>
              <a:rPr lang="en-US" dirty="0"/>
              <a:t>: </a:t>
            </a:r>
            <a:r>
              <a:rPr lang="en-US" i="1" dirty="0"/>
              <a:t>Wikipedia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Observación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“distributed using </a:t>
            </a:r>
            <a:r>
              <a:rPr lang="en-US" i="1" dirty="0" err="1"/>
              <a:t>anycast</a:t>
            </a:r>
            <a:r>
              <a:rPr lang="en-US" i="1" dirty="0"/>
              <a:t>”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copias</a:t>
            </a:r>
            <a:r>
              <a:rPr lang="en-US" dirty="0"/>
              <a:t> en el </a:t>
            </a:r>
            <a:r>
              <a:rPr lang="en-US" dirty="0" err="1"/>
              <a:t>mundo</a:t>
            </a:r>
            <a:r>
              <a:rPr lang="en-US" dirty="0"/>
              <a:t> de los </a:t>
            </a:r>
            <a:r>
              <a:rPr lang="en-US" dirty="0" err="1"/>
              <a:t>mismos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700" y="1476376"/>
            <a:ext cx="6173753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4072741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Operación</a:t>
            </a:r>
            <a:r>
              <a:rPr lang="en-US" dirty="0"/>
              <a:t>: Root Servers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Fuente</a:t>
            </a:r>
            <a:r>
              <a:rPr lang="en-US" dirty="0"/>
              <a:t>: </a:t>
            </a:r>
            <a:r>
              <a:rPr lang="en-US" i="1" dirty="0"/>
              <a:t>Wikipedia</a:t>
            </a:r>
            <a:r>
              <a:rPr lang="en-US" dirty="0"/>
              <a:t>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4687" y="1984656"/>
            <a:ext cx="5651930" cy="315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145969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>
                <a:solidFill>
                  <a:schemeClr val="tx1"/>
                </a:solidFill>
              </a:rPr>
              <a:t>herramientas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/>
              <a:t>DNS: Doman Name System</a:t>
            </a:r>
          </a:p>
        </p:txBody>
      </p:sp>
    </p:spTree>
    <p:extLst>
      <p:ext uri="{BB962C8B-B14F-4D97-AF65-F5344CB8AC3E}">
        <p14:creationId xmlns:p14="http://schemas.microsoft.com/office/powerpoint/2010/main" val="129247827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Herramientas: Dig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noProof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734" y="1460500"/>
            <a:ext cx="614323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3937167" y="1587500"/>
            <a:ext cx="2348883" cy="317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rtlCol="0" anchor="ctr"/>
          <a:lstStyle/>
          <a:p>
            <a:pPr algn="ctr"/>
            <a:endParaRPr lang="en-US" sz="1275"/>
          </a:p>
        </p:txBody>
      </p:sp>
      <p:sp>
        <p:nvSpPr>
          <p:cNvPr id="6" name="Oval 5"/>
          <p:cNvSpPr/>
          <p:nvPr/>
        </p:nvSpPr>
        <p:spPr>
          <a:xfrm>
            <a:off x="1270868" y="2603500"/>
            <a:ext cx="3872483" cy="3175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rtlCol="0" anchor="ctr"/>
          <a:lstStyle/>
          <a:p>
            <a:pPr algn="ctr"/>
            <a:endParaRPr lang="en-US" sz="1275"/>
          </a:p>
        </p:txBody>
      </p:sp>
      <p:sp>
        <p:nvSpPr>
          <p:cNvPr id="7" name="Oval 6"/>
          <p:cNvSpPr/>
          <p:nvPr/>
        </p:nvSpPr>
        <p:spPr>
          <a:xfrm>
            <a:off x="1207384" y="3238501"/>
            <a:ext cx="5776983" cy="5080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rtlCol="0" anchor="ctr"/>
          <a:lstStyle/>
          <a:p>
            <a:pPr algn="ctr"/>
            <a:endParaRPr lang="en-US" sz="1275"/>
          </a:p>
        </p:txBody>
      </p:sp>
      <p:sp>
        <p:nvSpPr>
          <p:cNvPr id="8" name="Oval 7"/>
          <p:cNvSpPr/>
          <p:nvPr/>
        </p:nvSpPr>
        <p:spPr>
          <a:xfrm>
            <a:off x="1143900" y="3746501"/>
            <a:ext cx="5776983" cy="508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rtlCol="0" anchor="ctr"/>
          <a:lstStyle/>
          <a:p>
            <a:pPr algn="ctr"/>
            <a:endParaRPr lang="en-US" sz="1275"/>
          </a:p>
        </p:txBody>
      </p:sp>
      <p:sp>
        <p:nvSpPr>
          <p:cNvPr id="9" name="Oval 8"/>
          <p:cNvSpPr/>
          <p:nvPr/>
        </p:nvSpPr>
        <p:spPr>
          <a:xfrm>
            <a:off x="1334351" y="2984500"/>
            <a:ext cx="5078666" cy="3175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rtlCol="0" anchor="ctr"/>
          <a:lstStyle/>
          <a:p>
            <a:pPr algn="ctr"/>
            <a:endParaRPr lang="en-US" sz="1275"/>
          </a:p>
        </p:txBody>
      </p:sp>
    </p:spTree>
    <p:extLst>
      <p:ext uri="{BB962C8B-B14F-4D97-AF65-F5344CB8AC3E}">
        <p14:creationId xmlns:p14="http://schemas.microsoft.com/office/powerpoint/2010/main" val="3840425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Herramientas</a:t>
            </a:r>
            <a:r>
              <a:rPr lang="en-US" dirty="0"/>
              <a:t>: Dig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801" y="1332625"/>
            <a:ext cx="6984067" cy="4128967"/>
          </a:xfrm>
        </p:spPr>
        <p:txBody>
          <a:bodyPr/>
          <a:lstStyle/>
          <a:p>
            <a:r>
              <a:rPr lang="en-US" dirty="0"/>
              <a:t>DIG: </a:t>
            </a:r>
            <a:r>
              <a:rPr lang="en-US" dirty="0" err="1"/>
              <a:t>consultas</a:t>
            </a:r>
            <a:r>
              <a:rPr lang="en-US" dirty="0"/>
              <a:t> </a:t>
            </a:r>
            <a:r>
              <a:rPr lang="en-US" dirty="0" err="1"/>
              <a:t>reversas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3607" y="1768304"/>
            <a:ext cx="5816660" cy="360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4027402" y="1877223"/>
            <a:ext cx="2856750" cy="317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2" tIns="38091" rIns="76182" bIns="38091" rtlCol="0" anchor="ctr"/>
          <a:lstStyle/>
          <a:p>
            <a:pPr algn="ctr"/>
            <a:endParaRPr lang="en-US" sz="1275"/>
          </a:p>
        </p:txBody>
      </p:sp>
    </p:spTree>
    <p:extLst>
      <p:ext uri="{BB962C8B-B14F-4D97-AF65-F5344CB8AC3E}">
        <p14:creationId xmlns:p14="http://schemas.microsoft.com/office/powerpoint/2010/main" val="984672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Herramientas</a:t>
            </a:r>
            <a:r>
              <a:rPr lang="en-US" dirty="0"/>
              <a:t>: Dig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801" y="1387085"/>
            <a:ext cx="6984067" cy="4128967"/>
          </a:xfrm>
        </p:spPr>
        <p:txBody>
          <a:bodyPr/>
          <a:lstStyle/>
          <a:p>
            <a:r>
              <a:rPr lang="en-US" dirty="0"/>
              <a:t>DIG: </a:t>
            </a:r>
            <a:r>
              <a:rPr lang="en-US" dirty="0" err="1"/>
              <a:t>Consulta</a:t>
            </a:r>
            <a:r>
              <a:rPr lang="en-US" dirty="0"/>
              <a:t> con </a:t>
            </a:r>
            <a:r>
              <a:rPr lang="en-US" dirty="0" err="1"/>
              <a:t>traza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1183" y="1768303"/>
            <a:ext cx="5199044" cy="381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8716617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Herramientas</a:t>
            </a:r>
            <a:r>
              <a:rPr lang="en-US" dirty="0"/>
              <a:t>: </a:t>
            </a:r>
            <a:r>
              <a:rPr lang="en-US" i="1" dirty="0" err="1"/>
              <a:t>nslookup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801" y="1387085"/>
            <a:ext cx="6984067" cy="4128967"/>
          </a:xfrm>
        </p:spPr>
        <p:txBody>
          <a:bodyPr/>
          <a:lstStyle/>
          <a:p>
            <a:r>
              <a:rPr lang="en-US" dirty="0"/>
              <a:t>Era el </a:t>
            </a:r>
            <a:r>
              <a:rPr lang="en-US" dirty="0" err="1"/>
              <a:t>clásico</a:t>
            </a:r>
            <a:endParaRPr lang="en-US" dirty="0"/>
          </a:p>
          <a:p>
            <a:pPr lvl="1"/>
            <a:r>
              <a:rPr lang="en-US" dirty="0"/>
              <a:t>Un </a:t>
            </a:r>
            <a:r>
              <a:rPr lang="en-US" dirty="0" err="1"/>
              <a:t>poco</a:t>
            </a:r>
            <a:r>
              <a:rPr lang="en-US" dirty="0"/>
              <a:t> en </a:t>
            </a:r>
            <a:r>
              <a:rPr lang="en-US" dirty="0" err="1"/>
              <a:t>desuso</a:t>
            </a:r>
            <a:endParaRPr lang="en-US" dirty="0"/>
          </a:p>
          <a:p>
            <a:pPr lvl="1"/>
            <a:r>
              <a:rPr lang="en-US" dirty="0"/>
              <a:t>Es lo </a:t>
            </a:r>
            <a:r>
              <a:rPr lang="en-US" dirty="0" err="1"/>
              <a:t>unico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con Windows</a:t>
            </a:r>
          </a:p>
          <a:p>
            <a:pPr lvl="1"/>
            <a:r>
              <a:rPr lang="en-US" dirty="0"/>
              <a:t>Linea de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pura</a:t>
            </a:r>
            <a:r>
              <a:rPr lang="en-US" dirty="0"/>
              <a:t> o </a:t>
            </a:r>
            <a:r>
              <a:rPr lang="en-US" dirty="0" err="1"/>
              <a:t>interactivo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shell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6151" y="3200887"/>
            <a:ext cx="5943626" cy="232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4426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/>
              <a:t>Introducción (1)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El protocolo IP asigna direcciones individuales a todos los hosts en una cierta red</a:t>
            </a:r>
          </a:p>
          <a:p>
            <a:r>
              <a:rPr lang="es-AR" noProof="0" dirty="0"/>
              <a:t>Estas direcciones son simplemente números binarios sin mayor estructura</a:t>
            </a:r>
          </a:p>
          <a:p>
            <a:r>
              <a:rPr lang="es-AR" noProof="0" dirty="0"/>
              <a:t>Para enviar tráfico IP de un host a otro esto es técnicamente lo único que hace falta</a:t>
            </a:r>
          </a:p>
          <a:p>
            <a:r>
              <a:rPr lang="es-AR" noProof="0" dirty="0"/>
              <a:t>Sin embargo, para los usuarios de la red es prácticamente imposible recordar o manejar estos números, es preferible contar con identificadores textuales</a:t>
            </a:r>
          </a:p>
        </p:txBody>
      </p:sp>
    </p:spTree>
    <p:extLst>
      <p:ext uri="{BB962C8B-B14F-4D97-AF65-F5344CB8AC3E}">
        <p14:creationId xmlns:p14="http://schemas.microsoft.com/office/powerpoint/2010/main" val="19531004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387328" y="3176868"/>
            <a:ext cx="6473798" cy="787613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ctr">
              <a:lnSpc>
                <a:spcPct val="109000"/>
              </a:lnSpc>
              <a:tabLst>
                <a:tab pos="355385" algn="l"/>
                <a:tab pos="720376" algn="l"/>
                <a:tab pos="1085366" algn="l"/>
                <a:tab pos="1440752" algn="l"/>
                <a:tab pos="1805742" algn="l"/>
                <a:tab pos="2170732" algn="l"/>
                <a:tab pos="2526118" algn="l"/>
                <a:tab pos="2900713" algn="l"/>
                <a:tab pos="3256098" algn="l"/>
                <a:tab pos="3621089" algn="l"/>
                <a:tab pos="3976474" algn="l"/>
                <a:tab pos="4351070" algn="l"/>
                <a:tab pos="4696850" algn="l"/>
                <a:tab pos="5071445" algn="l"/>
                <a:tab pos="5426831" algn="l"/>
                <a:tab pos="5791821" algn="l"/>
                <a:tab pos="6156811" algn="l"/>
                <a:tab pos="6512197" algn="l"/>
                <a:tab pos="6877187" algn="l"/>
                <a:tab pos="7242178" algn="l"/>
                <a:tab pos="7376648" algn="l"/>
              </a:tabLst>
            </a:pPr>
            <a:r>
              <a:rPr lang="en-US" sz="2571" dirty="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  <a:sym typeface="Calibri Bold" charset="0"/>
              </a:rPr>
              <a:t>Fin del </a:t>
            </a:r>
            <a:r>
              <a:rPr lang="en-US" sz="2571" dirty="0" err="1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  <a:sym typeface="Calibri Bold" charset="0"/>
              </a:rPr>
              <a:t>Capítulo</a:t>
            </a:r>
            <a:r>
              <a:rPr lang="en-US" sz="2571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  <a:sym typeface="Calibri Bold" charset="0"/>
              </a:rPr>
              <a:t> I</a:t>
            </a:r>
            <a:endParaRPr lang="en-US" sz="3630" dirty="0">
              <a:solidFill>
                <a:srgbClr val="D9D9D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/>
              <a:cs typeface="Arial"/>
              <a:sym typeface="Calibri Bold" charset="0"/>
            </a:endParaRPr>
          </a:p>
        </p:txBody>
      </p:sp>
      <p:sp>
        <p:nvSpPr>
          <p:cNvPr id="81923" name="Rectangle 2"/>
          <p:cNvSpPr>
            <a:spLocks/>
          </p:cNvSpPr>
          <p:nvPr/>
        </p:nvSpPr>
        <p:spPr bwMode="auto">
          <a:xfrm>
            <a:off x="1548213" y="4259836"/>
            <a:ext cx="6224067" cy="30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lnSpc>
                <a:spcPct val="90000"/>
              </a:lnSpc>
              <a:spcBef>
                <a:spcPts val="1125"/>
              </a:spcBef>
              <a:tabLst>
                <a:tab pos="355385" algn="l"/>
                <a:tab pos="720376" algn="l"/>
                <a:tab pos="1085366" algn="l"/>
                <a:tab pos="1440752" algn="l"/>
                <a:tab pos="1805742" algn="l"/>
                <a:tab pos="2170732" algn="l"/>
                <a:tab pos="2526118" algn="l"/>
                <a:tab pos="2900713" algn="l"/>
                <a:tab pos="3256098" algn="l"/>
                <a:tab pos="3621089" algn="l"/>
                <a:tab pos="3976474" algn="l"/>
                <a:tab pos="4351070" algn="l"/>
                <a:tab pos="4696850" algn="l"/>
                <a:tab pos="5071445" algn="l"/>
                <a:tab pos="5426831" algn="l"/>
                <a:tab pos="5791821" algn="l"/>
                <a:tab pos="6156811" algn="l"/>
                <a:tab pos="6512197" algn="l"/>
                <a:tab pos="6877187" algn="l"/>
                <a:tab pos="7242178" algn="l"/>
                <a:tab pos="7376648" algn="l"/>
              </a:tabLst>
            </a:pPr>
            <a:r>
              <a:rPr lang="en-US" sz="2118" dirty="0">
                <a:solidFill>
                  <a:srgbClr val="CCCCFF"/>
                </a:solidFill>
                <a:latin typeface="Gill Sans" charset="0"/>
                <a:cs typeface="Gill Sans" charset="0"/>
                <a:sym typeface="Gill Sans" charset="0"/>
              </a:rPr>
              <a:t>Tutorial de DNS LACNIC</a:t>
            </a: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4492158" y="5491683"/>
            <a:ext cx="163286" cy="16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1pPr>
            <a:lvl2pPr marL="37931725" indent="-37474525"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eaLnBrk="0" hangingPunct="0"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9144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13716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18288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96CF0258-4B6C-6B48-BC45-5BBCF126E5AB}" type="slidenum">
              <a:rPr lang="en-US" sz="605">
                <a:solidFill>
                  <a:schemeClr val="tx1"/>
                </a:solidFill>
                <a:latin typeface="Gill Sans" charset="0"/>
                <a:cs typeface="Gill Sans" charset="0"/>
                <a:sym typeface="Gill Sans" charset="0"/>
              </a:rPr>
              <a:pPr algn="ctr" eaLnBrk="1" hangingPunct="1">
                <a:lnSpc>
                  <a:spcPct val="100000"/>
                </a:lnSpc>
              </a:pPr>
              <a:t>50</a:t>
            </a:fld>
            <a:endParaRPr lang="en-US" sz="605">
              <a:solidFill>
                <a:schemeClr val="tx1"/>
              </a:solidFill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396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/>
              <a:t>Introducción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DNS: </a:t>
            </a:r>
            <a:r>
              <a:rPr lang="es-AR" i="1" noProof="0" dirty="0"/>
              <a:t>Domain Name System</a:t>
            </a:r>
            <a:endParaRPr lang="es-AR" noProof="0" dirty="0"/>
          </a:p>
          <a:p>
            <a:r>
              <a:rPr lang="es-AR" noProof="0" dirty="0"/>
              <a:t>Propósito básico:</a:t>
            </a:r>
          </a:p>
          <a:p>
            <a:pPr lvl="1"/>
            <a:r>
              <a:rPr lang="es-AR" noProof="0" dirty="0"/>
              <a:t>Traducir números IP en nombres textuales mas amigables para los usuarios “humanos” de la red</a:t>
            </a:r>
          </a:p>
          <a:p>
            <a:r>
              <a:rPr lang="es-AR" noProof="0" dirty="0"/>
              <a:t>Propósitos adicionales:</a:t>
            </a:r>
          </a:p>
          <a:p>
            <a:pPr lvl="1"/>
            <a:r>
              <a:rPr lang="es-AR" noProof="0" dirty="0"/>
              <a:t>Soporte a diferentes servicios a dar sobre la red</a:t>
            </a:r>
          </a:p>
          <a:p>
            <a:pPr lvl="2"/>
            <a:r>
              <a:rPr lang="es-AR" noProof="0" dirty="0"/>
              <a:t>Correo electrónico</a:t>
            </a:r>
          </a:p>
          <a:p>
            <a:pPr lvl="2"/>
            <a:r>
              <a:rPr lang="es-AR" noProof="0" dirty="0"/>
              <a:t>Sub-delegaciones de nombres</a:t>
            </a:r>
          </a:p>
          <a:p>
            <a:pPr lvl="2"/>
            <a:r>
              <a:rPr lang="es-AR" noProof="0" dirty="0"/>
              <a:t>Resolución reversa</a:t>
            </a:r>
          </a:p>
          <a:p>
            <a:pPr lvl="3"/>
            <a:r>
              <a:rPr lang="es-AR" noProof="0" dirty="0"/>
              <a:t>Reverso: correspondencia nombre -&gt; número IP</a:t>
            </a:r>
          </a:p>
        </p:txBody>
      </p:sp>
    </p:spTree>
    <p:extLst>
      <p:ext uri="{BB962C8B-B14F-4D97-AF65-F5344CB8AC3E}">
        <p14:creationId xmlns:p14="http://schemas.microsoft.com/office/powerpoint/2010/main" val="13762006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/>
              <a:t>Introducción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801" y="1387085"/>
            <a:ext cx="6984067" cy="4128967"/>
          </a:xfrm>
        </p:spPr>
        <p:txBody>
          <a:bodyPr/>
          <a:lstStyle/>
          <a:p>
            <a:r>
              <a:rPr lang="es-AR" noProof="0" dirty="0"/>
              <a:t>Requerimientos del sistema:</a:t>
            </a:r>
          </a:p>
          <a:p>
            <a:pPr lvl="1"/>
            <a:r>
              <a:rPr lang="es-AR" noProof="0" dirty="0"/>
              <a:t>Apoyo a diferentes consultas y aplicaciones</a:t>
            </a:r>
          </a:p>
          <a:p>
            <a:pPr lvl="2"/>
            <a:r>
              <a:rPr lang="es-AR" noProof="0" dirty="0"/>
              <a:t>Nombres directos, reversos, apoyo a aplicaciones</a:t>
            </a:r>
          </a:p>
          <a:p>
            <a:pPr lvl="1"/>
            <a:r>
              <a:rPr lang="es-AR" noProof="0" dirty="0"/>
              <a:t>Distribución de la administración</a:t>
            </a:r>
          </a:p>
          <a:p>
            <a:pPr lvl="2"/>
            <a:r>
              <a:rPr lang="es-AR" noProof="0" dirty="0"/>
              <a:t>En Internet no hay administración centralizada sino que todo es por naturaleza distribuido. El DNS debe soportar y apoyar esta forma de trabajo.</a:t>
            </a:r>
          </a:p>
          <a:p>
            <a:pPr lvl="1"/>
            <a:r>
              <a:rPr lang="es-AR" noProof="0" dirty="0"/>
              <a:t>Performance adecuada</a:t>
            </a:r>
          </a:p>
          <a:p>
            <a:pPr lvl="2"/>
            <a:r>
              <a:rPr lang="es-AR" noProof="0" dirty="0"/>
              <a:t>Las consultas deben responderse lo mas rápidamente posible.</a:t>
            </a:r>
          </a:p>
          <a:p>
            <a:pPr lvl="1"/>
            <a:r>
              <a:rPr lang="es-AR" noProof="0" dirty="0"/>
              <a:t>Confiabilidad adecuada</a:t>
            </a:r>
          </a:p>
        </p:txBody>
      </p:sp>
    </p:spTree>
    <p:extLst>
      <p:ext uri="{BB962C8B-B14F-4D97-AF65-F5344CB8AC3E}">
        <p14:creationId xmlns:p14="http://schemas.microsoft.com/office/powerpoint/2010/main" val="360007942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/>
              <a:t>Introducción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El DNS como base de datos:</a:t>
            </a:r>
          </a:p>
          <a:p>
            <a:pPr lvl="1"/>
            <a:r>
              <a:rPr lang="es-AR" noProof="0" dirty="0"/>
              <a:t>El objetivo principal del DNS es entonces almacenar información de mapeo entre nombres y números IP</a:t>
            </a:r>
          </a:p>
          <a:p>
            <a:pPr lvl="2"/>
            <a:r>
              <a:rPr lang="es-AR" noProof="0" dirty="0"/>
              <a:t>Directa e reversa</a:t>
            </a:r>
          </a:p>
          <a:p>
            <a:pPr lvl="1"/>
            <a:r>
              <a:rPr lang="es-AR" noProof="0" dirty="0"/>
              <a:t>El sistema opera entonces como una base de datos distribuida en la que existe la posibilidad de delegar la administración de sectores del espacio de nombres a diferentes organizaciones</a:t>
            </a:r>
          </a:p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4578097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535" y="1079501"/>
            <a:ext cx="5713499" cy="416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noProof="0" dirty="0"/>
              <a:t>Introducción (5)</a:t>
            </a:r>
            <a:br>
              <a:rPr lang="es-AR" noProof="0" dirty="0"/>
            </a:b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El árbol del DNS</a:t>
            </a:r>
          </a:p>
        </p:txBody>
      </p:sp>
    </p:spTree>
    <p:extLst>
      <p:ext uri="{BB962C8B-B14F-4D97-AF65-F5344CB8AC3E}">
        <p14:creationId xmlns:p14="http://schemas.microsoft.com/office/powerpoint/2010/main" val="31202349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acnic-presentation-20100915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cnic-2008">
  <a:themeElements>
    <a:clrScheme name="lacnic-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cnic-2008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lacnic-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e Offic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&amp; Bullets copy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lacnic-presentation-20100915.potx</Template>
  <TotalTime>1468</TotalTime>
  <Pages>0</Pages>
  <Words>2429</Words>
  <Characters>0</Characters>
  <Application>Microsoft Macintosh PowerPoint</Application>
  <PresentationFormat>On-screen Show (16:10)</PresentationFormat>
  <Lines>0</Lines>
  <Paragraphs>431</Paragraphs>
  <Slides>50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6" baseType="lpstr">
      <vt:lpstr>Arial</vt:lpstr>
      <vt:lpstr>Arial Black</vt:lpstr>
      <vt:lpstr>Arial Bold</vt:lpstr>
      <vt:lpstr>Calibri</vt:lpstr>
      <vt:lpstr>Calibri Bold</vt:lpstr>
      <vt:lpstr>Courier New</vt:lpstr>
      <vt:lpstr>Gill Sans</vt:lpstr>
      <vt:lpstr>Monaco</vt:lpstr>
      <vt:lpstr>Wingdings</vt:lpstr>
      <vt:lpstr>lacnic-presentation-20100915</vt:lpstr>
      <vt:lpstr>lacnic-2008</vt:lpstr>
      <vt:lpstr>Tema de Office</vt:lpstr>
      <vt:lpstr>Title &amp; Bullets</vt:lpstr>
      <vt:lpstr>Title &amp; Bullets copy</vt:lpstr>
      <vt:lpstr>Visio</vt:lpstr>
      <vt:lpstr>Worksheet</vt:lpstr>
      <vt:lpstr>Tutorial de DNS Capítulo I</vt:lpstr>
      <vt:lpstr>Agenda</vt:lpstr>
      <vt:lpstr>Agenda (2)</vt:lpstr>
      <vt:lpstr>INTRODUCCIÓN</vt:lpstr>
      <vt:lpstr>Introducción (1)</vt:lpstr>
      <vt:lpstr>Introducción (3)</vt:lpstr>
      <vt:lpstr>Introducción (4)</vt:lpstr>
      <vt:lpstr>Introducción (4)</vt:lpstr>
      <vt:lpstr>Introducción (5) </vt:lpstr>
      <vt:lpstr>ARQUITECTURA</vt:lpstr>
      <vt:lpstr>Estructura de un nombre de dominio</vt:lpstr>
      <vt:lpstr>Corte de zona (zone cut)</vt:lpstr>
      <vt:lpstr>División administrativa</vt:lpstr>
      <vt:lpstr>División administrativa (ii)</vt:lpstr>
      <vt:lpstr>Zonas y Autoridad </vt:lpstr>
      <vt:lpstr>Primarios y secundarios</vt:lpstr>
      <vt:lpstr>Caching y TTL</vt:lpstr>
      <vt:lpstr>Operación: Time-to-Live</vt:lpstr>
      <vt:lpstr>Protocolo</vt:lpstr>
      <vt:lpstr>Resource Records </vt:lpstr>
      <vt:lpstr>Resource Records </vt:lpstr>
      <vt:lpstr>Ejemplo de SOA</vt:lpstr>
      <vt:lpstr>Resource Records: “A” </vt:lpstr>
      <vt:lpstr>Resource Records:  “CNAME”</vt:lpstr>
      <vt:lpstr>Resource Records: “PTR”</vt:lpstr>
      <vt:lpstr>Resource Records: “MX”</vt:lpstr>
      <vt:lpstr> Resource Records: “NS” y delegación</vt:lpstr>
      <vt:lpstr> Resource Records: “NS” y delegación</vt:lpstr>
      <vt:lpstr>Resource Records: Otros</vt:lpstr>
      <vt:lpstr>Especificacion del protocolo  </vt:lpstr>
      <vt:lpstr>Formato del paquete </vt:lpstr>
      <vt:lpstr> DNS Header</vt:lpstr>
      <vt:lpstr> DNS Header (II)</vt:lpstr>
      <vt:lpstr>Conceptos básicos </vt:lpstr>
      <vt:lpstr>Conceptos básicos</vt:lpstr>
      <vt:lpstr>Transporte </vt:lpstr>
      <vt:lpstr>Operación: Consultas</vt:lpstr>
      <vt:lpstr>Operación </vt:lpstr>
      <vt:lpstr>Operación: Consultas </vt:lpstr>
      <vt:lpstr>Operación: Consultas </vt:lpstr>
      <vt:lpstr>Delegación </vt:lpstr>
      <vt:lpstr>Operación: Root Servers </vt:lpstr>
      <vt:lpstr>Operación: Root Servers </vt:lpstr>
      <vt:lpstr>Operación: Root Servers </vt:lpstr>
      <vt:lpstr>herramientas</vt:lpstr>
      <vt:lpstr>Herramientas: Dig</vt:lpstr>
      <vt:lpstr>Herramientas: Dig</vt:lpstr>
      <vt:lpstr>Herramientas: Dig</vt:lpstr>
      <vt:lpstr>Herramientas: nslookup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Situación IPv6 en América Latina y el Caribe</dc:title>
  <dc:subject/>
  <dc:creator>Adriana</dc:creator>
  <cp:keywords/>
  <dc:description/>
  <cp:lastModifiedBy>carlosm3011@gmail.com</cp:lastModifiedBy>
  <cp:revision>52</cp:revision>
  <cp:lastPrinted>2010-09-24T20:32:41Z</cp:lastPrinted>
  <dcterms:modified xsi:type="dcterms:W3CDTF">2019-01-28T21:02:34Z</dcterms:modified>
</cp:coreProperties>
</file>