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1" r:id="rId3"/>
    <p:sldMasterId id="2147483653" r:id="rId4"/>
  </p:sldMasterIdLst>
  <p:notesMasterIdLst>
    <p:notesMasterId r:id="rId9"/>
  </p:notesMasterIdLst>
  <p:handoutMasterIdLst>
    <p:handoutMasterId r:id="rId10"/>
  </p:handoutMasterIdLst>
  <p:sldIdLst>
    <p:sldId id="273" r:id="rId5"/>
    <p:sldId id="350" r:id="rId6"/>
    <p:sldId id="379" r:id="rId7"/>
    <p:sldId id="272" r:id="rId8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21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1pPr>
    <a:lvl2pPr marL="370515" algn="l" rtl="0" fontAlgn="base">
      <a:spcBef>
        <a:spcPct val="0"/>
      </a:spcBef>
      <a:spcAft>
        <a:spcPct val="0"/>
      </a:spcAft>
      <a:defRPr sz="1621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2pPr>
    <a:lvl3pPr marL="741030" algn="l" rtl="0" fontAlgn="base">
      <a:spcBef>
        <a:spcPct val="0"/>
      </a:spcBef>
      <a:spcAft>
        <a:spcPct val="0"/>
      </a:spcAft>
      <a:defRPr sz="1621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3pPr>
    <a:lvl4pPr marL="1111545" algn="l" rtl="0" fontAlgn="base">
      <a:spcBef>
        <a:spcPct val="0"/>
      </a:spcBef>
      <a:spcAft>
        <a:spcPct val="0"/>
      </a:spcAft>
      <a:defRPr sz="1621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4pPr>
    <a:lvl5pPr marL="1482060" algn="l" rtl="0" fontAlgn="base">
      <a:spcBef>
        <a:spcPct val="0"/>
      </a:spcBef>
      <a:spcAft>
        <a:spcPct val="0"/>
      </a:spcAft>
      <a:defRPr sz="1621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5pPr>
    <a:lvl6pPr marL="1852574" algn="l" defTabSz="370515" rtl="0" eaLnBrk="1" latinLnBrk="0" hangingPunct="1">
      <a:defRPr sz="1621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6pPr>
    <a:lvl7pPr marL="2223089" algn="l" defTabSz="370515" rtl="0" eaLnBrk="1" latinLnBrk="0" hangingPunct="1">
      <a:defRPr sz="1621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7pPr>
    <a:lvl8pPr marL="2593604" algn="l" defTabSz="370515" rtl="0" eaLnBrk="1" latinLnBrk="0" hangingPunct="1">
      <a:defRPr sz="1621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8pPr>
    <a:lvl9pPr marL="2964119" algn="l" defTabSz="370515" rtl="0" eaLnBrk="1" latinLnBrk="0" hangingPunct="1">
      <a:defRPr sz="1621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hiddenSlides="1" frameSlides="1"/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55" autoAdjust="0"/>
    <p:restoredTop sz="78095" autoAdjust="0"/>
  </p:normalViewPr>
  <p:slideViewPr>
    <p:cSldViewPr>
      <p:cViewPr varScale="1">
        <p:scale>
          <a:sx n="131" d="100"/>
          <a:sy n="131" d="100"/>
        </p:scale>
        <p:origin x="1232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53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lnSpc>
                <a:spcPct val="97000"/>
              </a:lnSpc>
              <a:defRPr sz="1200">
                <a:ea typeface="ヒラギノ角ゴ ProN W6" charset="0"/>
                <a:cs typeface="ヒラギノ角ゴ ProN W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7000"/>
              </a:lnSpc>
              <a:defRPr sz="1200"/>
            </a:lvl1pPr>
          </a:lstStyle>
          <a:p>
            <a:fld id="{9F1CCEEF-BC20-F840-8722-67753655753B}" type="datetimeFigureOut">
              <a:rPr lang="en-US"/>
              <a:pPr/>
              <a:t>1/28/19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7000"/>
              </a:lnSpc>
              <a:defRPr sz="1200">
                <a:ea typeface="ヒラギノ角ゴ ProN W6" charset="0"/>
                <a:cs typeface="ヒラギノ角ゴ ProN W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7000"/>
              </a:lnSpc>
              <a:defRPr sz="1200"/>
            </a:lvl1pPr>
          </a:lstStyle>
          <a:p>
            <a:fld id="{4A38531C-4513-1C45-A058-9892ED4065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3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lnSpc>
                <a:spcPct val="97000"/>
              </a:lnSpc>
              <a:defRPr sz="1200">
                <a:ea typeface="ヒラギノ角ゴ ProN W6" charset="0"/>
                <a:cs typeface="ヒラギノ角ゴ ProN W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7000"/>
              </a:lnSpc>
              <a:defRPr sz="1200"/>
            </a:lvl1pPr>
          </a:lstStyle>
          <a:p>
            <a:fld id="{BDEFDD4B-0287-F242-BDCC-8DDBDC5E41A2}" type="datetimeFigureOut">
              <a:rPr lang="en-US"/>
              <a:pPr/>
              <a:t>1/28/19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7000"/>
              </a:lnSpc>
              <a:defRPr sz="1200">
                <a:ea typeface="ヒラギノ角ゴ ProN W6" charset="0"/>
                <a:cs typeface="ヒラギノ角ゴ ProN W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7000"/>
              </a:lnSpc>
              <a:defRPr sz="1200"/>
            </a:lvl1pPr>
          </a:lstStyle>
          <a:p>
            <a:fld id="{F55E3D29-7F8B-5244-B0AC-3BA117A721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429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70515" rtl="0" eaLnBrk="0" fontAlgn="base" hangingPunct="0">
      <a:spcBef>
        <a:spcPct val="30000"/>
      </a:spcBef>
      <a:spcAft>
        <a:spcPct val="0"/>
      </a:spcAft>
      <a:defRPr sz="972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70515" algn="l" defTabSz="370515" rtl="0" eaLnBrk="0" fontAlgn="base" hangingPunct="0">
      <a:spcBef>
        <a:spcPct val="30000"/>
      </a:spcBef>
      <a:spcAft>
        <a:spcPct val="0"/>
      </a:spcAft>
      <a:defRPr sz="972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741030" algn="l" defTabSz="370515" rtl="0" eaLnBrk="0" fontAlgn="base" hangingPunct="0">
      <a:spcBef>
        <a:spcPct val="30000"/>
      </a:spcBef>
      <a:spcAft>
        <a:spcPct val="0"/>
      </a:spcAft>
      <a:defRPr sz="972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111545" algn="l" defTabSz="370515" rtl="0" eaLnBrk="0" fontAlgn="base" hangingPunct="0">
      <a:spcBef>
        <a:spcPct val="30000"/>
      </a:spcBef>
      <a:spcAft>
        <a:spcPct val="0"/>
      </a:spcAft>
      <a:defRPr sz="972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482060" algn="l" defTabSz="370515" rtl="0" eaLnBrk="0" fontAlgn="base" hangingPunct="0">
      <a:spcBef>
        <a:spcPct val="30000"/>
      </a:spcBef>
      <a:spcAft>
        <a:spcPct val="0"/>
      </a:spcAft>
      <a:defRPr sz="972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852574" algn="l" defTabSz="370515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6pPr>
    <a:lvl7pPr marL="2223089" algn="l" defTabSz="370515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7pPr>
    <a:lvl8pPr marL="2593604" algn="l" defTabSz="370515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8pPr>
    <a:lvl9pPr marL="2964119" algn="l" defTabSz="370515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980" y="1598159"/>
            <a:ext cx="7772040" cy="1102179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960" y="2914290"/>
            <a:ext cx="6400080" cy="1315050"/>
          </a:xfrm>
        </p:spPr>
        <p:txBody>
          <a:bodyPr/>
          <a:lstStyle>
            <a:lvl1pPr marL="0" indent="0" algn="ctr">
              <a:buNone/>
              <a:defRPr/>
            </a:lvl1pPr>
            <a:lvl2pPr marL="311216" indent="0" algn="ctr">
              <a:buNone/>
              <a:defRPr/>
            </a:lvl2pPr>
            <a:lvl3pPr marL="622432" indent="0" algn="ctr">
              <a:buNone/>
              <a:defRPr/>
            </a:lvl3pPr>
            <a:lvl4pPr marL="933648" indent="0" algn="ctr">
              <a:buNone/>
              <a:defRPr/>
            </a:lvl4pPr>
            <a:lvl5pPr marL="1244864" indent="0" algn="ctr">
              <a:buNone/>
              <a:defRPr/>
            </a:lvl5pPr>
            <a:lvl6pPr marL="1556080" indent="0" algn="ctr">
              <a:buNone/>
              <a:defRPr/>
            </a:lvl6pPr>
            <a:lvl7pPr marL="1867296" indent="0" algn="ctr">
              <a:buNone/>
              <a:defRPr/>
            </a:lvl7pPr>
            <a:lvl8pPr marL="2178512" indent="0" algn="ctr">
              <a:buNone/>
              <a:defRPr/>
            </a:lvl8pPr>
            <a:lvl9pPr marL="2489728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11609" y="0"/>
            <a:ext cx="1838888" cy="51435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92063" y="0"/>
            <a:ext cx="5381197" cy="51435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980" y="1598159"/>
            <a:ext cx="7772040" cy="1102179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960" y="2914290"/>
            <a:ext cx="6400080" cy="1315050"/>
          </a:xfrm>
        </p:spPr>
        <p:txBody>
          <a:bodyPr/>
          <a:lstStyle>
            <a:lvl1pPr marL="0" indent="0" algn="ctr">
              <a:buNone/>
              <a:defRPr/>
            </a:lvl1pPr>
            <a:lvl2pPr marL="311216" indent="0" algn="ctr">
              <a:buNone/>
              <a:defRPr/>
            </a:lvl2pPr>
            <a:lvl3pPr marL="622432" indent="0" algn="ctr">
              <a:buNone/>
              <a:defRPr/>
            </a:lvl3pPr>
            <a:lvl4pPr marL="933648" indent="0" algn="ctr">
              <a:buNone/>
              <a:defRPr/>
            </a:lvl4pPr>
            <a:lvl5pPr marL="1244864" indent="0" algn="ctr">
              <a:buNone/>
              <a:defRPr/>
            </a:lvl5pPr>
            <a:lvl6pPr marL="1556080" indent="0" algn="ctr">
              <a:buNone/>
              <a:defRPr/>
            </a:lvl6pPr>
            <a:lvl7pPr marL="1867296" indent="0" algn="ctr">
              <a:buNone/>
              <a:defRPr/>
            </a:lvl7pPr>
            <a:lvl8pPr marL="2178512" indent="0" algn="ctr">
              <a:buNone/>
              <a:defRPr/>
            </a:lvl8pPr>
            <a:lvl9pPr marL="2489728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5C9E-9C3F-B041-82F9-01B687D5D1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EFD580-6911-7446-B105-1656142BB7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009" y="3305456"/>
            <a:ext cx="7772039" cy="1021136"/>
          </a:xfrm>
        </p:spPr>
        <p:txBody>
          <a:bodyPr anchor="t"/>
          <a:lstStyle>
            <a:lvl1pPr algn="l">
              <a:defRPr sz="2723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009" y="2179505"/>
            <a:ext cx="7772039" cy="1125951"/>
          </a:xfrm>
        </p:spPr>
        <p:txBody>
          <a:bodyPr anchor="b"/>
          <a:lstStyle>
            <a:lvl1pPr marL="0" indent="0">
              <a:buNone/>
              <a:defRPr sz="1361"/>
            </a:lvl1pPr>
            <a:lvl2pPr marL="311216" indent="0">
              <a:buNone/>
              <a:defRPr sz="1225"/>
            </a:lvl2pPr>
            <a:lvl3pPr marL="622432" indent="0">
              <a:buNone/>
              <a:defRPr sz="1089"/>
            </a:lvl3pPr>
            <a:lvl4pPr marL="933648" indent="0">
              <a:buNone/>
              <a:defRPr sz="953"/>
            </a:lvl4pPr>
            <a:lvl5pPr marL="1244864" indent="0">
              <a:buNone/>
              <a:defRPr sz="953"/>
            </a:lvl5pPr>
            <a:lvl6pPr marL="1556080" indent="0">
              <a:buNone/>
              <a:defRPr sz="953"/>
            </a:lvl6pPr>
            <a:lvl7pPr marL="1867296" indent="0">
              <a:buNone/>
              <a:defRPr sz="953"/>
            </a:lvl7pPr>
            <a:lvl8pPr marL="2178512" indent="0">
              <a:buNone/>
              <a:defRPr sz="953"/>
            </a:lvl8pPr>
            <a:lvl9pPr marL="2489728" indent="0">
              <a:buNone/>
              <a:defRPr sz="95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F5ACA4-7673-7447-BD65-AB49C28C0A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8281" y="1427430"/>
            <a:ext cx="4121645" cy="3716070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18275" y="1427430"/>
            <a:ext cx="4123087" cy="3716070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ACAB9D-8613-864C-A117-28447F2C1D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6389"/>
            <a:ext cx="8230320" cy="856889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6840" y="1150805"/>
            <a:ext cx="404094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6840" y="1631657"/>
            <a:ext cx="404094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4778" y="1150805"/>
            <a:ext cx="404238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4778" y="1631657"/>
            <a:ext cx="404238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C6333D-64E9-254A-B3F4-F560C34169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04EB58-440B-1648-864A-FBF7719DA3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425FC-0FA6-484D-A46A-C94BF83F4F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5308"/>
            <a:ext cx="3009089" cy="870937"/>
          </a:xfrm>
        </p:spPr>
        <p:txBody>
          <a:bodyPr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456" y="205308"/>
            <a:ext cx="5111704" cy="4389264"/>
          </a:xfrm>
        </p:spPr>
        <p:txBody>
          <a:bodyPr/>
          <a:lstStyle>
            <a:lvl1pPr>
              <a:defRPr sz="2178"/>
            </a:lvl1pPr>
            <a:lvl2pPr>
              <a:defRPr sz="1906"/>
            </a:lvl2pPr>
            <a:lvl3pPr>
              <a:defRPr sz="1634"/>
            </a:lvl3pPr>
            <a:lvl4pPr>
              <a:defRPr sz="1361"/>
            </a:lvl4pPr>
            <a:lvl5pPr>
              <a:defRPr sz="1361"/>
            </a:lvl5pPr>
            <a:lvl6pPr>
              <a:defRPr sz="1361"/>
            </a:lvl6pPr>
            <a:lvl7pPr>
              <a:defRPr sz="1361"/>
            </a:lvl7pPr>
            <a:lvl8pPr>
              <a:defRPr sz="1361"/>
            </a:lvl8pPr>
            <a:lvl9pPr>
              <a:defRPr sz="136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6840" y="1076245"/>
            <a:ext cx="3009089" cy="351832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3F74C9-CE54-874F-B20B-1483086427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772" y="3600450"/>
            <a:ext cx="5486400" cy="424663"/>
          </a:xfrm>
        </p:spPr>
        <p:txBody>
          <a:bodyPr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772" y="459241"/>
            <a:ext cx="5486400" cy="3086100"/>
          </a:xfrm>
        </p:spPr>
        <p:txBody>
          <a:bodyPr/>
          <a:lstStyle>
            <a:lvl1pPr marL="0" indent="0">
              <a:buNone/>
              <a:defRPr sz="2178"/>
            </a:lvl1pPr>
            <a:lvl2pPr marL="311216" indent="0">
              <a:buNone/>
              <a:defRPr sz="1906"/>
            </a:lvl2pPr>
            <a:lvl3pPr marL="622432" indent="0">
              <a:buNone/>
              <a:defRPr sz="1634"/>
            </a:lvl3pPr>
            <a:lvl4pPr marL="933648" indent="0">
              <a:buNone/>
              <a:defRPr sz="1361"/>
            </a:lvl4pPr>
            <a:lvl5pPr marL="1244864" indent="0">
              <a:buNone/>
              <a:defRPr sz="1361"/>
            </a:lvl5pPr>
            <a:lvl6pPr marL="1556080" indent="0">
              <a:buNone/>
              <a:defRPr sz="1361"/>
            </a:lvl6pPr>
            <a:lvl7pPr marL="1867296" indent="0">
              <a:buNone/>
              <a:defRPr sz="1361"/>
            </a:lvl7pPr>
            <a:lvl8pPr marL="2178512" indent="0">
              <a:buNone/>
              <a:defRPr sz="1361"/>
            </a:lvl8pPr>
            <a:lvl9pPr marL="2489728" indent="0">
              <a:buNone/>
              <a:defRPr sz="1361"/>
            </a:lvl9pPr>
          </a:lstStyle>
          <a:p>
            <a:pPr lvl="0"/>
            <a:endParaRPr lang="es-ES_tradnl" noProof="0">
              <a:sym typeface="Arial Bold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772" y="4025113"/>
            <a:ext cx="5486400" cy="60403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7285B-AF0E-854F-BC20-1DE4FD2539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A7E0D-97DC-EF44-B04A-51F2AC75D9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96392" y="0"/>
            <a:ext cx="2112703" cy="51435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8281" y="0"/>
            <a:ext cx="6199761" cy="51435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5ECE94-BC8E-5941-82DB-D76C28F120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980" y="1598159"/>
            <a:ext cx="7772040" cy="1102179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960" y="2914290"/>
            <a:ext cx="6400080" cy="1315050"/>
          </a:xfrm>
        </p:spPr>
        <p:txBody>
          <a:bodyPr/>
          <a:lstStyle>
            <a:lvl1pPr marL="0" indent="0" algn="ctr">
              <a:buNone/>
              <a:defRPr/>
            </a:lvl1pPr>
            <a:lvl2pPr marL="311216" indent="0" algn="ctr">
              <a:buNone/>
              <a:defRPr/>
            </a:lvl2pPr>
            <a:lvl3pPr marL="622432" indent="0" algn="ctr">
              <a:buNone/>
              <a:defRPr/>
            </a:lvl3pPr>
            <a:lvl4pPr marL="933648" indent="0" algn="ctr">
              <a:buNone/>
              <a:defRPr/>
            </a:lvl4pPr>
            <a:lvl5pPr marL="1244864" indent="0" algn="ctr">
              <a:buNone/>
              <a:defRPr/>
            </a:lvl5pPr>
            <a:lvl6pPr marL="1556080" indent="0" algn="ctr">
              <a:buNone/>
              <a:defRPr/>
            </a:lvl6pPr>
            <a:lvl7pPr marL="1867296" indent="0" algn="ctr">
              <a:buNone/>
              <a:defRPr/>
            </a:lvl7pPr>
            <a:lvl8pPr marL="2178512" indent="0" algn="ctr">
              <a:buNone/>
              <a:defRPr/>
            </a:lvl8pPr>
            <a:lvl9pPr marL="2489728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009" y="3305456"/>
            <a:ext cx="7772039" cy="1021136"/>
          </a:xfrm>
        </p:spPr>
        <p:txBody>
          <a:bodyPr anchor="t"/>
          <a:lstStyle>
            <a:lvl1pPr algn="l">
              <a:defRPr sz="2723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009" y="2179505"/>
            <a:ext cx="7772039" cy="1125951"/>
          </a:xfrm>
        </p:spPr>
        <p:txBody>
          <a:bodyPr anchor="b"/>
          <a:lstStyle>
            <a:lvl1pPr marL="0" indent="0">
              <a:buNone/>
              <a:defRPr sz="1361"/>
            </a:lvl1pPr>
            <a:lvl2pPr marL="311216" indent="0">
              <a:buNone/>
              <a:defRPr sz="1225"/>
            </a:lvl2pPr>
            <a:lvl3pPr marL="622432" indent="0">
              <a:buNone/>
              <a:defRPr sz="1089"/>
            </a:lvl3pPr>
            <a:lvl4pPr marL="933648" indent="0">
              <a:buNone/>
              <a:defRPr sz="953"/>
            </a:lvl4pPr>
            <a:lvl5pPr marL="1244864" indent="0">
              <a:buNone/>
              <a:defRPr sz="953"/>
            </a:lvl5pPr>
            <a:lvl6pPr marL="1556080" indent="0">
              <a:buNone/>
              <a:defRPr sz="953"/>
            </a:lvl6pPr>
            <a:lvl7pPr marL="1867296" indent="0">
              <a:buNone/>
              <a:defRPr sz="953"/>
            </a:lvl7pPr>
            <a:lvl8pPr marL="2178512" indent="0">
              <a:buNone/>
              <a:defRPr sz="953"/>
            </a:lvl8pPr>
            <a:lvl9pPr marL="2489728" indent="0">
              <a:buNone/>
              <a:defRPr sz="95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87739" y="3760374"/>
            <a:ext cx="3608601" cy="1385287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34689" y="3760374"/>
            <a:ext cx="3610043" cy="1385287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6389"/>
            <a:ext cx="8230320" cy="856889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6840" y="1150805"/>
            <a:ext cx="404094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6840" y="1631657"/>
            <a:ext cx="404094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4778" y="1150805"/>
            <a:ext cx="404238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4778" y="1631657"/>
            <a:ext cx="404238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009" y="3305456"/>
            <a:ext cx="7772039" cy="1021136"/>
          </a:xfrm>
        </p:spPr>
        <p:txBody>
          <a:bodyPr anchor="t"/>
          <a:lstStyle>
            <a:lvl1pPr algn="l">
              <a:defRPr sz="2723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009" y="2179505"/>
            <a:ext cx="7772039" cy="1125951"/>
          </a:xfrm>
        </p:spPr>
        <p:txBody>
          <a:bodyPr anchor="b"/>
          <a:lstStyle>
            <a:lvl1pPr marL="0" indent="0">
              <a:buNone/>
              <a:defRPr sz="1361"/>
            </a:lvl1pPr>
            <a:lvl2pPr marL="311216" indent="0">
              <a:buNone/>
              <a:defRPr sz="1225"/>
            </a:lvl2pPr>
            <a:lvl3pPr marL="622432" indent="0">
              <a:buNone/>
              <a:defRPr sz="1089"/>
            </a:lvl3pPr>
            <a:lvl4pPr marL="933648" indent="0">
              <a:buNone/>
              <a:defRPr sz="953"/>
            </a:lvl4pPr>
            <a:lvl5pPr marL="1244864" indent="0">
              <a:buNone/>
              <a:defRPr sz="953"/>
            </a:lvl5pPr>
            <a:lvl6pPr marL="1556080" indent="0">
              <a:buNone/>
              <a:defRPr sz="953"/>
            </a:lvl6pPr>
            <a:lvl7pPr marL="1867296" indent="0">
              <a:buNone/>
              <a:defRPr sz="953"/>
            </a:lvl7pPr>
            <a:lvl8pPr marL="2178512" indent="0">
              <a:buNone/>
              <a:defRPr sz="953"/>
            </a:lvl8pPr>
            <a:lvl9pPr marL="2489728" indent="0">
              <a:buNone/>
              <a:defRPr sz="95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5308"/>
            <a:ext cx="3009089" cy="870937"/>
          </a:xfrm>
        </p:spPr>
        <p:txBody>
          <a:bodyPr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456" y="205308"/>
            <a:ext cx="5111704" cy="4389264"/>
          </a:xfrm>
        </p:spPr>
        <p:txBody>
          <a:bodyPr/>
          <a:lstStyle>
            <a:lvl1pPr>
              <a:defRPr sz="2178"/>
            </a:lvl1pPr>
            <a:lvl2pPr>
              <a:defRPr sz="1906"/>
            </a:lvl2pPr>
            <a:lvl3pPr>
              <a:defRPr sz="1634"/>
            </a:lvl3pPr>
            <a:lvl4pPr>
              <a:defRPr sz="1361"/>
            </a:lvl4pPr>
            <a:lvl5pPr>
              <a:defRPr sz="1361"/>
            </a:lvl5pPr>
            <a:lvl6pPr>
              <a:defRPr sz="1361"/>
            </a:lvl6pPr>
            <a:lvl7pPr>
              <a:defRPr sz="1361"/>
            </a:lvl7pPr>
            <a:lvl8pPr>
              <a:defRPr sz="1361"/>
            </a:lvl8pPr>
            <a:lvl9pPr>
              <a:defRPr sz="136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6840" y="1076245"/>
            <a:ext cx="3009089" cy="351832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772" y="3600450"/>
            <a:ext cx="5486400" cy="424663"/>
          </a:xfrm>
        </p:spPr>
        <p:txBody>
          <a:bodyPr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772" y="459241"/>
            <a:ext cx="5486400" cy="3086100"/>
          </a:xfrm>
        </p:spPr>
        <p:txBody>
          <a:bodyPr/>
          <a:lstStyle>
            <a:lvl1pPr marL="0" indent="0">
              <a:buNone/>
              <a:defRPr sz="2178"/>
            </a:lvl1pPr>
            <a:lvl2pPr marL="311216" indent="0">
              <a:buNone/>
              <a:defRPr sz="1906"/>
            </a:lvl2pPr>
            <a:lvl3pPr marL="622432" indent="0">
              <a:buNone/>
              <a:defRPr sz="1634"/>
            </a:lvl3pPr>
            <a:lvl4pPr marL="933648" indent="0">
              <a:buNone/>
              <a:defRPr sz="1361"/>
            </a:lvl4pPr>
            <a:lvl5pPr marL="1244864" indent="0">
              <a:buNone/>
              <a:defRPr sz="1361"/>
            </a:lvl5pPr>
            <a:lvl6pPr marL="1556080" indent="0">
              <a:buNone/>
              <a:defRPr sz="1361"/>
            </a:lvl6pPr>
            <a:lvl7pPr marL="1867296" indent="0">
              <a:buNone/>
              <a:defRPr sz="1361"/>
            </a:lvl7pPr>
            <a:lvl8pPr marL="2178512" indent="0">
              <a:buNone/>
              <a:defRPr sz="1361"/>
            </a:lvl8pPr>
            <a:lvl9pPr marL="2489728" indent="0">
              <a:buNone/>
              <a:defRPr sz="1361"/>
            </a:lvl9pPr>
          </a:lstStyle>
          <a:p>
            <a:pPr lvl="0"/>
            <a:endParaRPr lang="es-ES_tradnl" noProof="0">
              <a:sym typeface="Gill Sans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772" y="4025113"/>
            <a:ext cx="5486400" cy="60403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05844" y="0"/>
            <a:ext cx="1838888" cy="5145661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87739" y="0"/>
            <a:ext cx="5379756" cy="5145661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980" y="1598159"/>
            <a:ext cx="7772040" cy="1102179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960" y="2914290"/>
            <a:ext cx="6400080" cy="1315050"/>
          </a:xfrm>
        </p:spPr>
        <p:txBody>
          <a:bodyPr/>
          <a:lstStyle>
            <a:lvl1pPr marL="0" indent="0" algn="ctr">
              <a:buNone/>
              <a:defRPr/>
            </a:lvl1pPr>
            <a:lvl2pPr marL="311216" indent="0" algn="ctr">
              <a:buNone/>
              <a:defRPr/>
            </a:lvl2pPr>
            <a:lvl3pPr marL="622432" indent="0" algn="ctr">
              <a:buNone/>
              <a:defRPr/>
            </a:lvl3pPr>
            <a:lvl4pPr marL="933648" indent="0" algn="ctr">
              <a:buNone/>
              <a:defRPr/>
            </a:lvl4pPr>
            <a:lvl5pPr marL="1244864" indent="0" algn="ctr">
              <a:buNone/>
              <a:defRPr/>
            </a:lvl5pPr>
            <a:lvl6pPr marL="1556080" indent="0" algn="ctr">
              <a:buNone/>
              <a:defRPr/>
            </a:lvl6pPr>
            <a:lvl7pPr marL="1867296" indent="0" algn="ctr">
              <a:buNone/>
              <a:defRPr/>
            </a:lvl7pPr>
            <a:lvl8pPr marL="2178512" indent="0" algn="ctr">
              <a:buNone/>
              <a:defRPr/>
            </a:lvl8pPr>
            <a:lvl9pPr marL="2489728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009" y="3305456"/>
            <a:ext cx="7772039" cy="1021136"/>
          </a:xfrm>
        </p:spPr>
        <p:txBody>
          <a:bodyPr anchor="t"/>
          <a:lstStyle>
            <a:lvl1pPr algn="l">
              <a:defRPr sz="2723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009" y="2179505"/>
            <a:ext cx="7772039" cy="1125951"/>
          </a:xfrm>
        </p:spPr>
        <p:txBody>
          <a:bodyPr anchor="b"/>
          <a:lstStyle>
            <a:lvl1pPr marL="0" indent="0">
              <a:buNone/>
              <a:defRPr sz="1361"/>
            </a:lvl1pPr>
            <a:lvl2pPr marL="311216" indent="0">
              <a:buNone/>
              <a:defRPr sz="1225"/>
            </a:lvl2pPr>
            <a:lvl3pPr marL="622432" indent="0">
              <a:buNone/>
              <a:defRPr sz="1089"/>
            </a:lvl3pPr>
            <a:lvl4pPr marL="933648" indent="0">
              <a:buNone/>
              <a:defRPr sz="953"/>
            </a:lvl4pPr>
            <a:lvl5pPr marL="1244864" indent="0">
              <a:buNone/>
              <a:defRPr sz="953"/>
            </a:lvl5pPr>
            <a:lvl6pPr marL="1556080" indent="0">
              <a:buNone/>
              <a:defRPr sz="953"/>
            </a:lvl6pPr>
            <a:lvl7pPr marL="1867296" indent="0">
              <a:buNone/>
              <a:defRPr sz="953"/>
            </a:lvl7pPr>
            <a:lvl8pPr marL="2178512" indent="0">
              <a:buNone/>
              <a:defRPr sz="953"/>
            </a:lvl8pPr>
            <a:lvl9pPr marL="2489728" indent="0">
              <a:buNone/>
              <a:defRPr sz="95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8281" y="1427430"/>
            <a:ext cx="4115881" cy="3717151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12511" y="1427430"/>
            <a:ext cx="4117322" cy="3717151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6389"/>
            <a:ext cx="8230320" cy="856889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6840" y="1150805"/>
            <a:ext cx="404094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6840" y="1631657"/>
            <a:ext cx="404094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4778" y="1150805"/>
            <a:ext cx="404238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4778" y="1631657"/>
            <a:ext cx="404238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92063" y="3757133"/>
            <a:ext cx="3610042" cy="1386367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0454" y="3757133"/>
            <a:ext cx="3610043" cy="1386367"/>
          </a:xfrm>
        </p:spPr>
        <p:txBody>
          <a:bodyPr/>
          <a:lstStyle>
            <a:lvl1pPr>
              <a:defRPr sz="1906"/>
            </a:lvl1pPr>
            <a:lvl2pPr>
              <a:defRPr sz="1634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5308"/>
            <a:ext cx="3009089" cy="870937"/>
          </a:xfrm>
        </p:spPr>
        <p:txBody>
          <a:bodyPr anchor="b"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456" y="205308"/>
            <a:ext cx="5111704" cy="4389264"/>
          </a:xfrm>
        </p:spPr>
        <p:txBody>
          <a:bodyPr/>
          <a:lstStyle>
            <a:lvl1pPr>
              <a:defRPr sz="2178"/>
            </a:lvl1pPr>
            <a:lvl2pPr>
              <a:defRPr sz="1906"/>
            </a:lvl2pPr>
            <a:lvl3pPr>
              <a:defRPr sz="1634"/>
            </a:lvl3pPr>
            <a:lvl4pPr>
              <a:defRPr sz="1361"/>
            </a:lvl4pPr>
            <a:lvl5pPr>
              <a:defRPr sz="1361"/>
            </a:lvl5pPr>
            <a:lvl6pPr>
              <a:defRPr sz="1361"/>
            </a:lvl6pPr>
            <a:lvl7pPr>
              <a:defRPr sz="1361"/>
            </a:lvl7pPr>
            <a:lvl8pPr>
              <a:defRPr sz="1361"/>
            </a:lvl8pPr>
            <a:lvl9pPr>
              <a:defRPr sz="136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6840" y="1076245"/>
            <a:ext cx="3009089" cy="351832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772" y="3600450"/>
            <a:ext cx="5486400" cy="424663"/>
          </a:xfrm>
        </p:spPr>
        <p:txBody>
          <a:bodyPr anchor="b"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772" y="459241"/>
            <a:ext cx="5486400" cy="3086100"/>
          </a:xfrm>
        </p:spPr>
        <p:txBody>
          <a:bodyPr/>
          <a:lstStyle>
            <a:lvl1pPr marL="0" indent="0">
              <a:buNone/>
              <a:defRPr sz="2178"/>
            </a:lvl1pPr>
            <a:lvl2pPr marL="311216" indent="0">
              <a:buNone/>
              <a:defRPr sz="1906"/>
            </a:lvl2pPr>
            <a:lvl3pPr marL="622432" indent="0">
              <a:buNone/>
              <a:defRPr sz="1634"/>
            </a:lvl3pPr>
            <a:lvl4pPr marL="933648" indent="0">
              <a:buNone/>
              <a:defRPr sz="1361"/>
            </a:lvl4pPr>
            <a:lvl5pPr marL="1244864" indent="0">
              <a:buNone/>
              <a:defRPr sz="1361"/>
            </a:lvl5pPr>
            <a:lvl6pPr marL="1556080" indent="0">
              <a:buNone/>
              <a:defRPr sz="1361"/>
            </a:lvl6pPr>
            <a:lvl7pPr marL="1867296" indent="0">
              <a:buNone/>
              <a:defRPr sz="1361"/>
            </a:lvl7pPr>
            <a:lvl8pPr marL="2178512" indent="0">
              <a:buNone/>
              <a:defRPr sz="1361"/>
            </a:lvl8pPr>
            <a:lvl9pPr marL="2489728" indent="0">
              <a:buNone/>
              <a:defRPr sz="1361"/>
            </a:lvl9pPr>
          </a:lstStyle>
          <a:p>
            <a:pPr lvl="0"/>
            <a:endParaRPr lang="es-ES_tradnl" noProof="0">
              <a:sym typeface="Arial Bold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772" y="4025113"/>
            <a:ext cx="5486400" cy="60403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92068" y="0"/>
            <a:ext cx="2109821" cy="5144581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8282" y="0"/>
            <a:ext cx="6195438" cy="5144581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6389"/>
            <a:ext cx="8230320" cy="856889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6840" y="1150805"/>
            <a:ext cx="404094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6840" y="1631657"/>
            <a:ext cx="404094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4778" y="1150805"/>
            <a:ext cx="4042382" cy="480852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216" indent="0">
              <a:buNone/>
              <a:defRPr sz="1361" b="1"/>
            </a:lvl2pPr>
            <a:lvl3pPr marL="622432" indent="0">
              <a:buNone/>
              <a:defRPr sz="1225" b="1"/>
            </a:lvl3pPr>
            <a:lvl4pPr marL="933648" indent="0">
              <a:buNone/>
              <a:defRPr sz="1089" b="1"/>
            </a:lvl4pPr>
            <a:lvl5pPr marL="1244864" indent="0">
              <a:buNone/>
              <a:defRPr sz="1089" b="1"/>
            </a:lvl5pPr>
            <a:lvl6pPr marL="1556080" indent="0">
              <a:buNone/>
              <a:defRPr sz="1089" b="1"/>
            </a:lvl6pPr>
            <a:lvl7pPr marL="1867296" indent="0">
              <a:buNone/>
              <a:defRPr sz="1089" b="1"/>
            </a:lvl7pPr>
            <a:lvl8pPr marL="2178512" indent="0">
              <a:buNone/>
              <a:defRPr sz="1089" b="1"/>
            </a:lvl8pPr>
            <a:lvl9pPr marL="2489728" indent="0">
              <a:buNone/>
              <a:defRPr sz="1089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4778" y="1631657"/>
            <a:ext cx="4042382" cy="2962915"/>
          </a:xfrm>
        </p:spPr>
        <p:txBody>
          <a:bodyPr/>
          <a:lstStyle>
            <a:lvl1pPr>
              <a:defRPr sz="1634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840" y="205308"/>
            <a:ext cx="3009089" cy="870937"/>
          </a:xfrm>
        </p:spPr>
        <p:txBody>
          <a:bodyPr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456" y="205308"/>
            <a:ext cx="5111704" cy="4389264"/>
          </a:xfrm>
        </p:spPr>
        <p:txBody>
          <a:bodyPr/>
          <a:lstStyle>
            <a:lvl1pPr>
              <a:defRPr sz="2178"/>
            </a:lvl1pPr>
            <a:lvl2pPr>
              <a:defRPr sz="1906"/>
            </a:lvl2pPr>
            <a:lvl3pPr>
              <a:defRPr sz="1634"/>
            </a:lvl3pPr>
            <a:lvl4pPr>
              <a:defRPr sz="1361"/>
            </a:lvl4pPr>
            <a:lvl5pPr>
              <a:defRPr sz="1361"/>
            </a:lvl5pPr>
            <a:lvl6pPr>
              <a:defRPr sz="1361"/>
            </a:lvl6pPr>
            <a:lvl7pPr>
              <a:defRPr sz="1361"/>
            </a:lvl7pPr>
            <a:lvl8pPr>
              <a:defRPr sz="1361"/>
            </a:lvl8pPr>
            <a:lvl9pPr>
              <a:defRPr sz="136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6840" y="1076245"/>
            <a:ext cx="3009089" cy="351832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772" y="3600450"/>
            <a:ext cx="5486400" cy="424663"/>
          </a:xfrm>
        </p:spPr>
        <p:txBody>
          <a:bodyPr/>
          <a:lstStyle>
            <a:lvl1pPr algn="l">
              <a:defRPr sz="1361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772" y="459241"/>
            <a:ext cx="5486400" cy="3086100"/>
          </a:xfrm>
        </p:spPr>
        <p:txBody>
          <a:bodyPr/>
          <a:lstStyle>
            <a:lvl1pPr marL="0" indent="0">
              <a:buNone/>
              <a:defRPr sz="2178"/>
            </a:lvl1pPr>
            <a:lvl2pPr marL="311216" indent="0">
              <a:buNone/>
              <a:defRPr sz="1906"/>
            </a:lvl2pPr>
            <a:lvl3pPr marL="622432" indent="0">
              <a:buNone/>
              <a:defRPr sz="1634"/>
            </a:lvl3pPr>
            <a:lvl4pPr marL="933648" indent="0">
              <a:buNone/>
              <a:defRPr sz="1361"/>
            </a:lvl4pPr>
            <a:lvl5pPr marL="1244864" indent="0">
              <a:buNone/>
              <a:defRPr sz="1361"/>
            </a:lvl5pPr>
            <a:lvl6pPr marL="1556080" indent="0">
              <a:buNone/>
              <a:defRPr sz="1361"/>
            </a:lvl6pPr>
            <a:lvl7pPr marL="1867296" indent="0">
              <a:buNone/>
              <a:defRPr sz="1361"/>
            </a:lvl7pPr>
            <a:lvl8pPr marL="2178512" indent="0">
              <a:buNone/>
              <a:defRPr sz="1361"/>
            </a:lvl8pPr>
            <a:lvl9pPr marL="2489728" indent="0">
              <a:buNone/>
              <a:defRPr sz="1361"/>
            </a:lvl9pPr>
          </a:lstStyle>
          <a:p>
            <a:pPr lvl="0"/>
            <a:endParaRPr lang="es-ES_tradnl" noProof="0">
              <a:sym typeface="Gill Sans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772" y="4025113"/>
            <a:ext cx="5486400" cy="604037"/>
          </a:xfrm>
        </p:spPr>
        <p:txBody>
          <a:bodyPr/>
          <a:lstStyle>
            <a:lvl1pPr marL="0" indent="0">
              <a:buNone/>
              <a:defRPr sz="953"/>
            </a:lvl1pPr>
            <a:lvl2pPr marL="311216" indent="0">
              <a:buNone/>
              <a:defRPr sz="817"/>
            </a:lvl2pPr>
            <a:lvl3pPr marL="622432" indent="0">
              <a:buNone/>
              <a:defRPr sz="681"/>
            </a:lvl3pPr>
            <a:lvl4pPr marL="933648" indent="0">
              <a:buNone/>
              <a:defRPr sz="613"/>
            </a:lvl4pPr>
            <a:lvl5pPr marL="1244864" indent="0">
              <a:buNone/>
              <a:defRPr sz="613"/>
            </a:lvl5pPr>
            <a:lvl6pPr marL="1556080" indent="0">
              <a:buNone/>
              <a:defRPr sz="613"/>
            </a:lvl6pPr>
            <a:lvl7pPr marL="1867296" indent="0">
              <a:buNone/>
              <a:defRPr sz="613"/>
            </a:lvl7pPr>
            <a:lvl8pPr marL="2178512" indent="0">
              <a:buNone/>
              <a:defRPr sz="613"/>
            </a:lvl8pPr>
            <a:lvl9pPr marL="2489728" indent="0">
              <a:buNone/>
              <a:defRPr sz="613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063" y="3757133"/>
            <a:ext cx="7358434" cy="13863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2063" y="0"/>
            <a:ext cx="7358434" cy="36836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+mj-lt"/>
          <a:ea typeface="+mj-ea"/>
          <a:cs typeface="+mj-cs"/>
          <a:sym typeface="Arial 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5pPr>
      <a:lvl6pPr marL="311216" algn="ctr" rtl="0" fontAlgn="base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6pPr>
      <a:lvl7pPr marL="622432" algn="ctr" rtl="0" fontAlgn="base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7pPr>
      <a:lvl8pPr marL="933648" algn="ctr" rtl="0" fontAlgn="base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8pPr>
      <a:lvl9pPr marL="1244864" algn="ctr" rtl="0" fontAlgn="base">
        <a:spcBef>
          <a:spcPct val="0"/>
        </a:spcBef>
        <a:spcAft>
          <a:spcPct val="0"/>
        </a:spcAft>
        <a:defRPr sz="3267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9pPr>
    </p:titleStyle>
    <p:bodyStyle>
      <a:lvl1pPr marL="170737" indent="-170737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•"/>
        <a:defRPr sz="2314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1pPr>
      <a:lvl2pPr marL="344715" indent="-142641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–"/>
        <a:defRPr sz="2042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2pPr>
      <a:lvl3pPr marL="545709" indent="-114545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•"/>
        <a:defRPr sz="177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3pPr>
      <a:lvl4pPr marL="774799" indent="-114545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–"/>
        <a:defRPr sz="1498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4pPr>
      <a:lvl5pPr marL="1003888" indent="-114545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1498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5pPr>
      <a:lvl6pPr marL="1315104" indent="-11454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1498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6pPr>
      <a:lvl7pPr marL="1626320" indent="-11454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1498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7pPr>
      <a:lvl8pPr marL="1937536" indent="-11454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1498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8pPr>
      <a:lvl9pPr marL="2248752" indent="-11454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1498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_tradnl"/>
      </a:defPPr>
      <a:lvl1pPr marL="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21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43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64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864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608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729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851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972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021912" y="219355"/>
            <a:ext cx="6080147" cy="6861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Arial Black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281" y="1101335"/>
            <a:ext cx="8383081" cy="4042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text styles</a:t>
            </a:r>
          </a:p>
          <a:p>
            <a:pPr lvl="1"/>
            <a:r>
              <a:rPr lang="en-US">
                <a:sym typeface="Arial Bold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270672" y="4858230"/>
            <a:ext cx="322814" cy="2334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89" b="1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</a:lstStyle>
          <a:p>
            <a:fld id="{B442429C-1498-284A-A7C2-3DC34A4C327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/>
  <p:hf hdr="0" ftr="0" dt="0"/>
  <p:txStyles>
    <p:titleStyle>
      <a:lvl1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2178">
          <a:solidFill>
            <a:srgbClr val="002060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2pPr>
      <a:lvl3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3pPr>
      <a:lvl4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4pPr>
      <a:lvl5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5pPr>
      <a:lvl6pPr marL="311216" algn="l" rtl="0" fontAlgn="base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22432" algn="l" rtl="0" fontAlgn="base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933648" algn="l" rtl="0" fontAlgn="base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244864" algn="l" rtl="0" fontAlgn="base">
        <a:lnSpc>
          <a:spcPct val="109000"/>
        </a:lnSpc>
        <a:spcBef>
          <a:spcPct val="0"/>
        </a:spcBef>
        <a:spcAft>
          <a:spcPct val="0"/>
        </a:spcAft>
        <a:defRPr sz="2451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74475" indent="-206397" algn="l" rtl="0" eaLnBrk="0" fontAlgn="base" hangingPunct="0">
        <a:lnSpc>
          <a:spcPct val="109000"/>
        </a:lnSpc>
        <a:spcBef>
          <a:spcPts val="1021"/>
        </a:spcBef>
        <a:spcAft>
          <a:spcPct val="0"/>
        </a:spcAft>
        <a:buClr>
          <a:srgbClr val="000000"/>
        </a:buClr>
        <a:buSzPct val="100000"/>
        <a:buFont typeface="Arial Bold" charset="0"/>
        <a:buChar char="•"/>
        <a:defRPr sz="1906">
          <a:solidFill>
            <a:srgbClr val="666666"/>
          </a:solidFill>
          <a:latin typeface="+mn-lt"/>
          <a:ea typeface="+mn-ea"/>
          <a:cs typeface="+mn-cs"/>
          <a:sym typeface="Arial Bold" charset="0"/>
        </a:defRPr>
      </a:lvl1pPr>
      <a:lvl2pPr marL="554354" indent="-184785" algn="l" rtl="0" eaLnBrk="0" fontAlgn="base" hangingPunct="0">
        <a:lnSpc>
          <a:spcPct val="109000"/>
        </a:lnSpc>
        <a:spcBef>
          <a:spcPts val="817"/>
        </a:spcBef>
        <a:spcAft>
          <a:spcPct val="0"/>
        </a:spcAft>
        <a:buClr>
          <a:srgbClr val="000000"/>
        </a:buClr>
        <a:buSzPct val="44000"/>
        <a:buFont typeface="Wingdings" charset="2"/>
        <a:buChar char="u"/>
        <a:defRPr sz="1770">
          <a:solidFill>
            <a:schemeClr val="tx1"/>
          </a:solidFill>
          <a:latin typeface="+mn-lt"/>
          <a:ea typeface="+mn-ea"/>
          <a:cs typeface="+mn-cs"/>
          <a:sym typeface="Arial Bold" charset="0"/>
        </a:defRPr>
      </a:lvl2pPr>
      <a:lvl3pPr marL="833152" indent="-137238" algn="l" rtl="0" eaLnBrk="0" fontAlgn="base" hangingPunct="0">
        <a:lnSpc>
          <a:spcPct val="109000"/>
        </a:lnSpc>
        <a:spcBef>
          <a:spcPts val="613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1634">
          <a:solidFill>
            <a:srgbClr val="00008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3pPr>
      <a:lvl4pPr marL="1113030" indent="-135077" algn="l" rtl="0" eaLnBrk="0" fontAlgn="base" hangingPunct="0">
        <a:lnSpc>
          <a:spcPct val="109000"/>
        </a:lnSpc>
        <a:spcBef>
          <a:spcPts val="408"/>
        </a:spcBef>
        <a:spcAft>
          <a:spcPct val="0"/>
        </a:spcAft>
        <a:buClr>
          <a:srgbClr val="000000"/>
        </a:buClr>
        <a:buSzPct val="44000"/>
        <a:buFont typeface="Wingdings" charset="2"/>
        <a:buChar char="u"/>
        <a:defRPr sz="1361">
          <a:solidFill>
            <a:srgbClr val="3C8C93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4pPr>
      <a:lvl5pPr marL="1391827" indent="-136157" algn="l" rtl="0" eaLnBrk="0" fontAlgn="base" hangingPunct="0">
        <a:lnSpc>
          <a:spcPct val="109000"/>
        </a:lnSpc>
        <a:spcBef>
          <a:spcPts val="204"/>
        </a:spcBef>
        <a:spcAft>
          <a:spcPct val="0"/>
        </a:spcAft>
        <a:buSzPct val="100000"/>
        <a:buFont typeface="Arial" charset="0"/>
        <a:buChar char="•"/>
        <a:defRPr sz="1361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5pPr>
      <a:lvl6pPr marL="1703043" indent="-136157" algn="l" rtl="0" fontAlgn="base">
        <a:lnSpc>
          <a:spcPct val="109000"/>
        </a:lnSpc>
        <a:spcBef>
          <a:spcPts val="204"/>
        </a:spcBef>
        <a:spcAft>
          <a:spcPct val="0"/>
        </a:spcAft>
        <a:buSzPct val="100000"/>
        <a:buFont typeface="Arial" charset="0"/>
        <a:buChar char="•"/>
        <a:defRPr sz="1361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2014259" indent="-136157" algn="l" rtl="0" fontAlgn="base">
        <a:lnSpc>
          <a:spcPct val="109000"/>
        </a:lnSpc>
        <a:spcBef>
          <a:spcPts val="204"/>
        </a:spcBef>
        <a:spcAft>
          <a:spcPct val="0"/>
        </a:spcAft>
        <a:buSzPct val="100000"/>
        <a:buFont typeface="Arial" charset="0"/>
        <a:buChar char="•"/>
        <a:defRPr sz="1361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2325475" indent="-136157" algn="l" rtl="0" fontAlgn="base">
        <a:lnSpc>
          <a:spcPct val="109000"/>
        </a:lnSpc>
        <a:spcBef>
          <a:spcPts val="204"/>
        </a:spcBef>
        <a:spcAft>
          <a:spcPct val="0"/>
        </a:spcAft>
        <a:buSzPct val="100000"/>
        <a:buFont typeface="Arial" charset="0"/>
        <a:buChar char="•"/>
        <a:defRPr sz="1361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2636691" indent="-136157" algn="l" rtl="0" fontAlgn="base">
        <a:lnSpc>
          <a:spcPct val="109000"/>
        </a:lnSpc>
        <a:spcBef>
          <a:spcPts val="204"/>
        </a:spcBef>
        <a:spcAft>
          <a:spcPct val="0"/>
        </a:spcAft>
        <a:buSzPct val="100000"/>
        <a:buFont typeface="Arial" charset="0"/>
        <a:buChar char="•"/>
        <a:defRPr sz="1361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bodyStyle>
    <p:otherStyle>
      <a:defPPr>
        <a:defRPr lang="es-ES_tradnl"/>
      </a:defPPr>
      <a:lvl1pPr marL="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21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43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64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864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608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729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851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972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7739" y="3760374"/>
            <a:ext cx="7356993" cy="1385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87739" y="0"/>
            <a:ext cx="7356993" cy="36814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+mj-lt"/>
          <a:ea typeface="+mj-ea"/>
          <a:cs typeface="+mj-cs"/>
          <a:sym typeface="Arial 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5pPr>
      <a:lvl6pPr marL="311216" algn="ctr" rtl="0" fontAlgn="base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6pPr>
      <a:lvl7pPr marL="622432" algn="ctr" rtl="0" fontAlgn="base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7pPr>
      <a:lvl8pPr marL="933648" algn="ctr" rtl="0" fontAlgn="base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8pPr>
      <a:lvl9pPr marL="1244864" algn="ctr" rtl="0" fontAlgn="base">
        <a:spcBef>
          <a:spcPct val="0"/>
        </a:spcBef>
        <a:spcAft>
          <a:spcPct val="0"/>
        </a:spcAft>
        <a:defRPr sz="3131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9pPr>
    </p:titleStyle>
    <p:bodyStyle>
      <a:lvl1pPr marL="233412" indent="-233412" algn="ctr" rtl="0" eaLnBrk="0" fontAlgn="base" hangingPunct="0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1pPr>
      <a:lvl2pPr marL="207477" indent="103739" algn="ctr" rtl="0" eaLnBrk="0" fontAlgn="base" hangingPunct="0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2pPr>
      <a:lvl3pPr marL="449534" indent="172898" algn="ctr" rtl="0" eaLnBrk="0" fontAlgn="base" hangingPunct="0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3pPr>
      <a:lvl4pPr marL="691591" indent="242057" algn="ctr" rtl="0" eaLnBrk="0" fontAlgn="base" hangingPunct="0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4pPr>
      <a:lvl5pPr marL="925003" indent="319861" algn="ctr" rtl="0" eaLnBrk="0" fontAlgn="base" hangingPunct="0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5pPr>
      <a:lvl6pPr marL="1236219" algn="ctr" rtl="0" fontAlgn="base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6pPr>
      <a:lvl7pPr marL="1547435" algn="ctr" rtl="0" fontAlgn="base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7pPr>
      <a:lvl8pPr marL="1858651" algn="ctr" rtl="0" fontAlgn="base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8pPr>
      <a:lvl9pPr marL="2169867" algn="ctr" rtl="0" fontAlgn="base">
        <a:spcBef>
          <a:spcPct val="0"/>
        </a:spcBef>
        <a:spcAft>
          <a:spcPct val="0"/>
        </a:spcAft>
        <a:defRPr sz="1089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_tradnl"/>
      </a:defPPr>
      <a:lvl1pPr marL="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21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43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64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864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608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729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851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972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043530" y="0"/>
            <a:ext cx="6858360" cy="13917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lack" charset="0"/>
              </a:rPr>
              <a:t>Click to edit Master title style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281" y="1427430"/>
            <a:ext cx="8371552" cy="37171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text styles</a:t>
            </a:r>
          </a:p>
          <a:p>
            <a:pPr lvl="1"/>
            <a:r>
              <a:rPr lang="en-US">
                <a:sym typeface="Arial Bold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xStyles>
    <p:titleStyle>
      <a:lvl1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2pPr>
      <a:lvl3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3pPr>
      <a:lvl4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4pPr>
      <a:lvl5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5pPr>
      <a:lvl6pPr marL="311216" algn="l" rtl="0" fontAlgn="base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22432" algn="l" rtl="0" fontAlgn="base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933648" algn="l" rtl="0" fontAlgn="base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244864" algn="l" rtl="0" fontAlgn="base">
        <a:lnSpc>
          <a:spcPct val="128000"/>
        </a:lnSpc>
        <a:spcBef>
          <a:spcPct val="0"/>
        </a:spcBef>
        <a:spcAft>
          <a:spcPct val="0"/>
        </a:spcAft>
        <a:defRPr sz="1906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33412" indent="-233412" algn="l" rtl="0" eaLnBrk="0" fontAlgn="base" hangingPunct="0">
        <a:lnSpc>
          <a:spcPct val="102000"/>
        </a:lnSpc>
        <a:spcBef>
          <a:spcPts val="953"/>
        </a:spcBef>
        <a:spcAft>
          <a:spcPct val="0"/>
        </a:spcAft>
        <a:defRPr sz="1906">
          <a:solidFill>
            <a:srgbClr val="666666"/>
          </a:solidFill>
          <a:latin typeface="+mn-lt"/>
          <a:ea typeface="+mn-ea"/>
          <a:cs typeface="+mn-cs"/>
          <a:sym typeface="Arial Bold" charset="0"/>
        </a:defRPr>
      </a:lvl1pPr>
      <a:lvl2pPr marL="311216" algn="l" rtl="0" eaLnBrk="0" fontAlgn="base" hangingPunct="0">
        <a:lnSpc>
          <a:spcPct val="102000"/>
        </a:lnSpc>
        <a:spcBef>
          <a:spcPts val="749"/>
        </a:spcBef>
        <a:spcAft>
          <a:spcPct val="0"/>
        </a:spcAft>
        <a:defRPr sz="1770">
          <a:solidFill>
            <a:srgbClr val="000000"/>
          </a:solidFill>
          <a:latin typeface="+mn-lt"/>
          <a:ea typeface="+mn-ea"/>
          <a:cs typeface="+mn-cs"/>
          <a:sym typeface="Arial Bold" charset="0"/>
        </a:defRPr>
      </a:lvl2pPr>
      <a:lvl3pPr marL="622432" algn="l" rtl="0" eaLnBrk="0" fontAlgn="base" hangingPunct="0">
        <a:lnSpc>
          <a:spcPct val="102000"/>
        </a:lnSpc>
        <a:spcBef>
          <a:spcPts val="613"/>
        </a:spcBef>
        <a:spcAft>
          <a:spcPct val="0"/>
        </a:spcAft>
        <a:defRPr sz="1634">
          <a:solidFill>
            <a:srgbClr val="00008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3pPr>
      <a:lvl4pPr marL="933648" algn="l" rtl="0" eaLnBrk="0" fontAlgn="base" hangingPunct="0">
        <a:lnSpc>
          <a:spcPct val="102000"/>
        </a:lnSpc>
        <a:spcBef>
          <a:spcPts val="408"/>
        </a:spcBef>
        <a:spcAft>
          <a:spcPct val="0"/>
        </a:spcAft>
        <a:defRPr sz="1361">
          <a:solidFill>
            <a:srgbClr val="FFAE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4pPr>
      <a:lvl5pPr marL="1244864" algn="l" rtl="0" eaLnBrk="0" fontAlgn="base" hangingPunct="0">
        <a:lnSpc>
          <a:spcPct val="102000"/>
        </a:lnSpc>
        <a:spcBef>
          <a:spcPts val="204"/>
        </a:spcBef>
        <a:spcAft>
          <a:spcPct val="0"/>
        </a:spcAft>
        <a:defRPr sz="1361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5pPr>
      <a:lvl6pPr marL="1556080" algn="l" rtl="0" fontAlgn="base">
        <a:lnSpc>
          <a:spcPct val="102000"/>
        </a:lnSpc>
        <a:spcBef>
          <a:spcPts val="204"/>
        </a:spcBef>
        <a:spcAft>
          <a:spcPct val="0"/>
        </a:spcAft>
        <a:defRPr sz="1361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1867296" algn="l" rtl="0" fontAlgn="base">
        <a:lnSpc>
          <a:spcPct val="102000"/>
        </a:lnSpc>
        <a:spcBef>
          <a:spcPts val="204"/>
        </a:spcBef>
        <a:spcAft>
          <a:spcPct val="0"/>
        </a:spcAft>
        <a:defRPr sz="1361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2178512" algn="l" rtl="0" fontAlgn="base">
        <a:lnSpc>
          <a:spcPct val="102000"/>
        </a:lnSpc>
        <a:spcBef>
          <a:spcPts val="204"/>
        </a:spcBef>
        <a:spcAft>
          <a:spcPct val="0"/>
        </a:spcAft>
        <a:defRPr sz="1361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2489728" algn="l" rtl="0" fontAlgn="base">
        <a:lnSpc>
          <a:spcPct val="102000"/>
        </a:lnSpc>
        <a:spcBef>
          <a:spcPts val="204"/>
        </a:spcBef>
        <a:spcAft>
          <a:spcPct val="0"/>
        </a:spcAft>
        <a:defRPr sz="1361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bodyStyle>
    <p:otherStyle>
      <a:defPPr>
        <a:defRPr lang="es-ES_tradnl"/>
      </a:defPPr>
      <a:lvl1pPr marL="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21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43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64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864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6080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7296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8512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9728" algn="l" defTabSz="311216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4497981" y="4858230"/>
            <a:ext cx="155602" cy="15560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ctr"/>
            <a:fld id="{53BFD2E3-0292-8B4C-BBA1-0FE5CED903C7}" type="slidenum">
              <a:rPr lang="en-US" sz="613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pPr algn="ctr"/>
              <a:t>1</a:t>
            </a:fld>
            <a:endParaRPr lang="en-US" sz="613">
              <a:solidFill>
                <a:schemeClr val="tx1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9459" name="Title 1"/>
          <p:cNvSpPr>
            <a:spLocks noGrp="1"/>
          </p:cNvSpPr>
          <p:nvPr>
            <p:ph type="ctrTitle"/>
          </p:nvPr>
        </p:nvSpPr>
        <p:spPr>
          <a:xfrm>
            <a:off x="1658251" y="1855334"/>
            <a:ext cx="5827499" cy="1746197"/>
          </a:xfrm>
        </p:spPr>
        <p:txBody>
          <a:bodyPr/>
          <a:lstStyle/>
          <a:p>
            <a:r>
              <a:rPr lang="es-AR" noProof="0" dirty="0"/>
              <a:t>Tutorial de DNS</a:t>
            </a:r>
            <a:br>
              <a:rPr lang="es-AR" noProof="0" dirty="0"/>
            </a:br>
            <a:r>
              <a:rPr lang="es-AR" noProof="0" dirty="0"/>
              <a:t>Capítulo V: </a:t>
            </a:r>
            <a:r>
              <a:rPr lang="es-AR" dirty="0"/>
              <a:t>Operación básica de DNSSEC con BIND 9</a:t>
            </a:r>
            <a:endParaRPr lang="es-AR" noProof="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375877" y="3805758"/>
            <a:ext cx="3577758" cy="1315051"/>
          </a:xfrm>
        </p:spPr>
        <p:txBody>
          <a:bodyPr/>
          <a:lstStyle/>
          <a:p>
            <a:pPr algn="r">
              <a:defRPr/>
            </a:pPr>
            <a:r>
              <a:rPr lang="es-AR" noProof="0"/>
              <a:t>Carlos Martínez-Cagnazzo</a:t>
            </a:r>
          </a:p>
          <a:p>
            <a:pPr algn="r">
              <a:defRPr/>
            </a:pPr>
            <a:r>
              <a:rPr lang="es-AR" noProof="0">
                <a:solidFill>
                  <a:schemeClr val="accent5">
                    <a:lumMod val="90000"/>
                  </a:schemeClr>
                </a:solidFill>
              </a:rPr>
              <a:t>carlos  @ lacnic.net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AR" noProof="0" dirty="0"/>
              <a:t>DNSSEC con BIND 9</a:t>
            </a:r>
            <a:endParaRPr lang="es-AR" i="1" noProof="0" dirty="0"/>
          </a:p>
        </p:txBody>
      </p:sp>
      <p:sp>
        <p:nvSpPr>
          <p:cNvPr id="58370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noProof="0" dirty="0"/>
              <a:t>Tutorial DNS Capítulo V</a:t>
            </a: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7BFE08D-41E4-DC42-9E19-9AA31FB6BA92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DNSSEC con BIND9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Haciendo</a:t>
            </a:r>
            <a:r>
              <a:rPr lang="en-US" dirty="0"/>
              <a:t> DNSSEC con BIND 9 ***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FD580-6911-7446-B105-1656142BB72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3533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705796" y="2859181"/>
            <a:ext cx="5826418" cy="708852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algn="ctr">
              <a:lnSpc>
                <a:spcPct val="109000"/>
              </a:lnSpc>
              <a:tabLst>
                <a:tab pos="319861" algn="l"/>
                <a:tab pos="648367" algn="l"/>
                <a:tab pos="976873" algn="l"/>
                <a:tab pos="1296734" algn="l"/>
                <a:tab pos="1625239" algn="l"/>
                <a:tab pos="1953745" algn="l"/>
                <a:tab pos="2273606" algn="l"/>
                <a:tab pos="2610757" algn="l"/>
                <a:tab pos="2930618" algn="l"/>
                <a:tab pos="3259124" algn="l"/>
                <a:tab pos="3578984" algn="l"/>
                <a:tab pos="3916135" algn="l"/>
                <a:tab pos="4227351" algn="l"/>
                <a:tab pos="4564502" algn="l"/>
                <a:tab pos="4884363" algn="l"/>
                <a:tab pos="5212869" algn="l"/>
                <a:tab pos="5541374" algn="l"/>
                <a:tab pos="5861235" algn="l"/>
                <a:tab pos="6189741" algn="l"/>
                <a:tab pos="6518247" algn="l"/>
                <a:tab pos="6639276" algn="l"/>
              </a:tabLst>
            </a:pPr>
            <a:r>
              <a:rPr lang="en-US" sz="2314" dirty="0">
                <a:solidFill>
                  <a:srgbClr val="D9D9D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Arial" charset="0"/>
                <a:cs typeface="Arial" charset="0"/>
                <a:sym typeface="Calibri Bold" charset="0"/>
              </a:rPr>
              <a:t>Fin del </a:t>
            </a:r>
            <a:r>
              <a:rPr lang="en-US" sz="2314" dirty="0" err="1">
                <a:solidFill>
                  <a:srgbClr val="D9D9D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Arial" charset="0"/>
                <a:cs typeface="Arial" charset="0"/>
                <a:sym typeface="Calibri Bold" charset="0"/>
              </a:rPr>
              <a:t>Capítulo</a:t>
            </a:r>
            <a:r>
              <a:rPr lang="en-US" sz="2314" dirty="0">
                <a:solidFill>
                  <a:srgbClr val="D9D9D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Arial" charset="0"/>
                <a:cs typeface="Arial" charset="0"/>
                <a:sym typeface="Calibri Bold" charset="0"/>
              </a:rPr>
              <a:t> V</a:t>
            </a:r>
            <a:endParaRPr lang="en-US" sz="3267" dirty="0">
              <a:solidFill>
                <a:srgbClr val="D9D9D9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Arial" charset="0"/>
              <a:cs typeface="Arial" charset="0"/>
              <a:sym typeface="Calibri Bold" charset="0"/>
            </a:endParaRPr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1850591" y="3833853"/>
            <a:ext cx="5601661" cy="276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ts val="1013"/>
              </a:spcBef>
              <a:tabLst>
                <a:tab pos="319861" algn="l"/>
                <a:tab pos="648367" algn="l"/>
                <a:tab pos="976873" algn="l"/>
                <a:tab pos="1296734" algn="l"/>
                <a:tab pos="1625239" algn="l"/>
                <a:tab pos="1953745" algn="l"/>
                <a:tab pos="2273606" algn="l"/>
                <a:tab pos="2610757" algn="l"/>
                <a:tab pos="2930618" algn="l"/>
                <a:tab pos="3259124" algn="l"/>
                <a:tab pos="3578984" algn="l"/>
                <a:tab pos="3916135" algn="l"/>
                <a:tab pos="4227351" algn="l"/>
                <a:tab pos="4564502" algn="l"/>
                <a:tab pos="4884363" algn="l"/>
                <a:tab pos="5212869" algn="l"/>
                <a:tab pos="5541374" algn="l"/>
                <a:tab pos="5861235" algn="l"/>
                <a:tab pos="6189741" algn="l"/>
                <a:tab pos="6518247" algn="l"/>
                <a:tab pos="6639276" algn="l"/>
              </a:tabLst>
            </a:pPr>
            <a:r>
              <a:rPr lang="en-US" sz="1906">
                <a:solidFill>
                  <a:srgbClr val="CCCC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Tutorial de DNS LACNIC</a:t>
            </a:r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4500142" y="4942515"/>
            <a:ext cx="146957" cy="1469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ctr"/>
            <a:fld id="{FE26C9C2-0D6D-5941-9438-EAE5FE574392}" type="slidenum">
              <a:rPr lang="en-US" sz="545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pPr algn="ctr"/>
              <a:t>4</a:t>
            </a:fld>
            <a:endParaRPr lang="en-US" sz="545">
              <a:solidFill>
                <a:schemeClr val="tx1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lacnic-presentation-20100915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Arial Bold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cnic-2008">
  <a:themeElements>
    <a:clrScheme name="lacnic-20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cnic-2008">
      <a:majorFont>
        <a:latin typeface="Arial Black"/>
        <a:ea typeface="ヒラギノ角ゴ ProN W6"/>
        <a:cs typeface="ヒラギノ角ゴ ProN W6"/>
      </a:majorFont>
      <a:minorFont>
        <a:latin typeface="Arial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lacnic-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a de Office">
      <a:majorFont>
        <a:latin typeface="Arial Bold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&amp; Bullets copy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B8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D8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">
      <a:majorFont>
        <a:latin typeface="Arial Black"/>
        <a:ea typeface="ヒラギノ角ゴ ProN W6"/>
        <a:cs typeface="ヒラギノ角ゴ ProN W6"/>
      </a:majorFont>
      <a:minorFont>
        <a:latin typeface="Arial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itle &amp; Bullets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lacnic-presentation-20100915.potx</Template>
  <TotalTime>8035</TotalTime>
  <Pages>0</Pages>
  <Words>39</Words>
  <Characters>0</Characters>
  <Application>Microsoft Macintosh PowerPoint</Application>
  <PresentationFormat>On-screen Show (16:9)</PresentationFormat>
  <Lines>0</Lines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Arial Black</vt:lpstr>
      <vt:lpstr>Arial Bold</vt:lpstr>
      <vt:lpstr>Calibri</vt:lpstr>
      <vt:lpstr>Gill Sans</vt:lpstr>
      <vt:lpstr>Wingdings</vt:lpstr>
      <vt:lpstr>lacnic-presentation-20100915</vt:lpstr>
      <vt:lpstr>lacnic-2008</vt:lpstr>
      <vt:lpstr>Tema de Office</vt:lpstr>
      <vt:lpstr>Title &amp; Bullets copy</vt:lpstr>
      <vt:lpstr>Tutorial de DNS Capítulo V: Operación básica de DNSSEC con BIND 9</vt:lpstr>
      <vt:lpstr>DNSSEC con BIND 9</vt:lpstr>
      <vt:lpstr>DNSSEC con BIND9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Situación IPv6 en América Latina y el Caribe</dc:title>
  <dc:subject/>
  <dc:creator>Adriana</dc:creator>
  <cp:keywords/>
  <dc:description/>
  <cp:lastModifiedBy>carlosm3011@gmail.com</cp:lastModifiedBy>
  <cp:revision>103</cp:revision>
  <cp:lastPrinted>2010-09-24T20:32:41Z</cp:lastPrinted>
  <dcterms:created xsi:type="dcterms:W3CDTF">2011-01-13T20:29:29Z</dcterms:created>
  <dcterms:modified xsi:type="dcterms:W3CDTF">2019-01-28T21:07:38Z</dcterms:modified>
</cp:coreProperties>
</file>