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2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1A6-C882-7040-87E5-999AB7997EF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E1A6-C882-7040-87E5-999AB7997EF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6F32-E2A2-D646-A6BB-113CCE5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6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2" Type="http://schemas.microsoft.com/office/2007/relationships/media" Target="../media/media1.wav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av"/><Relationship Id="rId2" Type="http://schemas.microsoft.com/office/2007/relationships/media" Target="../media/media2.wav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av"/><Relationship Id="rId2" Type="http://schemas.microsoft.com/office/2007/relationships/media" Target="../media/media3.wav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wav"/><Relationship Id="rId2" Type="http://schemas.microsoft.com/office/2007/relationships/media" Target="../media/media4.wav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nsviz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E4CCF7-6E5A-FF47-8C5A-B77380214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Explorando</a:t>
            </a:r>
            <a:r>
              <a:rPr lang="en-US" dirty="0"/>
              <a:t> el DNS con DIG y </a:t>
            </a:r>
            <a:r>
              <a:rPr lang="en-US" dirty="0" err="1"/>
              <a:t>DNSViz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69668C-0AF9-0248-ABD7-955EA655A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Dig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 al </a:t>
            </a:r>
            <a:r>
              <a:rPr lang="en-US" dirty="0" err="1"/>
              <a:t>sistema</a:t>
            </a:r>
            <a:r>
              <a:rPr lang="en-US" dirty="0"/>
              <a:t> de DNS</a:t>
            </a:r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DNS </a:t>
            </a:r>
            <a:r>
              <a:rPr lang="en-US" dirty="0" err="1"/>
              <a:t>incluyendo</a:t>
            </a:r>
            <a:endParaRPr lang="en-US" dirty="0"/>
          </a:p>
          <a:p>
            <a:pPr lvl="1"/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registro</a:t>
            </a:r>
            <a:endParaRPr lang="en-US" dirty="0"/>
          </a:p>
          <a:p>
            <a:pPr lvl="1"/>
            <a:r>
              <a:rPr lang="en-US" dirty="0" err="1"/>
              <a:t>Servidor</a:t>
            </a:r>
            <a:r>
              <a:rPr lang="en-US" dirty="0"/>
              <a:t> al </a:t>
            </a:r>
            <a:r>
              <a:rPr lang="en-US" dirty="0" err="1"/>
              <a:t>que</a:t>
            </a:r>
            <a:r>
              <a:rPr lang="en-US" dirty="0"/>
              <a:t> al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consultar</a:t>
            </a:r>
            <a:endParaRPr lang="en-US" dirty="0"/>
          </a:p>
          <a:p>
            <a:pPr lvl="1"/>
            <a:r>
              <a:rPr lang="en-US" dirty="0"/>
              <a:t>Flags y </a:t>
            </a:r>
            <a:r>
              <a:rPr lang="en-US" dirty="0" err="1"/>
              <a:t>recursión</a:t>
            </a:r>
            <a:endParaRPr lang="en-US" dirty="0"/>
          </a:p>
          <a:p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disponible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en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derivados</a:t>
            </a:r>
            <a:r>
              <a:rPr lang="en-US" dirty="0"/>
              <a:t> de Unix, en particular Ubuntu y OSX</a:t>
            </a:r>
          </a:p>
          <a:p>
            <a:pPr lvl="1"/>
            <a:r>
              <a:rPr lang="en-US" dirty="0" err="1"/>
              <a:t>Tambien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instalar</a:t>
            </a:r>
            <a:r>
              <a:rPr lang="en-US" dirty="0"/>
              <a:t> en Windows</a:t>
            </a:r>
          </a:p>
        </p:txBody>
      </p:sp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77100" y="44196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240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469">
        <p:fade/>
      </p:transition>
    </mc:Choice>
    <mc:Fallback xmlns="">
      <p:transition xmlns:p14="http://schemas.microsoft.com/office/powerpoint/2010/main" spd="med" advTm="184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Anatomía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 </a:t>
            </a:r>
            <a:r>
              <a:rPr lang="en-US" dirty="0" err="1"/>
              <a:t>registro</a:t>
            </a:r>
            <a:r>
              <a:rPr lang="en-US" dirty="0"/>
              <a:t> de DNS se </a:t>
            </a:r>
            <a:r>
              <a:rPr lang="en-US" dirty="0" err="1"/>
              <a:t>compone</a:t>
            </a:r>
            <a:r>
              <a:rPr lang="en-US" dirty="0"/>
              <a:t> de 5 </a:t>
            </a:r>
            <a:r>
              <a:rPr lang="en-US" dirty="0" err="1"/>
              <a:t>valores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Nombre</a:t>
            </a:r>
            <a:r>
              <a:rPr lang="en-US" dirty="0"/>
              <a:t>, 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Tipo</a:t>
            </a:r>
            <a:r>
              <a:rPr lang="en-US" dirty="0"/>
              <a:t>, TTL, Valor)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(“</a:t>
            </a:r>
            <a:r>
              <a:rPr lang="en-US" dirty="0" err="1"/>
              <a:t>www.lacnic.net</a:t>
            </a:r>
            <a:r>
              <a:rPr lang="en-US" dirty="0"/>
              <a:t>.”, IN, AAAA, 7200, 2001:13c7:7002:4128::147)</a:t>
            </a:r>
          </a:p>
          <a:p>
            <a:r>
              <a:rPr lang="en-US" dirty="0"/>
              <a:t>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se </a:t>
            </a:r>
            <a:r>
              <a:rPr lang="en-US" dirty="0" err="1"/>
              <a:t>envía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vector </a:t>
            </a:r>
            <a:r>
              <a:rPr lang="en-US" dirty="0" err="1"/>
              <a:t>pero</a:t>
            </a:r>
            <a:r>
              <a:rPr lang="en-US" dirty="0"/>
              <a:t> con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en </a:t>
            </a:r>
            <a:r>
              <a:rPr lang="en-US" dirty="0" err="1"/>
              <a:t>blanco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(“</a:t>
            </a:r>
            <a:r>
              <a:rPr lang="en-US" dirty="0" err="1"/>
              <a:t>www.lacnic.net</a:t>
            </a:r>
            <a:r>
              <a:rPr lang="en-US" dirty="0"/>
              <a:t>.”, IN, AAAA, ???, ???)</a:t>
            </a:r>
          </a:p>
        </p:txBody>
      </p:sp>
      <p:pic>
        <p:nvPicPr>
          <p:cNvPr id="5" name="Sound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77100" y="44196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779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547">
        <p:fade/>
      </p:transition>
    </mc:Choice>
    <mc:Fallback xmlns="">
      <p:transition xmlns:p14="http://schemas.microsoft.com/office/powerpoint/2010/main" spd="med" advTm="325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Anatomía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DNS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Ademas</a:t>
            </a:r>
            <a:r>
              <a:rPr lang="en-US" dirty="0"/>
              <a:t> del vector de </a:t>
            </a:r>
            <a:r>
              <a:rPr lang="en-US" dirty="0" err="1"/>
              <a:t>respuesta</a:t>
            </a:r>
            <a:r>
              <a:rPr lang="en-US" dirty="0"/>
              <a:t>, hay </a:t>
            </a:r>
            <a:r>
              <a:rPr lang="en-US" dirty="0" err="1"/>
              <a:t>ciertos</a:t>
            </a:r>
            <a:r>
              <a:rPr lang="en-US" dirty="0"/>
              <a:t> </a:t>
            </a:r>
            <a:r>
              <a:rPr lang="en-US" b="1" dirty="0"/>
              <a:t>flags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son </a:t>
            </a:r>
            <a:r>
              <a:rPr lang="en-US" dirty="0" err="1"/>
              <a:t>importantes</a:t>
            </a:r>
            <a:endParaRPr lang="en-US" dirty="0"/>
          </a:p>
          <a:p>
            <a:r>
              <a:rPr lang="en-US" dirty="0"/>
              <a:t>Flags</a:t>
            </a:r>
          </a:p>
          <a:p>
            <a:pPr lvl="1"/>
            <a:r>
              <a:rPr lang="en-US" dirty="0"/>
              <a:t>RD, RA: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recursión</a:t>
            </a:r>
            <a:endParaRPr lang="en-US" dirty="0"/>
          </a:p>
          <a:p>
            <a:pPr lvl="1"/>
            <a:r>
              <a:rPr lang="en-US" dirty="0"/>
              <a:t>AA: authoritative answer</a:t>
            </a:r>
          </a:p>
          <a:p>
            <a:pPr lvl="1"/>
            <a:r>
              <a:rPr lang="en-US" dirty="0"/>
              <a:t>TC: truncated answer</a:t>
            </a:r>
          </a:p>
          <a:p>
            <a:pPr lvl="1"/>
            <a:r>
              <a:rPr lang="en-US" dirty="0"/>
              <a:t>AD: authenticated data</a:t>
            </a:r>
          </a:p>
          <a:p>
            <a:pPr lvl="1"/>
            <a:endParaRPr lang="en-US" dirty="0"/>
          </a:p>
        </p:txBody>
      </p:sp>
      <p:pic>
        <p:nvPicPr>
          <p:cNvPr id="5" name="Sound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77100" y="44196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52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135">
        <p:fade/>
      </p:transition>
    </mc:Choice>
    <mc:Fallback xmlns="">
      <p:transition xmlns:p14="http://schemas.microsoft.com/office/powerpoint/2010/main" spd="med" advTm="81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Anatomía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DNS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00151"/>
            <a:ext cx="3318173" cy="3394472"/>
          </a:xfrm>
        </p:spPr>
        <p:txBody>
          <a:bodyPr/>
          <a:lstStyle/>
          <a:p>
            <a:r>
              <a:rPr lang="en-US" dirty="0" err="1"/>
              <a:t>Resumiendo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PDU de DNS (</a:t>
            </a:r>
            <a:r>
              <a:rPr lang="en-US" dirty="0" err="1"/>
              <a:t>ya</a:t>
            </a:r>
            <a:r>
              <a:rPr lang="en-US" dirty="0"/>
              <a:t> sea </a:t>
            </a:r>
            <a:r>
              <a:rPr lang="en-US" dirty="0" err="1"/>
              <a:t>consulta</a:t>
            </a:r>
            <a:r>
              <a:rPr lang="en-US" dirty="0"/>
              <a:t> o </a:t>
            </a:r>
            <a:r>
              <a:rPr lang="en-US" dirty="0" err="1"/>
              <a:t>respuesta</a:t>
            </a:r>
            <a:r>
              <a:rPr lang="en-US" dirty="0"/>
              <a:t>) se </a:t>
            </a:r>
            <a:r>
              <a:rPr lang="en-US" dirty="0" err="1"/>
              <a:t>compone</a:t>
            </a:r>
            <a:r>
              <a:rPr lang="en-US" dirty="0"/>
              <a:t> de </a:t>
            </a:r>
            <a:r>
              <a:rPr lang="en-US" b="1" dirty="0" err="1"/>
              <a:t>secciones</a:t>
            </a:r>
            <a:r>
              <a:rPr lang="en-US" dirty="0"/>
              <a:t> y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sección</a:t>
            </a:r>
            <a:r>
              <a:rPr lang="en-US" dirty="0"/>
              <a:t> se </a:t>
            </a:r>
            <a:r>
              <a:rPr lang="en-US" dirty="0" err="1"/>
              <a:t>compone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b="1" dirty="0" err="1"/>
              <a:t>registros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53371" y="1131816"/>
            <a:ext cx="2392264" cy="3526367"/>
            <a:chOff x="5867400" y="1676400"/>
            <a:chExt cx="2895600" cy="4267200"/>
          </a:xfrm>
        </p:grpSpPr>
        <p:sp>
          <p:nvSpPr>
            <p:cNvPr id="5" name="Rounded Rectangle 4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333399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0" y="1752600"/>
              <a:ext cx="2438400" cy="544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96000" y="2448580"/>
              <a:ext cx="2438400" cy="544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6000" y="3515380"/>
              <a:ext cx="2438400" cy="544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2200" y="4429780"/>
              <a:ext cx="2438400" cy="544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96000" y="5191780"/>
              <a:ext cx="2438400" cy="544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  <p:pic>
        <p:nvPicPr>
          <p:cNvPr id="16" name="Sound 1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77100" y="44196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9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171">
        <p:fade/>
      </p:transition>
    </mc:Choice>
    <mc:Fallback xmlns="">
      <p:transition xmlns:p14="http://schemas.microsoft.com/office/powerpoint/2010/main" spd="med" advTm="81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01F4-62DA-4A4A-862E-F14DF021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DNSViz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7215-6709-D140-96FA-A59CFBA8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https://dnsviz.net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2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9621-1047-BE44-921D-26E9A62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2A94-6493-6C4C-A4A8-AD9229BC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.1|2.2|8|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224</Words>
  <Application>Microsoft Macintosh PowerPoint</Application>
  <PresentationFormat>On-screen Show (16:9)</PresentationFormat>
  <Paragraphs>32</Paragraphs>
  <Slides>7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Explorando el DNS con DIG y DNSViz</vt:lpstr>
      <vt:lpstr>Dig</vt:lpstr>
      <vt:lpstr>Anatomía de una consulta DNS</vt:lpstr>
      <vt:lpstr>Anatomía de una consulta DNS (ii)</vt:lpstr>
      <vt:lpstr>Anatomía de una consulta DNS (iii)</vt:lpstr>
      <vt:lpstr>DNSViz</vt:lpstr>
      <vt:lpstr>PowerPoint Presentation</vt:lpstr>
    </vt:vector>
  </TitlesOfParts>
  <Company>LACNIC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</dc:title>
  <dc:creator>Carlos M. Martinez</dc:creator>
  <cp:lastModifiedBy>carlosm3011@gmail.com</cp:lastModifiedBy>
  <cp:revision>10</cp:revision>
  <dcterms:created xsi:type="dcterms:W3CDTF">2014-07-01T21:13:16Z</dcterms:created>
  <dcterms:modified xsi:type="dcterms:W3CDTF">2019-01-28T20:46:05Z</dcterms:modified>
</cp:coreProperties>
</file>