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3" r:id="rId4"/>
  </p:sldMasterIdLst>
  <p:notesMasterIdLst>
    <p:notesMasterId r:id="rId9"/>
  </p:notesMasterIdLst>
  <p:handoutMasterIdLst>
    <p:handoutMasterId r:id="rId10"/>
  </p:handoutMasterIdLst>
  <p:sldIdLst>
    <p:sldId id="273" r:id="rId5"/>
    <p:sldId id="350" r:id="rId6"/>
    <p:sldId id="379" r:id="rId7"/>
    <p:sldId id="272" r:id="rId8"/>
  </p:sldIdLst>
  <p:sldSz cx="10072688" cy="75565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5pPr>
    <a:lvl6pPr marL="22860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6pPr>
    <a:lvl7pPr marL="27432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7pPr>
    <a:lvl8pPr marL="32004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8pPr>
    <a:lvl9pPr marL="36576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6" autoAdjust="0"/>
    <p:restoredTop sz="78059" autoAdjust="0"/>
  </p:normalViewPr>
  <p:slideViewPr>
    <p:cSldViewPr>
      <p:cViewPr varScale="1">
        <p:scale>
          <a:sx n="101" d="100"/>
          <a:sy n="101" d="100"/>
        </p:scale>
        <p:origin x="-2712" y="-96"/>
      </p:cViewPr>
      <p:guideLst>
        <p:guide orient="horz" pos="2380"/>
        <p:guide pos="3172"/>
      </p:guideLst>
    </p:cSldViewPr>
  </p:slideViewPr>
  <p:outlineViewPr>
    <p:cViewPr>
      <p:scale>
        <a:sx n="33" d="100"/>
        <a:sy n="33" d="100"/>
      </p:scale>
      <p:origin x="0" y="35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9F1CCEEF-BC20-F840-8722-67753655753B}" type="datetimeFigureOut">
              <a:rPr lang="en-US"/>
              <a:pPr/>
              <a:t>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4A38531C-4513-1C45-A058-9892ED406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BDEFDD4B-0287-F242-BDCC-8DDBDC5E41A2}" type="datetimeFigureOut">
              <a:rPr lang="en-US"/>
              <a:pPr/>
              <a:t>5/3/11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F55E3D29-7F8B-5244-B0AC-3BA117A721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62788" y="0"/>
            <a:ext cx="2025650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82663" y="0"/>
            <a:ext cx="59277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5C9E-9C3F-B041-82F9-01B687D5D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FD580-6911-7446-B105-1656142BB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5ACA4-7673-7447-BD65-AB49C28C0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40250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7475" y="2097088"/>
            <a:ext cx="4541838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CAB9D-8613-864C-A117-28447F2C1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6333D-64E9-254A-B3F4-F560C3416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4EB58-440B-1648-864A-FBF7719DA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425FC-0FA6-484D-A46A-C94BF83F4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F74C9-CE54-874F-B20B-148308642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285B-AF0E-854F-BC20-1DE4FD253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A7E0D-97DC-EF44-B04A-51F2AC75D9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6650" y="0"/>
            <a:ext cx="2327275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94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ECE94-BC8E-5941-82DB-D76C28F12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77900" y="5524500"/>
            <a:ext cx="3975100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5400" y="5524500"/>
            <a:ext cx="3976688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56438" y="0"/>
            <a:ext cx="2025650" cy="755967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77900" y="0"/>
            <a:ext cx="5926138" cy="75596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2663" y="5519738"/>
            <a:ext cx="3976687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1750" y="5519738"/>
            <a:ext cx="3976688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5519738"/>
            <a:ext cx="8105775" cy="2036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0"/>
            <a:ext cx="8105775" cy="5411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50825" indent="-25082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34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506413" indent="-209550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30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8016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13823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4747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9319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3891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8463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3035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27263" y="322263"/>
            <a:ext cx="6697662" cy="1008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618010"/>
            <a:ext cx="9234488" cy="593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110663" y="7137400"/>
            <a:ext cx="3556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fld id="{B442429C-1498-284A-A7C2-3DC34A4C32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403225" indent="-303213" algn="l" rtl="0" eaLnBrk="0" fontAlgn="base" hangingPunct="0">
        <a:lnSpc>
          <a:spcPct val="109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814388" indent="-271463" algn="l" rtl="0" eaLnBrk="0" fontAlgn="base" hangingPunct="0">
        <a:lnSpc>
          <a:spcPct val="109000"/>
        </a:lnSpc>
        <a:spcBef>
          <a:spcPts val="1200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260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1223963" indent="-201613" algn="l" rtl="0" eaLnBrk="0" fontAlgn="base" hangingPunct="0">
        <a:lnSpc>
          <a:spcPct val="109000"/>
        </a:lnSpc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635125" indent="-198438" algn="l" rtl="0" eaLnBrk="0" fontAlgn="base" hangingPunct="0">
        <a:lnSpc>
          <a:spcPct val="109000"/>
        </a:lnSpc>
        <a:spcBef>
          <a:spcPts val="600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2000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2044700" indent="-200025" algn="l" rtl="0" eaLnBrk="0" fontAlgn="base" hangingPunct="0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5019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9591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4163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8735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5524500"/>
            <a:ext cx="8104188" cy="2035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0"/>
            <a:ext cx="8104188" cy="540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04800" indent="1524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660400" indent="2540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016000" indent="3556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358900" indent="469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8161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2733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7305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1877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xmlns:p14="http://schemas.microsoft.com/office/powerpoint/2010/main"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927600" y="7137400"/>
            <a:ext cx="228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53BFD2E3-0292-8B4C-BBA1-0FE5CED903C7}" type="slidenum">
              <a:rPr lang="en-US" sz="9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1</a:t>
            </a:fld>
            <a:endParaRPr lang="en-US" sz="90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ctrTitle"/>
          </p:nvPr>
        </p:nvSpPr>
        <p:spPr>
          <a:xfrm>
            <a:off x="755650" y="2725738"/>
            <a:ext cx="8561388" cy="2565400"/>
          </a:xfrm>
        </p:spPr>
        <p:txBody>
          <a:bodyPr/>
          <a:lstStyle/>
          <a:p>
            <a:r>
              <a:rPr lang="es-AR" noProof="0" dirty="0"/>
              <a:t>Tutorial de DNS</a:t>
            </a:r>
            <a:br>
              <a:rPr lang="es-AR" noProof="0" dirty="0"/>
            </a:br>
            <a:r>
              <a:rPr lang="es-AR" noProof="0" dirty="0"/>
              <a:t>Capítulo </a:t>
            </a:r>
            <a:r>
              <a:rPr lang="es-AR" noProof="0" dirty="0" smtClean="0"/>
              <a:t>V: </a:t>
            </a:r>
            <a:r>
              <a:rPr lang="es-AR" dirty="0" smtClean="0"/>
              <a:t>Operaci</a:t>
            </a:r>
            <a:r>
              <a:rPr lang="es-AR" dirty="0" smtClean="0"/>
              <a:t>ón básica de DNSSEC con BIND 9</a:t>
            </a:r>
            <a:endParaRPr lang="es-AR" noProof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48213" y="5591175"/>
            <a:ext cx="5256212" cy="1931988"/>
          </a:xfrm>
        </p:spPr>
        <p:txBody>
          <a:bodyPr/>
          <a:lstStyle/>
          <a:p>
            <a:pPr algn="r">
              <a:defRPr/>
            </a:pPr>
            <a:r>
              <a:rPr lang="es-AR" noProof="0" smtClean="0"/>
              <a:t>Carlos Martínez-Cagnazzo</a:t>
            </a:r>
          </a:p>
          <a:p>
            <a:pPr algn="r">
              <a:defRPr/>
            </a:pPr>
            <a:r>
              <a:rPr lang="es-AR" noProof="0" smtClean="0">
                <a:solidFill>
                  <a:schemeClr val="accent5">
                    <a:lumMod val="90000"/>
                  </a:schemeClr>
                </a:solidFill>
              </a:rPr>
              <a:t>carlos  @ lacnic.net</a:t>
            </a:r>
            <a:endParaRPr lang="es-AR" noProof="0">
              <a:solidFill>
                <a:schemeClr val="accent5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 dirty="0" smtClean="0"/>
              <a:t>DNSSEC con BIND 9</a:t>
            </a:r>
            <a:endParaRPr lang="es-AR" i="1" noProof="0" dirty="0"/>
          </a:p>
        </p:txBody>
      </p:sp>
      <p:sp>
        <p:nvSpPr>
          <p:cNvPr id="5837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/>
              <a:t>Tutorial DNS Capítulo </a:t>
            </a:r>
            <a:r>
              <a:rPr lang="es-AR" noProof="0" dirty="0" smtClean="0"/>
              <a:t>V</a:t>
            </a:r>
            <a:endParaRPr lang="es-AR" noProof="0" dirty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BFE08D-41E4-DC42-9E19-9AA31FB6BA9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con BIND9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Haciendo</a:t>
            </a:r>
            <a:r>
              <a:rPr lang="en-US" dirty="0" smtClean="0"/>
              <a:t> DNSSEC con BIND 9 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533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825500" y="4200525"/>
            <a:ext cx="8559800" cy="1041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>
              <a:lnSpc>
                <a:spcPct val="109000"/>
              </a:lnSpc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3400" dirty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Fin del </a:t>
            </a:r>
            <a:r>
              <a:rPr lang="en-US" sz="3400" dirty="0" err="1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Capítulo</a:t>
            </a:r>
            <a:r>
              <a:rPr lang="en-US" sz="3400" dirty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 </a:t>
            </a:r>
            <a:r>
              <a:rPr lang="en-US" sz="3400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V</a:t>
            </a:r>
            <a:endParaRPr lang="en-US" sz="4800" dirty="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Arial" charset="0"/>
              <a:cs typeface="Arial" charset="0"/>
              <a:sym typeface="Calibri Bold" charset="0"/>
            </a:endParaRP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1038225" y="5632450"/>
            <a:ext cx="82296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ts val="1488"/>
              </a:spcBef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2800">
                <a:solidFill>
                  <a:srgbClr val="CCCC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930775" y="7261225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FE26C9C2-0D6D-5941-9438-EAE5FE574392}" type="slidenum">
              <a:rPr lang="en-US" sz="8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4</a:t>
            </a:fld>
            <a:endParaRPr lang="en-US" sz="80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8035</TotalTime>
  <Pages>0</Pages>
  <Words>41</Words>
  <Characters>0</Characters>
  <Application>Microsoft Macintosh PowerPoint</Application>
  <PresentationFormat>Custom</PresentationFormat>
  <Lines>0</Lines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lacnic-presentation-20100915</vt:lpstr>
      <vt:lpstr>lacnic-2008</vt:lpstr>
      <vt:lpstr>Tema de Office</vt:lpstr>
      <vt:lpstr>Title &amp; Bullets copy</vt:lpstr>
      <vt:lpstr>Tutorial de DNS Capítulo V: Operación básica de DNSSEC con BIND 9</vt:lpstr>
      <vt:lpstr>DNSSEC con BIND 9</vt:lpstr>
      <vt:lpstr>DNSSEC con BIND9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 Martinez-Cagnazzo</cp:lastModifiedBy>
  <cp:revision>102</cp:revision>
  <cp:lastPrinted>2010-09-24T20:32:41Z</cp:lastPrinted>
  <dcterms:created xsi:type="dcterms:W3CDTF">2011-01-13T20:29:29Z</dcterms:created>
  <dcterms:modified xsi:type="dcterms:W3CDTF">2011-05-03T19:57:19Z</dcterms:modified>
</cp:coreProperties>
</file>