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57" r:id="rId14"/>
    <p:sldId id="259" r:id="rId15"/>
    <p:sldId id="260" r:id="rId16"/>
    <p:sldId id="261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21"/>
  </p:normalViewPr>
  <p:slideViewPr>
    <p:cSldViewPr snapToGrid="0" snapToObjects="1">
      <p:cViewPr varScale="1">
        <p:scale>
          <a:sx n="127" d="100"/>
          <a:sy n="127" d="100"/>
        </p:scale>
        <p:origin x="18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896D54-C67A-4543-8201-13399C4373E2}" type="doc">
      <dgm:prSet loTypeId="urn:microsoft.com/office/officeart/2005/8/layout/hierarchy2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82028BF-CCB9-CA48-A9EE-DFFC7B9EC40F}">
      <dgm:prSet phldrT="[Text]"/>
      <dgm:spPr/>
      <dgm:t>
        <a:bodyPr/>
        <a:lstStyle/>
        <a:p>
          <a:r>
            <a:rPr lang="en-US" dirty="0" smtClean="0"/>
            <a:t>(IN, A, ‘</a:t>
          </a:r>
          <a:r>
            <a:rPr lang="en-US" dirty="0" err="1" smtClean="0"/>
            <a:t>www.google.com</a:t>
          </a:r>
          <a:r>
            <a:rPr lang="en-US" dirty="0" smtClean="0"/>
            <a:t>’)</a:t>
          </a:r>
          <a:endParaRPr lang="en-US" dirty="0"/>
        </a:p>
      </dgm:t>
    </dgm:pt>
    <dgm:pt modelId="{DC6AD598-FC4A-FD46-9F34-13602245F426}" type="parTrans" cxnId="{8ED96CD3-D924-7642-8D19-5C828FE5D2F2}">
      <dgm:prSet/>
      <dgm:spPr/>
      <dgm:t>
        <a:bodyPr/>
        <a:lstStyle/>
        <a:p>
          <a:endParaRPr lang="en-US"/>
        </a:p>
      </dgm:t>
    </dgm:pt>
    <dgm:pt modelId="{0CFA4C6C-6C57-834F-9046-BAD49A3E5D08}" type="sibTrans" cxnId="{8ED96CD3-D924-7642-8D19-5C828FE5D2F2}">
      <dgm:prSet/>
      <dgm:spPr/>
      <dgm:t>
        <a:bodyPr/>
        <a:lstStyle/>
        <a:p>
          <a:endParaRPr lang="en-US"/>
        </a:p>
      </dgm:t>
    </dgm:pt>
    <dgm:pt modelId="{8F00C714-D400-804F-92DD-EC43AA50C663}">
      <dgm:prSet phldrT="[Text]"/>
      <dgm:spPr/>
      <dgm:t>
        <a:bodyPr/>
        <a:lstStyle/>
        <a:p>
          <a:r>
            <a:rPr lang="en-US" dirty="0" smtClean="0"/>
            <a:t>(IN, A, 120, 172.23.14.1)</a:t>
          </a:r>
          <a:endParaRPr lang="en-US" dirty="0"/>
        </a:p>
      </dgm:t>
    </dgm:pt>
    <dgm:pt modelId="{70620D66-E4C8-874C-BE65-775B12DF0850}" type="parTrans" cxnId="{768BF508-570C-824A-A20E-476BB763BC71}">
      <dgm:prSet/>
      <dgm:spPr/>
      <dgm:t>
        <a:bodyPr/>
        <a:lstStyle/>
        <a:p>
          <a:endParaRPr lang="en-US"/>
        </a:p>
      </dgm:t>
    </dgm:pt>
    <dgm:pt modelId="{516A7364-FA9A-6A40-B90F-DDAC1AA9B3E4}" type="sibTrans" cxnId="{768BF508-570C-824A-A20E-476BB763BC71}">
      <dgm:prSet/>
      <dgm:spPr/>
      <dgm:t>
        <a:bodyPr/>
        <a:lstStyle/>
        <a:p>
          <a:endParaRPr lang="en-US"/>
        </a:p>
      </dgm:t>
    </dgm:pt>
    <dgm:pt modelId="{8087C17D-8B29-E848-AF4B-B765B0377B12}">
      <dgm:prSet phldrT="[Text]"/>
      <dgm:spPr/>
      <dgm:t>
        <a:bodyPr/>
        <a:lstStyle/>
        <a:p>
          <a:r>
            <a:rPr lang="en-US" dirty="0" smtClean="0"/>
            <a:t>(IN, A, 120, 172.23.14.2)</a:t>
          </a:r>
          <a:endParaRPr lang="en-US" dirty="0"/>
        </a:p>
      </dgm:t>
    </dgm:pt>
    <dgm:pt modelId="{1A16781D-9B1C-FE42-8001-F95B38563354}" type="parTrans" cxnId="{FA102BE5-7AF7-B943-8D7D-6F4B8C6F6DD7}">
      <dgm:prSet/>
      <dgm:spPr/>
      <dgm:t>
        <a:bodyPr/>
        <a:lstStyle/>
        <a:p>
          <a:endParaRPr lang="en-US"/>
        </a:p>
      </dgm:t>
    </dgm:pt>
    <dgm:pt modelId="{9911E665-6A1E-3A4A-8717-E6D9805E8E3F}" type="sibTrans" cxnId="{FA102BE5-7AF7-B943-8D7D-6F4B8C6F6DD7}">
      <dgm:prSet/>
      <dgm:spPr/>
      <dgm:t>
        <a:bodyPr/>
        <a:lstStyle/>
        <a:p>
          <a:endParaRPr lang="en-US"/>
        </a:p>
      </dgm:t>
    </dgm:pt>
    <dgm:pt modelId="{D42C4EE4-E249-7E48-A38E-2673B061EB84}">
      <dgm:prSet phldrT="[Text]"/>
      <dgm:spPr/>
      <dgm:t>
        <a:bodyPr/>
        <a:lstStyle/>
        <a:p>
          <a:r>
            <a:rPr lang="en-US" dirty="0" smtClean="0"/>
            <a:t>(IN, A, 120, 172.23.14.3)</a:t>
          </a:r>
          <a:endParaRPr lang="en-US" dirty="0"/>
        </a:p>
      </dgm:t>
    </dgm:pt>
    <dgm:pt modelId="{F36A8376-A4D2-B249-95EC-87005FE71F01}" type="parTrans" cxnId="{302F11FB-E645-3C4B-99CA-89A7E229F3E4}">
      <dgm:prSet/>
      <dgm:spPr/>
      <dgm:t>
        <a:bodyPr/>
        <a:lstStyle/>
        <a:p>
          <a:endParaRPr lang="en-US"/>
        </a:p>
      </dgm:t>
    </dgm:pt>
    <dgm:pt modelId="{51FF7843-F570-CC4A-9662-67F9F2950F88}" type="sibTrans" cxnId="{302F11FB-E645-3C4B-99CA-89A7E229F3E4}">
      <dgm:prSet/>
      <dgm:spPr/>
      <dgm:t>
        <a:bodyPr/>
        <a:lstStyle/>
        <a:p>
          <a:endParaRPr lang="en-US"/>
        </a:p>
      </dgm:t>
    </dgm:pt>
    <dgm:pt modelId="{C1167922-3768-2D45-987B-896212720A5E}" type="pres">
      <dgm:prSet presAssocID="{A8896D54-C67A-4543-8201-13399C4373E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58883F-CC83-774A-815B-BE6E579D3593}" type="pres">
      <dgm:prSet presAssocID="{882028BF-CCB9-CA48-A9EE-DFFC7B9EC40F}" presName="root1" presStyleCnt="0"/>
      <dgm:spPr/>
    </dgm:pt>
    <dgm:pt modelId="{DB605A66-2A81-DD43-9688-844B4CC04D59}" type="pres">
      <dgm:prSet presAssocID="{882028BF-CCB9-CA48-A9EE-DFFC7B9EC40F}" presName="LevelOneTextNode" presStyleLbl="node0" presStyleIdx="0" presStyleCnt="1" custLinFactNeighborX="-69211" custLinFactNeighborY="-29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8D2443-7368-DD43-8D1B-414334BE9FFE}" type="pres">
      <dgm:prSet presAssocID="{882028BF-CCB9-CA48-A9EE-DFFC7B9EC40F}" presName="level2hierChild" presStyleCnt="0"/>
      <dgm:spPr/>
    </dgm:pt>
    <dgm:pt modelId="{5C91F0CD-0AE9-D94D-A4BE-8A650FC3988A}" type="pres">
      <dgm:prSet presAssocID="{70620D66-E4C8-874C-BE65-775B12DF0850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053F6BDB-E4D3-1840-BDF7-E2B85FEA54A1}" type="pres">
      <dgm:prSet presAssocID="{70620D66-E4C8-874C-BE65-775B12DF0850}" presName="connTx" presStyleLbl="parChTrans1D2" presStyleIdx="0" presStyleCnt="3"/>
      <dgm:spPr/>
      <dgm:t>
        <a:bodyPr/>
        <a:lstStyle/>
        <a:p>
          <a:endParaRPr lang="en-US"/>
        </a:p>
      </dgm:t>
    </dgm:pt>
    <dgm:pt modelId="{3749324B-239A-D546-B274-D9D0570808A9}" type="pres">
      <dgm:prSet presAssocID="{8F00C714-D400-804F-92DD-EC43AA50C663}" presName="root2" presStyleCnt="0"/>
      <dgm:spPr/>
    </dgm:pt>
    <dgm:pt modelId="{E5985ED2-DD64-604D-BB69-DC178E3CBC49}" type="pres">
      <dgm:prSet presAssocID="{8F00C714-D400-804F-92DD-EC43AA50C663}" presName="LevelTwoTextNode" presStyleLbl="node2" presStyleIdx="0" presStyleCnt="3" custScaleX="173916" custScaleY="520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B61FDF-81E1-1748-B380-61D5BEBBBA75}" type="pres">
      <dgm:prSet presAssocID="{8F00C714-D400-804F-92DD-EC43AA50C663}" presName="level3hierChild" presStyleCnt="0"/>
      <dgm:spPr/>
    </dgm:pt>
    <dgm:pt modelId="{0B2A62A7-02D3-7F4E-B053-D23DCCE87D9F}" type="pres">
      <dgm:prSet presAssocID="{1A16781D-9B1C-FE42-8001-F95B38563354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2C3EAF1A-1596-3D46-8B7E-E5F985CC241D}" type="pres">
      <dgm:prSet presAssocID="{1A16781D-9B1C-FE42-8001-F95B38563354}" presName="connTx" presStyleLbl="parChTrans1D2" presStyleIdx="1" presStyleCnt="3"/>
      <dgm:spPr/>
      <dgm:t>
        <a:bodyPr/>
        <a:lstStyle/>
        <a:p>
          <a:endParaRPr lang="en-US"/>
        </a:p>
      </dgm:t>
    </dgm:pt>
    <dgm:pt modelId="{DE827176-C156-5142-9CAE-203850B08334}" type="pres">
      <dgm:prSet presAssocID="{8087C17D-8B29-E848-AF4B-B765B0377B12}" presName="root2" presStyleCnt="0"/>
      <dgm:spPr/>
    </dgm:pt>
    <dgm:pt modelId="{EC0463FB-CDE3-EB41-8F42-843097ECD9B4}" type="pres">
      <dgm:prSet presAssocID="{8087C17D-8B29-E848-AF4B-B765B0377B12}" presName="LevelTwoTextNode" presStyleLbl="node2" presStyleIdx="1" presStyleCnt="3" custScaleX="172817" custScaleY="553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27347D-61ED-834E-ACF0-DF36A9E39216}" type="pres">
      <dgm:prSet presAssocID="{8087C17D-8B29-E848-AF4B-B765B0377B12}" presName="level3hierChild" presStyleCnt="0"/>
      <dgm:spPr/>
    </dgm:pt>
    <dgm:pt modelId="{89065979-4320-154E-819D-ADEB3EB2CE68}" type="pres">
      <dgm:prSet presAssocID="{F36A8376-A4D2-B249-95EC-87005FE71F01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01BCD2FF-3AFA-774B-93DB-A88491D6C6F5}" type="pres">
      <dgm:prSet presAssocID="{F36A8376-A4D2-B249-95EC-87005FE71F01}" presName="connTx" presStyleLbl="parChTrans1D2" presStyleIdx="2" presStyleCnt="3"/>
      <dgm:spPr/>
      <dgm:t>
        <a:bodyPr/>
        <a:lstStyle/>
        <a:p>
          <a:endParaRPr lang="en-US"/>
        </a:p>
      </dgm:t>
    </dgm:pt>
    <dgm:pt modelId="{351DA63F-6DD9-694E-8709-A6DC66397505}" type="pres">
      <dgm:prSet presAssocID="{D42C4EE4-E249-7E48-A38E-2673B061EB84}" presName="root2" presStyleCnt="0"/>
      <dgm:spPr/>
    </dgm:pt>
    <dgm:pt modelId="{62379BC7-9828-7847-A34F-DDA81D1939A4}" type="pres">
      <dgm:prSet presAssocID="{D42C4EE4-E249-7E48-A38E-2673B061EB84}" presName="LevelTwoTextNode" presStyleLbl="node2" presStyleIdx="2" presStyleCnt="3" custScaleX="171118" custScaleY="573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2724B7-A32F-034B-AAE7-59AE7D4C7948}" type="pres">
      <dgm:prSet presAssocID="{D42C4EE4-E249-7E48-A38E-2673B061EB84}" presName="level3hierChild" presStyleCnt="0"/>
      <dgm:spPr/>
    </dgm:pt>
  </dgm:ptLst>
  <dgm:cxnLst>
    <dgm:cxn modelId="{49D8C1EC-7D3F-1F4B-B0ED-14C8C1B18C8E}" type="presOf" srcId="{D42C4EE4-E249-7E48-A38E-2673B061EB84}" destId="{62379BC7-9828-7847-A34F-DDA81D1939A4}" srcOrd="0" destOrd="0" presId="urn:microsoft.com/office/officeart/2005/8/layout/hierarchy2"/>
    <dgm:cxn modelId="{3E832DED-72B7-B947-A2C4-3D2B80EEB219}" type="presOf" srcId="{A8896D54-C67A-4543-8201-13399C4373E2}" destId="{C1167922-3768-2D45-987B-896212720A5E}" srcOrd="0" destOrd="0" presId="urn:microsoft.com/office/officeart/2005/8/layout/hierarchy2"/>
    <dgm:cxn modelId="{D2E340DA-650C-4E4B-AA00-D86695FE74BE}" type="presOf" srcId="{70620D66-E4C8-874C-BE65-775B12DF0850}" destId="{5C91F0CD-0AE9-D94D-A4BE-8A650FC3988A}" srcOrd="0" destOrd="0" presId="urn:microsoft.com/office/officeart/2005/8/layout/hierarchy2"/>
    <dgm:cxn modelId="{9834DB21-7254-FA47-BDF0-4C8B388024F5}" type="presOf" srcId="{8F00C714-D400-804F-92DD-EC43AA50C663}" destId="{E5985ED2-DD64-604D-BB69-DC178E3CBC49}" srcOrd="0" destOrd="0" presId="urn:microsoft.com/office/officeart/2005/8/layout/hierarchy2"/>
    <dgm:cxn modelId="{C2E31991-C6D1-4444-B70C-1DE8D8F9C482}" type="presOf" srcId="{1A16781D-9B1C-FE42-8001-F95B38563354}" destId="{2C3EAF1A-1596-3D46-8B7E-E5F985CC241D}" srcOrd="1" destOrd="0" presId="urn:microsoft.com/office/officeart/2005/8/layout/hierarchy2"/>
    <dgm:cxn modelId="{FA102BE5-7AF7-B943-8D7D-6F4B8C6F6DD7}" srcId="{882028BF-CCB9-CA48-A9EE-DFFC7B9EC40F}" destId="{8087C17D-8B29-E848-AF4B-B765B0377B12}" srcOrd="1" destOrd="0" parTransId="{1A16781D-9B1C-FE42-8001-F95B38563354}" sibTransId="{9911E665-6A1E-3A4A-8717-E6D9805E8E3F}"/>
    <dgm:cxn modelId="{B15F9669-D8EE-C049-8B20-FECE8C3D8B46}" type="presOf" srcId="{F36A8376-A4D2-B249-95EC-87005FE71F01}" destId="{89065979-4320-154E-819D-ADEB3EB2CE68}" srcOrd="0" destOrd="0" presId="urn:microsoft.com/office/officeart/2005/8/layout/hierarchy2"/>
    <dgm:cxn modelId="{1AD5B4FA-C7FB-9F4B-A530-976BE3AC6C1B}" type="presOf" srcId="{F36A8376-A4D2-B249-95EC-87005FE71F01}" destId="{01BCD2FF-3AFA-774B-93DB-A88491D6C6F5}" srcOrd="1" destOrd="0" presId="urn:microsoft.com/office/officeart/2005/8/layout/hierarchy2"/>
    <dgm:cxn modelId="{6A7BBB69-6322-774E-B83E-A7BAEB9F09D0}" type="presOf" srcId="{70620D66-E4C8-874C-BE65-775B12DF0850}" destId="{053F6BDB-E4D3-1840-BDF7-E2B85FEA54A1}" srcOrd="1" destOrd="0" presId="urn:microsoft.com/office/officeart/2005/8/layout/hierarchy2"/>
    <dgm:cxn modelId="{302F11FB-E645-3C4B-99CA-89A7E229F3E4}" srcId="{882028BF-CCB9-CA48-A9EE-DFFC7B9EC40F}" destId="{D42C4EE4-E249-7E48-A38E-2673B061EB84}" srcOrd="2" destOrd="0" parTransId="{F36A8376-A4D2-B249-95EC-87005FE71F01}" sibTransId="{51FF7843-F570-CC4A-9662-67F9F2950F88}"/>
    <dgm:cxn modelId="{8ED96CD3-D924-7642-8D19-5C828FE5D2F2}" srcId="{A8896D54-C67A-4543-8201-13399C4373E2}" destId="{882028BF-CCB9-CA48-A9EE-DFFC7B9EC40F}" srcOrd="0" destOrd="0" parTransId="{DC6AD598-FC4A-FD46-9F34-13602245F426}" sibTransId="{0CFA4C6C-6C57-834F-9046-BAD49A3E5D08}"/>
    <dgm:cxn modelId="{768BF508-570C-824A-A20E-476BB763BC71}" srcId="{882028BF-CCB9-CA48-A9EE-DFFC7B9EC40F}" destId="{8F00C714-D400-804F-92DD-EC43AA50C663}" srcOrd="0" destOrd="0" parTransId="{70620D66-E4C8-874C-BE65-775B12DF0850}" sibTransId="{516A7364-FA9A-6A40-B90F-DDAC1AA9B3E4}"/>
    <dgm:cxn modelId="{5334A07B-EFAE-194A-9E62-BC8C836C5123}" type="presOf" srcId="{8087C17D-8B29-E848-AF4B-B765B0377B12}" destId="{EC0463FB-CDE3-EB41-8F42-843097ECD9B4}" srcOrd="0" destOrd="0" presId="urn:microsoft.com/office/officeart/2005/8/layout/hierarchy2"/>
    <dgm:cxn modelId="{8B1E7F7E-E924-5343-A533-4F5FD0F4E0BC}" type="presOf" srcId="{1A16781D-9B1C-FE42-8001-F95B38563354}" destId="{0B2A62A7-02D3-7F4E-B053-D23DCCE87D9F}" srcOrd="0" destOrd="0" presId="urn:microsoft.com/office/officeart/2005/8/layout/hierarchy2"/>
    <dgm:cxn modelId="{B4B73985-6013-CB4C-B173-968CD18C6DBC}" type="presOf" srcId="{882028BF-CCB9-CA48-A9EE-DFFC7B9EC40F}" destId="{DB605A66-2A81-DD43-9688-844B4CC04D59}" srcOrd="0" destOrd="0" presId="urn:microsoft.com/office/officeart/2005/8/layout/hierarchy2"/>
    <dgm:cxn modelId="{E25B4317-8597-DE4C-B193-B410F1BBE711}" type="presParOf" srcId="{C1167922-3768-2D45-987B-896212720A5E}" destId="{EC58883F-CC83-774A-815B-BE6E579D3593}" srcOrd="0" destOrd="0" presId="urn:microsoft.com/office/officeart/2005/8/layout/hierarchy2"/>
    <dgm:cxn modelId="{D2E29717-EF13-534E-A7E8-B967A5400651}" type="presParOf" srcId="{EC58883F-CC83-774A-815B-BE6E579D3593}" destId="{DB605A66-2A81-DD43-9688-844B4CC04D59}" srcOrd="0" destOrd="0" presId="urn:microsoft.com/office/officeart/2005/8/layout/hierarchy2"/>
    <dgm:cxn modelId="{9442224E-9CF0-0840-B7BC-6E670077BC09}" type="presParOf" srcId="{EC58883F-CC83-774A-815B-BE6E579D3593}" destId="{FD8D2443-7368-DD43-8D1B-414334BE9FFE}" srcOrd="1" destOrd="0" presId="urn:microsoft.com/office/officeart/2005/8/layout/hierarchy2"/>
    <dgm:cxn modelId="{16A4A214-9E7F-154B-8549-BBF2A97EDAA8}" type="presParOf" srcId="{FD8D2443-7368-DD43-8D1B-414334BE9FFE}" destId="{5C91F0CD-0AE9-D94D-A4BE-8A650FC3988A}" srcOrd="0" destOrd="0" presId="urn:microsoft.com/office/officeart/2005/8/layout/hierarchy2"/>
    <dgm:cxn modelId="{13A339C9-5D84-A44B-8B87-5707D127E0F9}" type="presParOf" srcId="{5C91F0CD-0AE9-D94D-A4BE-8A650FC3988A}" destId="{053F6BDB-E4D3-1840-BDF7-E2B85FEA54A1}" srcOrd="0" destOrd="0" presId="urn:microsoft.com/office/officeart/2005/8/layout/hierarchy2"/>
    <dgm:cxn modelId="{56BBFBC0-994E-D240-B123-84466A7F2F30}" type="presParOf" srcId="{FD8D2443-7368-DD43-8D1B-414334BE9FFE}" destId="{3749324B-239A-D546-B274-D9D0570808A9}" srcOrd="1" destOrd="0" presId="urn:microsoft.com/office/officeart/2005/8/layout/hierarchy2"/>
    <dgm:cxn modelId="{62D9E306-0E70-5144-B35F-D153B07DD3F3}" type="presParOf" srcId="{3749324B-239A-D546-B274-D9D0570808A9}" destId="{E5985ED2-DD64-604D-BB69-DC178E3CBC49}" srcOrd="0" destOrd="0" presId="urn:microsoft.com/office/officeart/2005/8/layout/hierarchy2"/>
    <dgm:cxn modelId="{086F1573-60D3-A247-ADA9-49B5C1545643}" type="presParOf" srcId="{3749324B-239A-D546-B274-D9D0570808A9}" destId="{03B61FDF-81E1-1748-B380-61D5BEBBBA75}" srcOrd="1" destOrd="0" presId="urn:microsoft.com/office/officeart/2005/8/layout/hierarchy2"/>
    <dgm:cxn modelId="{39081F74-A4BE-7D4B-9206-3D607ADD30D8}" type="presParOf" srcId="{FD8D2443-7368-DD43-8D1B-414334BE9FFE}" destId="{0B2A62A7-02D3-7F4E-B053-D23DCCE87D9F}" srcOrd="2" destOrd="0" presId="urn:microsoft.com/office/officeart/2005/8/layout/hierarchy2"/>
    <dgm:cxn modelId="{284745A7-5EB1-CE45-B9FA-C004AC6C4B4F}" type="presParOf" srcId="{0B2A62A7-02D3-7F4E-B053-D23DCCE87D9F}" destId="{2C3EAF1A-1596-3D46-8B7E-E5F985CC241D}" srcOrd="0" destOrd="0" presId="urn:microsoft.com/office/officeart/2005/8/layout/hierarchy2"/>
    <dgm:cxn modelId="{E514013E-BA28-C546-B4E2-3683A315D115}" type="presParOf" srcId="{FD8D2443-7368-DD43-8D1B-414334BE9FFE}" destId="{DE827176-C156-5142-9CAE-203850B08334}" srcOrd="3" destOrd="0" presId="urn:microsoft.com/office/officeart/2005/8/layout/hierarchy2"/>
    <dgm:cxn modelId="{04263479-5513-6A4A-B234-9BDFA9DAC77E}" type="presParOf" srcId="{DE827176-C156-5142-9CAE-203850B08334}" destId="{EC0463FB-CDE3-EB41-8F42-843097ECD9B4}" srcOrd="0" destOrd="0" presId="urn:microsoft.com/office/officeart/2005/8/layout/hierarchy2"/>
    <dgm:cxn modelId="{F2C78524-324A-EC40-B1B3-CB7AA9D888BB}" type="presParOf" srcId="{DE827176-C156-5142-9CAE-203850B08334}" destId="{8627347D-61ED-834E-ACF0-DF36A9E39216}" srcOrd="1" destOrd="0" presId="urn:microsoft.com/office/officeart/2005/8/layout/hierarchy2"/>
    <dgm:cxn modelId="{A79B9863-F102-C547-A375-7DF0D329E27A}" type="presParOf" srcId="{FD8D2443-7368-DD43-8D1B-414334BE9FFE}" destId="{89065979-4320-154E-819D-ADEB3EB2CE68}" srcOrd="4" destOrd="0" presId="urn:microsoft.com/office/officeart/2005/8/layout/hierarchy2"/>
    <dgm:cxn modelId="{E93A079F-37F6-0843-8565-039CDDF4B77C}" type="presParOf" srcId="{89065979-4320-154E-819D-ADEB3EB2CE68}" destId="{01BCD2FF-3AFA-774B-93DB-A88491D6C6F5}" srcOrd="0" destOrd="0" presId="urn:microsoft.com/office/officeart/2005/8/layout/hierarchy2"/>
    <dgm:cxn modelId="{F8EF4E7B-7F9B-2A4C-A3C4-5291E687356F}" type="presParOf" srcId="{FD8D2443-7368-DD43-8D1B-414334BE9FFE}" destId="{351DA63F-6DD9-694E-8709-A6DC66397505}" srcOrd="5" destOrd="0" presId="urn:microsoft.com/office/officeart/2005/8/layout/hierarchy2"/>
    <dgm:cxn modelId="{83EF40B3-9E8D-D94C-AE86-E0DA8BDAE137}" type="presParOf" srcId="{351DA63F-6DD9-694E-8709-A6DC66397505}" destId="{62379BC7-9828-7847-A34F-DDA81D1939A4}" srcOrd="0" destOrd="0" presId="urn:microsoft.com/office/officeart/2005/8/layout/hierarchy2"/>
    <dgm:cxn modelId="{22F1591A-478E-E449-9615-A0D1873CF206}" type="presParOf" srcId="{351DA63F-6DD9-694E-8709-A6DC66397505}" destId="{412724B7-A32F-034B-AAE7-59AE7D4C794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1EBDA6-0FF3-4E46-B44F-1191394D48CE}" type="doc">
      <dgm:prSet loTypeId="urn:microsoft.com/office/officeart/2005/8/layout/hierarchy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2D3F37D-D9DD-D947-B7D4-E6C4BA2EADA0}">
      <dgm:prSet phldrT="[Text]"/>
      <dgm:spPr/>
      <dgm:t>
        <a:bodyPr/>
        <a:lstStyle/>
        <a:p>
          <a:r>
            <a:rPr lang="en-US" dirty="0" err="1" smtClean="0"/>
            <a:t>Raíz</a:t>
          </a:r>
          <a:r>
            <a:rPr lang="en-US" dirty="0" smtClean="0"/>
            <a:t> (.)</a:t>
          </a:r>
          <a:endParaRPr lang="en-US" dirty="0"/>
        </a:p>
      </dgm:t>
    </dgm:pt>
    <dgm:pt modelId="{5490F66C-1198-AB46-8AB0-7C5953EA9E74}" type="parTrans" cxnId="{E602354A-1DF2-7046-8FA5-E5049FE7C6D0}">
      <dgm:prSet/>
      <dgm:spPr/>
      <dgm:t>
        <a:bodyPr/>
        <a:lstStyle/>
        <a:p>
          <a:endParaRPr lang="en-US"/>
        </a:p>
      </dgm:t>
    </dgm:pt>
    <dgm:pt modelId="{00699A99-2E56-7148-B40D-38015C6DEE62}" type="sibTrans" cxnId="{E602354A-1DF2-7046-8FA5-E5049FE7C6D0}">
      <dgm:prSet/>
      <dgm:spPr/>
      <dgm:t>
        <a:bodyPr/>
        <a:lstStyle/>
        <a:p>
          <a:endParaRPr lang="en-US"/>
        </a:p>
      </dgm:t>
    </dgm:pt>
    <dgm:pt modelId="{647D90F6-5AF1-204A-AB92-354A58078878}">
      <dgm:prSet phldrT="[Text]"/>
      <dgm:spPr/>
      <dgm:t>
        <a:bodyPr/>
        <a:lstStyle/>
        <a:p>
          <a:r>
            <a:rPr lang="en-US" dirty="0" smtClean="0"/>
            <a:t>com, net, org</a:t>
          </a:r>
          <a:endParaRPr lang="en-US" dirty="0"/>
        </a:p>
      </dgm:t>
    </dgm:pt>
    <dgm:pt modelId="{B1F26535-9B55-C547-A8BE-E3105B835D8D}" type="parTrans" cxnId="{FF257E97-1889-DA4A-B728-44498A4242EC}">
      <dgm:prSet/>
      <dgm:spPr/>
      <dgm:t>
        <a:bodyPr/>
        <a:lstStyle/>
        <a:p>
          <a:endParaRPr lang="en-US"/>
        </a:p>
      </dgm:t>
    </dgm:pt>
    <dgm:pt modelId="{FE348C27-B4CD-8648-8F67-7EAE644EE035}" type="sibTrans" cxnId="{FF257E97-1889-DA4A-B728-44498A4242EC}">
      <dgm:prSet/>
      <dgm:spPr/>
      <dgm:t>
        <a:bodyPr/>
        <a:lstStyle/>
        <a:p>
          <a:endParaRPr lang="en-US"/>
        </a:p>
      </dgm:t>
    </dgm:pt>
    <dgm:pt modelId="{321336F9-89D2-8A4D-987F-51457EA2FAD5}">
      <dgm:prSet phldrT="[Text]"/>
      <dgm:spPr/>
      <dgm:t>
        <a:bodyPr/>
        <a:lstStyle/>
        <a:p>
          <a:r>
            <a:rPr lang="en-US" dirty="0" smtClean="0"/>
            <a:t>dom1</a:t>
          </a:r>
          <a:endParaRPr lang="en-US" dirty="0"/>
        </a:p>
      </dgm:t>
    </dgm:pt>
    <dgm:pt modelId="{35AB792A-0E89-284E-BFEF-FAC639ED1476}" type="parTrans" cxnId="{7E7642F8-9708-104B-B82F-D7A22B6818EA}">
      <dgm:prSet/>
      <dgm:spPr/>
      <dgm:t>
        <a:bodyPr/>
        <a:lstStyle/>
        <a:p>
          <a:endParaRPr lang="en-US"/>
        </a:p>
      </dgm:t>
    </dgm:pt>
    <dgm:pt modelId="{BA2CC2AC-B721-C844-89D4-0DADFF00BBF3}" type="sibTrans" cxnId="{7E7642F8-9708-104B-B82F-D7A22B6818EA}">
      <dgm:prSet/>
      <dgm:spPr/>
      <dgm:t>
        <a:bodyPr/>
        <a:lstStyle/>
        <a:p>
          <a:endParaRPr lang="en-US"/>
        </a:p>
      </dgm:t>
    </dgm:pt>
    <dgm:pt modelId="{912A98DA-949A-E246-A8B4-126347F3EEA5}">
      <dgm:prSet phldrT="[Text]"/>
      <dgm:spPr/>
      <dgm:t>
        <a:bodyPr/>
        <a:lstStyle/>
        <a:p>
          <a:r>
            <a:rPr lang="en-US" dirty="0" smtClean="0"/>
            <a:t>dom2</a:t>
          </a:r>
          <a:endParaRPr lang="en-US" dirty="0"/>
        </a:p>
      </dgm:t>
    </dgm:pt>
    <dgm:pt modelId="{702AF669-2811-C249-9396-5AD5C1B6425A}" type="parTrans" cxnId="{A6B3B556-9440-124E-9741-B65360F010B4}">
      <dgm:prSet/>
      <dgm:spPr/>
      <dgm:t>
        <a:bodyPr/>
        <a:lstStyle/>
        <a:p>
          <a:endParaRPr lang="en-US"/>
        </a:p>
      </dgm:t>
    </dgm:pt>
    <dgm:pt modelId="{D236D6E0-8DC6-6C49-9327-9E39D1F3925A}" type="sibTrans" cxnId="{A6B3B556-9440-124E-9741-B65360F010B4}">
      <dgm:prSet/>
      <dgm:spPr/>
      <dgm:t>
        <a:bodyPr/>
        <a:lstStyle/>
        <a:p>
          <a:endParaRPr lang="en-US"/>
        </a:p>
      </dgm:t>
    </dgm:pt>
    <dgm:pt modelId="{6988337F-91DD-394F-9A74-FD33DDA5A567}">
      <dgm:prSet phldrT="[Text]"/>
      <dgm:spPr/>
      <dgm:t>
        <a:bodyPr/>
        <a:lstStyle/>
        <a:p>
          <a:r>
            <a:rPr lang="en-US" dirty="0" err="1" smtClean="0"/>
            <a:t>arpa</a:t>
          </a:r>
          <a:endParaRPr lang="en-US" dirty="0"/>
        </a:p>
      </dgm:t>
    </dgm:pt>
    <dgm:pt modelId="{86E2D74A-ADCE-3946-89EF-093B6FCA5976}" type="parTrans" cxnId="{34D4A396-5D37-3740-A1E7-85AD06ACF6DA}">
      <dgm:prSet/>
      <dgm:spPr/>
      <dgm:t>
        <a:bodyPr/>
        <a:lstStyle/>
        <a:p>
          <a:endParaRPr lang="en-US"/>
        </a:p>
      </dgm:t>
    </dgm:pt>
    <dgm:pt modelId="{FC6E756D-20F5-0246-BE12-FC62A67212A8}" type="sibTrans" cxnId="{34D4A396-5D37-3740-A1E7-85AD06ACF6DA}">
      <dgm:prSet/>
      <dgm:spPr/>
      <dgm:t>
        <a:bodyPr/>
        <a:lstStyle/>
        <a:p>
          <a:endParaRPr lang="en-US"/>
        </a:p>
      </dgm:t>
    </dgm:pt>
    <dgm:pt modelId="{B00810F7-60CA-7B40-B5CB-4816FBC561BC}">
      <dgm:prSet phldrT="[Text]"/>
      <dgm:spPr/>
      <dgm:t>
        <a:bodyPr/>
        <a:lstStyle/>
        <a:p>
          <a:r>
            <a:rPr lang="en-US" dirty="0" smtClean="0"/>
            <a:t>in-</a:t>
          </a:r>
          <a:r>
            <a:rPr lang="en-US" dirty="0" err="1" smtClean="0"/>
            <a:t>addr</a:t>
          </a:r>
          <a:endParaRPr lang="en-US" dirty="0"/>
        </a:p>
      </dgm:t>
    </dgm:pt>
    <dgm:pt modelId="{73E6D2F5-89DD-C04A-BE00-62E043B4A88B}" type="parTrans" cxnId="{47C961AB-BDA7-F748-AA69-32F568079594}">
      <dgm:prSet/>
      <dgm:spPr/>
      <dgm:t>
        <a:bodyPr/>
        <a:lstStyle/>
        <a:p>
          <a:endParaRPr lang="en-US"/>
        </a:p>
      </dgm:t>
    </dgm:pt>
    <dgm:pt modelId="{F9034B44-D05F-9748-8C6F-06F2112F7722}" type="sibTrans" cxnId="{47C961AB-BDA7-F748-AA69-32F568079594}">
      <dgm:prSet/>
      <dgm:spPr/>
      <dgm:t>
        <a:bodyPr/>
        <a:lstStyle/>
        <a:p>
          <a:endParaRPr lang="en-US"/>
        </a:p>
      </dgm:t>
    </dgm:pt>
    <dgm:pt modelId="{9A02B939-554B-464A-B5C0-ACAE7DAD1072}">
      <dgm:prSet phldrT="[Text]"/>
      <dgm:spPr/>
      <dgm:t>
        <a:bodyPr/>
        <a:lstStyle/>
        <a:p>
          <a:r>
            <a:rPr lang="en-US" dirty="0" smtClean="0"/>
            <a:t>Ip6</a:t>
          </a:r>
          <a:endParaRPr lang="en-US" dirty="0"/>
        </a:p>
      </dgm:t>
    </dgm:pt>
    <dgm:pt modelId="{655AFFF4-AC8E-1F4C-84FC-49A4ECC26159}" type="parTrans" cxnId="{3BAF7082-10C6-B646-9FEE-039BB0CFC95C}">
      <dgm:prSet/>
      <dgm:spPr/>
      <dgm:t>
        <a:bodyPr/>
        <a:lstStyle/>
        <a:p>
          <a:endParaRPr lang="en-US"/>
        </a:p>
      </dgm:t>
    </dgm:pt>
    <dgm:pt modelId="{255F02E8-C0F1-6D4F-B552-BDE1A4687825}" type="sibTrans" cxnId="{3BAF7082-10C6-B646-9FEE-039BB0CFC95C}">
      <dgm:prSet/>
      <dgm:spPr/>
      <dgm:t>
        <a:bodyPr/>
        <a:lstStyle/>
        <a:p>
          <a:endParaRPr lang="en-US"/>
        </a:p>
      </dgm:t>
    </dgm:pt>
    <dgm:pt modelId="{420253DA-B5C3-F44A-BA26-12E3349C9ACA}">
      <dgm:prSet phldrT="[Text]"/>
      <dgm:spPr/>
      <dgm:t>
        <a:bodyPr/>
        <a:lstStyle/>
        <a:p>
          <a:r>
            <a:rPr lang="en-US" dirty="0" smtClean="0"/>
            <a:t>177</a:t>
          </a:r>
          <a:endParaRPr lang="en-US" dirty="0"/>
        </a:p>
      </dgm:t>
    </dgm:pt>
    <dgm:pt modelId="{EA73CF5D-2383-F945-B6A9-FAEEE4326717}" type="parTrans" cxnId="{D9E503B6-6710-6144-9792-B8C56B065C4F}">
      <dgm:prSet/>
      <dgm:spPr/>
      <dgm:t>
        <a:bodyPr/>
        <a:lstStyle/>
        <a:p>
          <a:endParaRPr lang="en-US"/>
        </a:p>
      </dgm:t>
    </dgm:pt>
    <dgm:pt modelId="{DEED8285-670D-1442-97B3-EAE299959C4D}" type="sibTrans" cxnId="{D9E503B6-6710-6144-9792-B8C56B065C4F}">
      <dgm:prSet/>
      <dgm:spPr/>
      <dgm:t>
        <a:bodyPr/>
        <a:lstStyle/>
        <a:p>
          <a:endParaRPr lang="en-US"/>
        </a:p>
      </dgm:t>
    </dgm:pt>
    <dgm:pt modelId="{D6CC40DF-D085-884A-925C-AF82F02B555E}">
      <dgm:prSet phldrT="[Text]"/>
      <dgm:spPr/>
      <dgm:t>
        <a:bodyPr/>
        <a:lstStyle/>
        <a:p>
          <a:r>
            <a:rPr lang="en-US" dirty="0" smtClean="0"/>
            <a:t>0.8.2</a:t>
          </a:r>
          <a:endParaRPr lang="en-US" dirty="0"/>
        </a:p>
      </dgm:t>
    </dgm:pt>
    <dgm:pt modelId="{0826D219-B316-424A-B172-72637882D9E8}" type="parTrans" cxnId="{A2D55B3A-D340-944E-A6A9-3560390CF698}">
      <dgm:prSet/>
      <dgm:spPr/>
      <dgm:t>
        <a:bodyPr/>
        <a:lstStyle/>
        <a:p>
          <a:endParaRPr lang="en-US"/>
        </a:p>
      </dgm:t>
    </dgm:pt>
    <dgm:pt modelId="{10B8DA9B-1991-6A41-A68F-9965738B356F}" type="sibTrans" cxnId="{A2D55B3A-D340-944E-A6A9-3560390CF698}">
      <dgm:prSet/>
      <dgm:spPr/>
      <dgm:t>
        <a:bodyPr/>
        <a:lstStyle/>
        <a:p>
          <a:endParaRPr lang="en-US"/>
        </a:p>
      </dgm:t>
    </dgm:pt>
    <dgm:pt modelId="{4EB85A4E-B0F5-734B-9144-4D7A08EF7CDB}" type="pres">
      <dgm:prSet presAssocID="{4F1EBDA6-0FF3-4E46-B44F-1191394D48C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3FFA827-5EFD-AB4E-98DA-DE8C1C344CCE}" type="pres">
      <dgm:prSet presAssocID="{C2D3F37D-D9DD-D947-B7D4-E6C4BA2EADA0}" presName="hierRoot1" presStyleCnt="0"/>
      <dgm:spPr/>
    </dgm:pt>
    <dgm:pt modelId="{D2DD95EE-32D9-CD44-AA5F-80FAC745567C}" type="pres">
      <dgm:prSet presAssocID="{C2D3F37D-D9DD-D947-B7D4-E6C4BA2EADA0}" presName="composite" presStyleCnt="0"/>
      <dgm:spPr/>
    </dgm:pt>
    <dgm:pt modelId="{34DC9CC0-61AD-3848-9E46-B9EAE400EC5D}" type="pres">
      <dgm:prSet presAssocID="{C2D3F37D-D9DD-D947-B7D4-E6C4BA2EADA0}" presName="background" presStyleLbl="node0" presStyleIdx="0" presStyleCnt="1"/>
      <dgm:spPr/>
    </dgm:pt>
    <dgm:pt modelId="{54CB0C0E-DBAB-4A41-A445-CCD7B3FC2049}" type="pres">
      <dgm:prSet presAssocID="{C2D3F37D-D9DD-D947-B7D4-E6C4BA2EADA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EB3560-F29C-4D40-A8BE-5D054854DDE5}" type="pres">
      <dgm:prSet presAssocID="{C2D3F37D-D9DD-D947-B7D4-E6C4BA2EADA0}" presName="hierChild2" presStyleCnt="0"/>
      <dgm:spPr/>
    </dgm:pt>
    <dgm:pt modelId="{09905DF9-C207-7C45-8E9C-534F5C65DFF6}" type="pres">
      <dgm:prSet presAssocID="{B1F26535-9B55-C547-A8BE-E3105B835D8D}" presName="Name10" presStyleLbl="parChTrans1D2" presStyleIdx="0" presStyleCnt="2"/>
      <dgm:spPr/>
      <dgm:t>
        <a:bodyPr/>
        <a:lstStyle/>
        <a:p>
          <a:endParaRPr lang="en-US"/>
        </a:p>
      </dgm:t>
    </dgm:pt>
    <dgm:pt modelId="{34015561-B361-AD41-A661-E9752D035C81}" type="pres">
      <dgm:prSet presAssocID="{647D90F6-5AF1-204A-AB92-354A58078878}" presName="hierRoot2" presStyleCnt="0"/>
      <dgm:spPr/>
    </dgm:pt>
    <dgm:pt modelId="{22B76C13-FF2A-9F46-B8AC-6AC81D14611C}" type="pres">
      <dgm:prSet presAssocID="{647D90F6-5AF1-204A-AB92-354A58078878}" presName="composite2" presStyleCnt="0"/>
      <dgm:spPr/>
    </dgm:pt>
    <dgm:pt modelId="{FBBA98BE-1742-E345-9CA8-AAAD1720382D}" type="pres">
      <dgm:prSet presAssocID="{647D90F6-5AF1-204A-AB92-354A58078878}" presName="background2" presStyleLbl="node2" presStyleIdx="0" presStyleCnt="2"/>
      <dgm:spPr/>
    </dgm:pt>
    <dgm:pt modelId="{B3D39107-6BA5-DA40-9943-4B2C7EDF1596}" type="pres">
      <dgm:prSet presAssocID="{647D90F6-5AF1-204A-AB92-354A5807887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5699C2-74DB-794F-BD40-03B2CE43036C}" type="pres">
      <dgm:prSet presAssocID="{647D90F6-5AF1-204A-AB92-354A58078878}" presName="hierChild3" presStyleCnt="0"/>
      <dgm:spPr/>
    </dgm:pt>
    <dgm:pt modelId="{23A4A0CC-05ED-5645-9DC2-D5F20E3BE572}" type="pres">
      <dgm:prSet presAssocID="{35AB792A-0E89-284E-BFEF-FAC639ED1476}" presName="Name17" presStyleLbl="parChTrans1D3" presStyleIdx="0" presStyleCnt="4"/>
      <dgm:spPr/>
      <dgm:t>
        <a:bodyPr/>
        <a:lstStyle/>
        <a:p>
          <a:endParaRPr lang="en-US"/>
        </a:p>
      </dgm:t>
    </dgm:pt>
    <dgm:pt modelId="{9D5E0416-4107-D046-8283-16A91D413D26}" type="pres">
      <dgm:prSet presAssocID="{321336F9-89D2-8A4D-987F-51457EA2FAD5}" presName="hierRoot3" presStyleCnt="0"/>
      <dgm:spPr/>
    </dgm:pt>
    <dgm:pt modelId="{24831CA8-3153-C54D-9559-7207FAA61EF1}" type="pres">
      <dgm:prSet presAssocID="{321336F9-89D2-8A4D-987F-51457EA2FAD5}" presName="composite3" presStyleCnt="0"/>
      <dgm:spPr/>
    </dgm:pt>
    <dgm:pt modelId="{AF90E9A1-F9A7-1B48-A452-22699D7D86E8}" type="pres">
      <dgm:prSet presAssocID="{321336F9-89D2-8A4D-987F-51457EA2FAD5}" presName="background3" presStyleLbl="node3" presStyleIdx="0" presStyleCnt="4"/>
      <dgm:spPr/>
    </dgm:pt>
    <dgm:pt modelId="{767D958C-2DF8-1D49-A14E-633E23476F82}" type="pres">
      <dgm:prSet presAssocID="{321336F9-89D2-8A4D-987F-51457EA2FAD5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3DA49E-2A67-0248-BA79-D23990C62D35}" type="pres">
      <dgm:prSet presAssocID="{321336F9-89D2-8A4D-987F-51457EA2FAD5}" presName="hierChild4" presStyleCnt="0"/>
      <dgm:spPr/>
    </dgm:pt>
    <dgm:pt modelId="{29343AAC-28C0-2F4C-957B-CF3D5990994D}" type="pres">
      <dgm:prSet presAssocID="{702AF669-2811-C249-9396-5AD5C1B6425A}" presName="Name17" presStyleLbl="parChTrans1D3" presStyleIdx="1" presStyleCnt="4"/>
      <dgm:spPr/>
      <dgm:t>
        <a:bodyPr/>
        <a:lstStyle/>
        <a:p>
          <a:endParaRPr lang="en-US"/>
        </a:p>
      </dgm:t>
    </dgm:pt>
    <dgm:pt modelId="{9B39CD45-1F9D-6246-B8F2-40F0D8913757}" type="pres">
      <dgm:prSet presAssocID="{912A98DA-949A-E246-A8B4-126347F3EEA5}" presName="hierRoot3" presStyleCnt="0"/>
      <dgm:spPr/>
    </dgm:pt>
    <dgm:pt modelId="{61B514AA-3CBC-D544-82FB-D42E98ED724E}" type="pres">
      <dgm:prSet presAssocID="{912A98DA-949A-E246-A8B4-126347F3EEA5}" presName="composite3" presStyleCnt="0"/>
      <dgm:spPr/>
    </dgm:pt>
    <dgm:pt modelId="{A9EDA787-3249-964D-A8E1-0D8ED7265E75}" type="pres">
      <dgm:prSet presAssocID="{912A98DA-949A-E246-A8B4-126347F3EEA5}" presName="background3" presStyleLbl="node3" presStyleIdx="1" presStyleCnt="4"/>
      <dgm:spPr/>
    </dgm:pt>
    <dgm:pt modelId="{5F0BF165-ABB9-A549-A485-9700D564558A}" type="pres">
      <dgm:prSet presAssocID="{912A98DA-949A-E246-A8B4-126347F3EEA5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56A8AD-DACE-0541-823E-714E1B1B8A7C}" type="pres">
      <dgm:prSet presAssocID="{912A98DA-949A-E246-A8B4-126347F3EEA5}" presName="hierChild4" presStyleCnt="0"/>
      <dgm:spPr/>
    </dgm:pt>
    <dgm:pt modelId="{A48127BC-1D32-A542-9B28-88A975663D96}" type="pres">
      <dgm:prSet presAssocID="{86E2D74A-ADCE-3946-89EF-093B6FCA5976}" presName="Name10" presStyleLbl="parChTrans1D2" presStyleIdx="1" presStyleCnt="2"/>
      <dgm:spPr/>
      <dgm:t>
        <a:bodyPr/>
        <a:lstStyle/>
        <a:p>
          <a:endParaRPr lang="en-US"/>
        </a:p>
      </dgm:t>
    </dgm:pt>
    <dgm:pt modelId="{8F264EA6-E5BF-E546-8C63-CCD45FB17697}" type="pres">
      <dgm:prSet presAssocID="{6988337F-91DD-394F-9A74-FD33DDA5A567}" presName="hierRoot2" presStyleCnt="0"/>
      <dgm:spPr/>
    </dgm:pt>
    <dgm:pt modelId="{E547C548-8B77-C640-9080-70448DFFD67E}" type="pres">
      <dgm:prSet presAssocID="{6988337F-91DD-394F-9A74-FD33DDA5A567}" presName="composite2" presStyleCnt="0"/>
      <dgm:spPr/>
    </dgm:pt>
    <dgm:pt modelId="{E726388F-18DC-9E4D-969F-B5D13C37D50A}" type="pres">
      <dgm:prSet presAssocID="{6988337F-91DD-394F-9A74-FD33DDA5A567}" presName="background2" presStyleLbl="node2" presStyleIdx="1" presStyleCnt="2"/>
      <dgm:spPr/>
    </dgm:pt>
    <dgm:pt modelId="{25340BE3-F0D6-6A4A-AABB-247A8291EAF2}" type="pres">
      <dgm:prSet presAssocID="{6988337F-91DD-394F-9A74-FD33DDA5A567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B3F5A5-46D5-7847-8B11-B1861F242A05}" type="pres">
      <dgm:prSet presAssocID="{6988337F-91DD-394F-9A74-FD33DDA5A567}" presName="hierChild3" presStyleCnt="0"/>
      <dgm:spPr/>
    </dgm:pt>
    <dgm:pt modelId="{D21AED92-83AC-DC41-BE5A-8677FEF76A1C}" type="pres">
      <dgm:prSet presAssocID="{73E6D2F5-89DD-C04A-BE00-62E043B4A88B}" presName="Name17" presStyleLbl="parChTrans1D3" presStyleIdx="2" presStyleCnt="4"/>
      <dgm:spPr/>
      <dgm:t>
        <a:bodyPr/>
        <a:lstStyle/>
        <a:p>
          <a:endParaRPr lang="en-US"/>
        </a:p>
      </dgm:t>
    </dgm:pt>
    <dgm:pt modelId="{5432F137-CC9F-F644-953E-206A6E984B40}" type="pres">
      <dgm:prSet presAssocID="{B00810F7-60CA-7B40-B5CB-4816FBC561BC}" presName="hierRoot3" presStyleCnt="0"/>
      <dgm:spPr/>
    </dgm:pt>
    <dgm:pt modelId="{5DA2FF1F-4EA2-0445-85B6-09DE9DCB2ADB}" type="pres">
      <dgm:prSet presAssocID="{B00810F7-60CA-7B40-B5CB-4816FBC561BC}" presName="composite3" presStyleCnt="0"/>
      <dgm:spPr/>
    </dgm:pt>
    <dgm:pt modelId="{FFAD16D6-F19D-324F-8410-4703ACA1F1E8}" type="pres">
      <dgm:prSet presAssocID="{B00810F7-60CA-7B40-B5CB-4816FBC561BC}" presName="background3" presStyleLbl="node3" presStyleIdx="2" presStyleCnt="4"/>
      <dgm:spPr/>
    </dgm:pt>
    <dgm:pt modelId="{18A07BBE-3EB0-EA4D-9436-1FEE15853FED}" type="pres">
      <dgm:prSet presAssocID="{B00810F7-60CA-7B40-B5CB-4816FBC561BC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DEEF7F-C9FF-FC44-81F5-269B8AEA408F}" type="pres">
      <dgm:prSet presAssocID="{B00810F7-60CA-7B40-B5CB-4816FBC561BC}" presName="hierChild4" presStyleCnt="0"/>
      <dgm:spPr/>
    </dgm:pt>
    <dgm:pt modelId="{20B6F93A-4286-B348-BD3D-752123CDAF4A}" type="pres">
      <dgm:prSet presAssocID="{EA73CF5D-2383-F945-B6A9-FAEEE4326717}" presName="Name23" presStyleLbl="parChTrans1D4" presStyleIdx="0" presStyleCnt="2"/>
      <dgm:spPr/>
      <dgm:t>
        <a:bodyPr/>
        <a:lstStyle/>
        <a:p>
          <a:endParaRPr lang="en-US"/>
        </a:p>
      </dgm:t>
    </dgm:pt>
    <dgm:pt modelId="{BC5DF14B-3408-7544-A154-18E49E854A0E}" type="pres">
      <dgm:prSet presAssocID="{420253DA-B5C3-F44A-BA26-12E3349C9ACA}" presName="hierRoot4" presStyleCnt="0"/>
      <dgm:spPr/>
    </dgm:pt>
    <dgm:pt modelId="{F38DFFA4-B238-0649-BEB6-D3D07662CD47}" type="pres">
      <dgm:prSet presAssocID="{420253DA-B5C3-F44A-BA26-12E3349C9ACA}" presName="composite4" presStyleCnt="0"/>
      <dgm:spPr/>
    </dgm:pt>
    <dgm:pt modelId="{5B7B8949-BF53-7D44-99BF-C17207DCA102}" type="pres">
      <dgm:prSet presAssocID="{420253DA-B5C3-F44A-BA26-12E3349C9ACA}" presName="background4" presStyleLbl="node4" presStyleIdx="0" presStyleCnt="2"/>
      <dgm:spPr/>
    </dgm:pt>
    <dgm:pt modelId="{4823D33A-F3AC-1141-A957-E782912AFD3D}" type="pres">
      <dgm:prSet presAssocID="{420253DA-B5C3-F44A-BA26-12E3349C9ACA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656CF7-CC4D-FB4D-8BAF-5270C76A293C}" type="pres">
      <dgm:prSet presAssocID="{420253DA-B5C3-F44A-BA26-12E3349C9ACA}" presName="hierChild5" presStyleCnt="0"/>
      <dgm:spPr/>
    </dgm:pt>
    <dgm:pt modelId="{140F0A54-B3FA-7E4B-86EB-A843C6B25D4C}" type="pres">
      <dgm:prSet presAssocID="{655AFFF4-AC8E-1F4C-84FC-49A4ECC26159}" presName="Name17" presStyleLbl="parChTrans1D3" presStyleIdx="3" presStyleCnt="4"/>
      <dgm:spPr/>
      <dgm:t>
        <a:bodyPr/>
        <a:lstStyle/>
        <a:p>
          <a:endParaRPr lang="en-US"/>
        </a:p>
      </dgm:t>
    </dgm:pt>
    <dgm:pt modelId="{E6637965-D2F3-3A43-9496-E5280F2CF512}" type="pres">
      <dgm:prSet presAssocID="{9A02B939-554B-464A-B5C0-ACAE7DAD1072}" presName="hierRoot3" presStyleCnt="0"/>
      <dgm:spPr/>
    </dgm:pt>
    <dgm:pt modelId="{6337F14E-F1CD-0142-8CD3-B392C72B4F10}" type="pres">
      <dgm:prSet presAssocID="{9A02B939-554B-464A-B5C0-ACAE7DAD1072}" presName="composite3" presStyleCnt="0"/>
      <dgm:spPr/>
    </dgm:pt>
    <dgm:pt modelId="{8443AE30-2B18-AC4F-B936-6953E814CD83}" type="pres">
      <dgm:prSet presAssocID="{9A02B939-554B-464A-B5C0-ACAE7DAD1072}" presName="background3" presStyleLbl="node3" presStyleIdx="3" presStyleCnt="4"/>
      <dgm:spPr/>
    </dgm:pt>
    <dgm:pt modelId="{48D833B3-84F5-3E4A-AE1D-DC483D5C7E72}" type="pres">
      <dgm:prSet presAssocID="{9A02B939-554B-464A-B5C0-ACAE7DAD1072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B0AD2B-1F4E-C44D-8410-9C01463C53FF}" type="pres">
      <dgm:prSet presAssocID="{9A02B939-554B-464A-B5C0-ACAE7DAD1072}" presName="hierChild4" presStyleCnt="0"/>
      <dgm:spPr/>
    </dgm:pt>
    <dgm:pt modelId="{A5CB72EE-F72D-3746-ADEF-E2798CBFD5F7}" type="pres">
      <dgm:prSet presAssocID="{0826D219-B316-424A-B172-72637882D9E8}" presName="Name23" presStyleLbl="parChTrans1D4" presStyleIdx="1" presStyleCnt="2"/>
      <dgm:spPr/>
      <dgm:t>
        <a:bodyPr/>
        <a:lstStyle/>
        <a:p>
          <a:endParaRPr lang="en-US"/>
        </a:p>
      </dgm:t>
    </dgm:pt>
    <dgm:pt modelId="{C466DE68-3392-F340-8CD0-65406AD8D033}" type="pres">
      <dgm:prSet presAssocID="{D6CC40DF-D085-884A-925C-AF82F02B555E}" presName="hierRoot4" presStyleCnt="0"/>
      <dgm:spPr/>
    </dgm:pt>
    <dgm:pt modelId="{D60D22FA-E3AB-CF4F-A6DA-883A44D19B19}" type="pres">
      <dgm:prSet presAssocID="{D6CC40DF-D085-884A-925C-AF82F02B555E}" presName="composite4" presStyleCnt="0"/>
      <dgm:spPr/>
    </dgm:pt>
    <dgm:pt modelId="{7BFD39B4-5709-EA40-8781-EDDFF63040E8}" type="pres">
      <dgm:prSet presAssocID="{D6CC40DF-D085-884A-925C-AF82F02B555E}" presName="background4" presStyleLbl="node4" presStyleIdx="1" presStyleCnt="2"/>
      <dgm:spPr/>
    </dgm:pt>
    <dgm:pt modelId="{33B9C726-5306-5449-8227-4362FEB4E636}" type="pres">
      <dgm:prSet presAssocID="{D6CC40DF-D085-884A-925C-AF82F02B555E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038B92-CD86-6F4A-A08F-46961E419A6B}" type="pres">
      <dgm:prSet presAssocID="{D6CC40DF-D085-884A-925C-AF82F02B555E}" presName="hierChild5" presStyleCnt="0"/>
      <dgm:spPr/>
    </dgm:pt>
  </dgm:ptLst>
  <dgm:cxnLst>
    <dgm:cxn modelId="{E602354A-1DF2-7046-8FA5-E5049FE7C6D0}" srcId="{4F1EBDA6-0FF3-4E46-B44F-1191394D48CE}" destId="{C2D3F37D-D9DD-D947-B7D4-E6C4BA2EADA0}" srcOrd="0" destOrd="0" parTransId="{5490F66C-1198-AB46-8AB0-7C5953EA9E74}" sibTransId="{00699A99-2E56-7148-B40D-38015C6DEE62}"/>
    <dgm:cxn modelId="{71A3B87A-576B-F245-B61F-D5B75F87DB3F}" type="presOf" srcId="{912A98DA-949A-E246-A8B4-126347F3EEA5}" destId="{5F0BF165-ABB9-A549-A485-9700D564558A}" srcOrd="0" destOrd="0" presId="urn:microsoft.com/office/officeart/2005/8/layout/hierarchy1"/>
    <dgm:cxn modelId="{A6B3B556-9440-124E-9741-B65360F010B4}" srcId="{647D90F6-5AF1-204A-AB92-354A58078878}" destId="{912A98DA-949A-E246-A8B4-126347F3EEA5}" srcOrd="1" destOrd="0" parTransId="{702AF669-2811-C249-9396-5AD5C1B6425A}" sibTransId="{D236D6E0-8DC6-6C49-9327-9E39D1F3925A}"/>
    <dgm:cxn modelId="{7FA314C6-812C-4648-9A44-2D000EBE4DFF}" type="presOf" srcId="{321336F9-89D2-8A4D-987F-51457EA2FAD5}" destId="{767D958C-2DF8-1D49-A14E-633E23476F82}" srcOrd="0" destOrd="0" presId="urn:microsoft.com/office/officeart/2005/8/layout/hierarchy1"/>
    <dgm:cxn modelId="{771200A0-5E85-AA41-AD10-F6041F0B68FA}" type="presOf" srcId="{6988337F-91DD-394F-9A74-FD33DDA5A567}" destId="{25340BE3-F0D6-6A4A-AABB-247A8291EAF2}" srcOrd="0" destOrd="0" presId="urn:microsoft.com/office/officeart/2005/8/layout/hierarchy1"/>
    <dgm:cxn modelId="{627E845D-BC96-5F41-8E3A-6A4A5B9164ED}" type="presOf" srcId="{C2D3F37D-D9DD-D947-B7D4-E6C4BA2EADA0}" destId="{54CB0C0E-DBAB-4A41-A445-CCD7B3FC2049}" srcOrd="0" destOrd="0" presId="urn:microsoft.com/office/officeart/2005/8/layout/hierarchy1"/>
    <dgm:cxn modelId="{500294F5-B96B-E44E-973E-C1097CC47564}" type="presOf" srcId="{35AB792A-0E89-284E-BFEF-FAC639ED1476}" destId="{23A4A0CC-05ED-5645-9DC2-D5F20E3BE572}" srcOrd="0" destOrd="0" presId="urn:microsoft.com/office/officeart/2005/8/layout/hierarchy1"/>
    <dgm:cxn modelId="{17F9D51B-3F59-0949-A70A-9CCDAFB2DEEA}" type="presOf" srcId="{655AFFF4-AC8E-1F4C-84FC-49A4ECC26159}" destId="{140F0A54-B3FA-7E4B-86EB-A843C6B25D4C}" srcOrd="0" destOrd="0" presId="urn:microsoft.com/office/officeart/2005/8/layout/hierarchy1"/>
    <dgm:cxn modelId="{7E7642F8-9708-104B-B82F-D7A22B6818EA}" srcId="{647D90F6-5AF1-204A-AB92-354A58078878}" destId="{321336F9-89D2-8A4D-987F-51457EA2FAD5}" srcOrd="0" destOrd="0" parTransId="{35AB792A-0E89-284E-BFEF-FAC639ED1476}" sibTransId="{BA2CC2AC-B721-C844-89D4-0DADFF00BBF3}"/>
    <dgm:cxn modelId="{A2D55B3A-D340-944E-A6A9-3560390CF698}" srcId="{9A02B939-554B-464A-B5C0-ACAE7DAD1072}" destId="{D6CC40DF-D085-884A-925C-AF82F02B555E}" srcOrd="0" destOrd="0" parTransId="{0826D219-B316-424A-B172-72637882D9E8}" sibTransId="{10B8DA9B-1991-6A41-A68F-9965738B356F}"/>
    <dgm:cxn modelId="{D9E503B6-6710-6144-9792-B8C56B065C4F}" srcId="{B00810F7-60CA-7B40-B5CB-4816FBC561BC}" destId="{420253DA-B5C3-F44A-BA26-12E3349C9ACA}" srcOrd="0" destOrd="0" parTransId="{EA73CF5D-2383-F945-B6A9-FAEEE4326717}" sibTransId="{DEED8285-670D-1442-97B3-EAE299959C4D}"/>
    <dgm:cxn modelId="{3BAF7082-10C6-B646-9FEE-039BB0CFC95C}" srcId="{6988337F-91DD-394F-9A74-FD33DDA5A567}" destId="{9A02B939-554B-464A-B5C0-ACAE7DAD1072}" srcOrd="1" destOrd="0" parTransId="{655AFFF4-AC8E-1F4C-84FC-49A4ECC26159}" sibTransId="{255F02E8-C0F1-6D4F-B552-BDE1A4687825}"/>
    <dgm:cxn modelId="{C5FF3E86-BE30-FA45-91A6-D09B47A12CBF}" type="presOf" srcId="{73E6D2F5-89DD-C04A-BE00-62E043B4A88B}" destId="{D21AED92-83AC-DC41-BE5A-8677FEF76A1C}" srcOrd="0" destOrd="0" presId="urn:microsoft.com/office/officeart/2005/8/layout/hierarchy1"/>
    <dgm:cxn modelId="{47C961AB-BDA7-F748-AA69-32F568079594}" srcId="{6988337F-91DD-394F-9A74-FD33DDA5A567}" destId="{B00810F7-60CA-7B40-B5CB-4816FBC561BC}" srcOrd="0" destOrd="0" parTransId="{73E6D2F5-89DD-C04A-BE00-62E043B4A88B}" sibTransId="{F9034B44-D05F-9748-8C6F-06F2112F7722}"/>
    <dgm:cxn modelId="{B252C8DB-37C5-0548-AB3E-5AEEBAC3B9B8}" type="presOf" srcId="{702AF669-2811-C249-9396-5AD5C1B6425A}" destId="{29343AAC-28C0-2F4C-957B-CF3D5990994D}" srcOrd="0" destOrd="0" presId="urn:microsoft.com/office/officeart/2005/8/layout/hierarchy1"/>
    <dgm:cxn modelId="{23403DE8-82DB-BB48-B307-A7567EA27FAA}" type="presOf" srcId="{B00810F7-60CA-7B40-B5CB-4816FBC561BC}" destId="{18A07BBE-3EB0-EA4D-9436-1FEE15853FED}" srcOrd="0" destOrd="0" presId="urn:microsoft.com/office/officeart/2005/8/layout/hierarchy1"/>
    <dgm:cxn modelId="{99FBD9A8-2A65-074A-BC32-185F85626D48}" type="presOf" srcId="{B1F26535-9B55-C547-A8BE-E3105B835D8D}" destId="{09905DF9-C207-7C45-8E9C-534F5C65DFF6}" srcOrd="0" destOrd="0" presId="urn:microsoft.com/office/officeart/2005/8/layout/hierarchy1"/>
    <dgm:cxn modelId="{BDC76905-F433-B346-9BD9-D67C22703912}" type="presOf" srcId="{9A02B939-554B-464A-B5C0-ACAE7DAD1072}" destId="{48D833B3-84F5-3E4A-AE1D-DC483D5C7E72}" srcOrd="0" destOrd="0" presId="urn:microsoft.com/office/officeart/2005/8/layout/hierarchy1"/>
    <dgm:cxn modelId="{FF257E97-1889-DA4A-B728-44498A4242EC}" srcId="{C2D3F37D-D9DD-D947-B7D4-E6C4BA2EADA0}" destId="{647D90F6-5AF1-204A-AB92-354A58078878}" srcOrd="0" destOrd="0" parTransId="{B1F26535-9B55-C547-A8BE-E3105B835D8D}" sibTransId="{FE348C27-B4CD-8648-8F67-7EAE644EE035}"/>
    <dgm:cxn modelId="{9207DABC-E421-ED4B-8566-1048CAD7BDFF}" type="presOf" srcId="{86E2D74A-ADCE-3946-89EF-093B6FCA5976}" destId="{A48127BC-1D32-A542-9B28-88A975663D96}" srcOrd="0" destOrd="0" presId="urn:microsoft.com/office/officeart/2005/8/layout/hierarchy1"/>
    <dgm:cxn modelId="{34D4A396-5D37-3740-A1E7-85AD06ACF6DA}" srcId="{C2D3F37D-D9DD-D947-B7D4-E6C4BA2EADA0}" destId="{6988337F-91DD-394F-9A74-FD33DDA5A567}" srcOrd="1" destOrd="0" parTransId="{86E2D74A-ADCE-3946-89EF-093B6FCA5976}" sibTransId="{FC6E756D-20F5-0246-BE12-FC62A67212A8}"/>
    <dgm:cxn modelId="{103D9DDD-E1D6-5642-9D42-2C246E8FF57A}" type="presOf" srcId="{420253DA-B5C3-F44A-BA26-12E3349C9ACA}" destId="{4823D33A-F3AC-1141-A957-E782912AFD3D}" srcOrd="0" destOrd="0" presId="urn:microsoft.com/office/officeart/2005/8/layout/hierarchy1"/>
    <dgm:cxn modelId="{C8497B63-99DD-4946-A235-D306815E7A8F}" type="presOf" srcId="{EA73CF5D-2383-F945-B6A9-FAEEE4326717}" destId="{20B6F93A-4286-B348-BD3D-752123CDAF4A}" srcOrd="0" destOrd="0" presId="urn:microsoft.com/office/officeart/2005/8/layout/hierarchy1"/>
    <dgm:cxn modelId="{2D29669C-2AEA-9246-AB4B-8B9B162E48EE}" type="presOf" srcId="{0826D219-B316-424A-B172-72637882D9E8}" destId="{A5CB72EE-F72D-3746-ADEF-E2798CBFD5F7}" srcOrd="0" destOrd="0" presId="urn:microsoft.com/office/officeart/2005/8/layout/hierarchy1"/>
    <dgm:cxn modelId="{4AD8D138-9B3A-6344-A818-83493CD95BA0}" type="presOf" srcId="{D6CC40DF-D085-884A-925C-AF82F02B555E}" destId="{33B9C726-5306-5449-8227-4362FEB4E636}" srcOrd="0" destOrd="0" presId="urn:microsoft.com/office/officeart/2005/8/layout/hierarchy1"/>
    <dgm:cxn modelId="{D5D70424-AE46-DD4A-B7E1-9AFDA70D3DC1}" type="presOf" srcId="{4F1EBDA6-0FF3-4E46-B44F-1191394D48CE}" destId="{4EB85A4E-B0F5-734B-9144-4D7A08EF7CDB}" srcOrd="0" destOrd="0" presId="urn:microsoft.com/office/officeart/2005/8/layout/hierarchy1"/>
    <dgm:cxn modelId="{ACB0D9A6-B118-4340-87CC-1247116AC203}" type="presOf" srcId="{647D90F6-5AF1-204A-AB92-354A58078878}" destId="{B3D39107-6BA5-DA40-9943-4B2C7EDF1596}" srcOrd="0" destOrd="0" presId="urn:microsoft.com/office/officeart/2005/8/layout/hierarchy1"/>
    <dgm:cxn modelId="{0B188B16-2A55-3E47-ABF8-26F875FD0577}" type="presParOf" srcId="{4EB85A4E-B0F5-734B-9144-4D7A08EF7CDB}" destId="{23FFA827-5EFD-AB4E-98DA-DE8C1C344CCE}" srcOrd="0" destOrd="0" presId="urn:microsoft.com/office/officeart/2005/8/layout/hierarchy1"/>
    <dgm:cxn modelId="{C4CBC814-C7A2-2241-90EA-61C1E456B3D4}" type="presParOf" srcId="{23FFA827-5EFD-AB4E-98DA-DE8C1C344CCE}" destId="{D2DD95EE-32D9-CD44-AA5F-80FAC745567C}" srcOrd="0" destOrd="0" presId="urn:microsoft.com/office/officeart/2005/8/layout/hierarchy1"/>
    <dgm:cxn modelId="{A34EEECC-A462-184A-ABF4-46F8099284C5}" type="presParOf" srcId="{D2DD95EE-32D9-CD44-AA5F-80FAC745567C}" destId="{34DC9CC0-61AD-3848-9E46-B9EAE400EC5D}" srcOrd="0" destOrd="0" presId="urn:microsoft.com/office/officeart/2005/8/layout/hierarchy1"/>
    <dgm:cxn modelId="{636ECEE5-A612-F043-8D01-4560D7391751}" type="presParOf" srcId="{D2DD95EE-32D9-CD44-AA5F-80FAC745567C}" destId="{54CB0C0E-DBAB-4A41-A445-CCD7B3FC2049}" srcOrd="1" destOrd="0" presId="urn:microsoft.com/office/officeart/2005/8/layout/hierarchy1"/>
    <dgm:cxn modelId="{B0972495-6724-F649-B970-B6CE493EF5B6}" type="presParOf" srcId="{23FFA827-5EFD-AB4E-98DA-DE8C1C344CCE}" destId="{10EB3560-F29C-4D40-A8BE-5D054854DDE5}" srcOrd="1" destOrd="0" presId="urn:microsoft.com/office/officeart/2005/8/layout/hierarchy1"/>
    <dgm:cxn modelId="{BC0F92FB-EF9A-CB41-AEB5-89BC9C318FCF}" type="presParOf" srcId="{10EB3560-F29C-4D40-A8BE-5D054854DDE5}" destId="{09905DF9-C207-7C45-8E9C-534F5C65DFF6}" srcOrd="0" destOrd="0" presId="urn:microsoft.com/office/officeart/2005/8/layout/hierarchy1"/>
    <dgm:cxn modelId="{2CC40645-55B9-A248-9E16-44211FECDE13}" type="presParOf" srcId="{10EB3560-F29C-4D40-A8BE-5D054854DDE5}" destId="{34015561-B361-AD41-A661-E9752D035C81}" srcOrd="1" destOrd="0" presId="urn:microsoft.com/office/officeart/2005/8/layout/hierarchy1"/>
    <dgm:cxn modelId="{5B892D49-4C71-0B46-9F82-4E7C8A0FED2E}" type="presParOf" srcId="{34015561-B361-AD41-A661-E9752D035C81}" destId="{22B76C13-FF2A-9F46-B8AC-6AC81D14611C}" srcOrd="0" destOrd="0" presId="urn:microsoft.com/office/officeart/2005/8/layout/hierarchy1"/>
    <dgm:cxn modelId="{78837528-8A19-7945-A725-D11E1BC26E3F}" type="presParOf" srcId="{22B76C13-FF2A-9F46-B8AC-6AC81D14611C}" destId="{FBBA98BE-1742-E345-9CA8-AAAD1720382D}" srcOrd="0" destOrd="0" presId="urn:microsoft.com/office/officeart/2005/8/layout/hierarchy1"/>
    <dgm:cxn modelId="{CCD10F28-3993-5940-9FD9-7066FEE33A37}" type="presParOf" srcId="{22B76C13-FF2A-9F46-B8AC-6AC81D14611C}" destId="{B3D39107-6BA5-DA40-9943-4B2C7EDF1596}" srcOrd="1" destOrd="0" presId="urn:microsoft.com/office/officeart/2005/8/layout/hierarchy1"/>
    <dgm:cxn modelId="{ADB09A18-47B7-3743-9D29-3230A3F33A9B}" type="presParOf" srcId="{34015561-B361-AD41-A661-E9752D035C81}" destId="{1C5699C2-74DB-794F-BD40-03B2CE43036C}" srcOrd="1" destOrd="0" presId="urn:microsoft.com/office/officeart/2005/8/layout/hierarchy1"/>
    <dgm:cxn modelId="{025164F1-C77A-3A45-B237-D92203E2D81A}" type="presParOf" srcId="{1C5699C2-74DB-794F-BD40-03B2CE43036C}" destId="{23A4A0CC-05ED-5645-9DC2-D5F20E3BE572}" srcOrd="0" destOrd="0" presId="urn:microsoft.com/office/officeart/2005/8/layout/hierarchy1"/>
    <dgm:cxn modelId="{BD9424F5-28CE-F341-AC83-D30AF5420D4E}" type="presParOf" srcId="{1C5699C2-74DB-794F-BD40-03B2CE43036C}" destId="{9D5E0416-4107-D046-8283-16A91D413D26}" srcOrd="1" destOrd="0" presId="urn:microsoft.com/office/officeart/2005/8/layout/hierarchy1"/>
    <dgm:cxn modelId="{B09BD795-757C-7345-ACD3-1D724889200D}" type="presParOf" srcId="{9D5E0416-4107-D046-8283-16A91D413D26}" destId="{24831CA8-3153-C54D-9559-7207FAA61EF1}" srcOrd="0" destOrd="0" presId="urn:microsoft.com/office/officeart/2005/8/layout/hierarchy1"/>
    <dgm:cxn modelId="{93D6E089-1DCE-2C40-885F-65289401FB7A}" type="presParOf" srcId="{24831CA8-3153-C54D-9559-7207FAA61EF1}" destId="{AF90E9A1-F9A7-1B48-A452-22699D7D86E8}" srcOrd="0" destOrd="0" presId="urn:microsoft.com/office/officeart/2005/8/layout/hierarchy1"/>
    <dgm:cxn modelId="{F894382D-EC12-324A-895B-100119A212F8}" type="presParOf" srcId="{24831CA8-3153-C54D-9559-7207FAA61EF1}" destId="{767D958C-2DF8-1D49-A14E-633E23476F82}" srcOrd="1" destOrd="0" presId="urn:microsoft.com/office/officeart/2005/8/layout/hierarchy1"/>
    <dgm:cxn modelId="{D8DE426C-E502-EA41-9F67-2AF30ABD6BCA}" type="presParOf" srcId="{9D5E0416-4107-D046-8283-16A91D413D26}" destId="{613DA49E-2A67-0248-BA79-D23990C62D35}" srcOrd="1" destOrd="0" presId="urn:microsoft.com/office/officeart/2005/8/layout/hierarchy1"/>
    <dgm:cxn modelId="{07FABD81-0CCC-FD45-BF0A-0AA3A07989CB}" type="presParOf" srcId="{1C5699C2-74DB-794F-BD40-03B2CE43036C}" destId="{29343AAC-28C0-2F4C-957B-CF3D5990994D}" srcOrd="2" destOrd="0" presId="urn:microsoft.com/office/officeart/2005/8/layout/hierarchy1"/>
    <dgm:cxn modelId="{6101A020-DF7A-3D4B-B42E-33B567BD4C70}" type="presParOf" srcId="{1C5699C2-74DB-794F-BD40-03B2CE43036C}" destId="{9B39CD45-1F9D-6246-B8F2-40F0D8913757}" srcOrd="3" destOrd="0" presId="urn:microsoft.com/office/officeart/2005/8/layout/hierarchy1"/>
    <dgm:cxn modelId="{61373247-FEFE-8549-8B9A-2C9B372D0556}" type="presParOf" srcId="{9B39CD45-1F9D-6246-B8F2-40F0D8913757}" destId="{61B514AA-3CBC-D544-82FB-D42E98ED724E}" srcOrd="0" destOrd="0" presId="urn:microsoft.com/office/officeart/2005/8/layout/hierarchy1"/>
    <dgm:cxn modelId="{750AF798-F130-A54A-B620-35AFEF7984F7}" type="presParOf" srcId="{61B514AA-3CBC-D544-82FB-D42E98ED724E}" destId="{A9EDA787-3249-964D-A8E1-0D8ED7265E75}" srcOrd="0" destOrd="0" presId="urn:microsoft.com/office/officeart/2005/8/layout/hierarchy1"/>
    <dgm:cxn modelId="{E37B0FB1-16E6-C845-89F2-57AF9D70ABB6}" type="presParOf" srcId="{61B514AA-3CBC-D544-82FB-D42E98ED724E}" destId="{5F0BF165-ABB9-A549-A485-9700D564558A}" srcOrd="1" destOrd="0" presId="urn:microsoft.com/office/officeart/2005/8/layout/hierarchy1"/>
    <dgm:cxn modelId="{50565A3F-45CE-CB4E-B25C-022A30781A1A}" type="presParOf" srcId="{9B39CD45-1F9D-6246-B8F2-40F0D8913757}" destId="{AB56A8AD-DACE-0541-823E-714E1B1B8A7C}" srcOrd="1" destOrd="0" presId="urn:microsoft.com/office/officeart/2005/8/layout/hierarchy1"/>
    <dgm:cxn modelId="{5ACF08BB-DF20-244A-9510-88874B826664}" type="presParOf" srcId="{10EB3560-F29C-4D40-A8BE-5D054854DDE5}" destId="{A48127BC-1D32-A542-9B28-88A975663D96}" srcOrd="2" destOrd="0" presId="urn:microsoft.com/office/officeart/2005/8/layout/hierarchy1"/>
    <dgm:cxn modelId="{B8F67ACF-0D1B-7145-AC8A-3975B1B2BA6A}" type="presParOf" srcId="{10EB3560-F29C-4D40-A8BE-5D054854DDE5}" destId="{8F264EA6-E5BF-E546-8C63-CCD45FB17697}" srcOrd="3" destOrd="0" presId="urn:microsoft.com/office/officeart/2005/8/layout/hierarchy1"/>
    <dgm:cxn modelId="{8F889805-2C55-4341-B1FE-9AE29D7036C8}" type="presParOf" srcId="{8F264EA6-E5BF-E546-8C63-CCD45FB17697}" destId="{E547C548-8B77-C640-9080-70448DFFD67E}" srcOrd="0" destOrd="0" presId="urn:microsoft.com/office/officeart/2005/8/layout/hierarchy1"/>
    <dgm:cxn modelId="{B90E63A5-0968-B344-BE9E-5681AC444022}" type="presParOf" srcId="{E547C548-8B77-C640-9080-70448DFFD67E}" destId="{E726388F-18DC-9E4D-969F-B5D13C37D50A}" srcOrd="0" destOrd="0" presId="urn:microsoft.com/office/officeart/2005/8/layout/hierarchy1"/>
    <dgm:cxn modelId="{EF8E403B-50DC-9D46-8A86-891A8DD0E527}" type="presParOf" srcId="{E547C548-8B77-C640-9080-70448DFFD67E}" destId="{25340BE3-F0D6-6A4A-AABB-247A8291EAF2}" srcOrd="1" destOrd="0" presId="urn:microsoft.com/office/officeart/2005/8/layout/hierarchy1"/>
    <dgm:cxn modelId="{6E031C84-4901-2342-A5B3-EB3A7ED476E2}" type="presParOf" srcId="{8F264EA6-E5BF-E546-8C63-CCD45FB17697}" destId="{37B3F5A5-46D5-7847-8B11-B1861F242A05}" srcOrd="1" destOrd="0" presId="urn:microsoft.com/office/officeart/2005/8/layout/hierarchy1"/>
    <dgm:cxn modelId="{AF1386DD-D3CF-5146-B1BB-6F4C01889D86}" type="presParOf" srcId="{37B3F5A5-46D5-7847-8B11-B1861F242A05}" destId="{D21AED92-83AC-DC41-BE5A-8677FEF76A1C}" srcOrd="0" destOrd="0" presId="urn:microsoft.com/office/officeart/2005/8/layout/hierarchy1"/>
    <dgm:cxn modelId="{E2220D3E-47F6-CF4C-89AB-050C48C43F39}" type="presParOf" srcId="{37B3F5A5-46D5-7847-8B11-B1861F242A05}" destId="{5432F137-CC9F-F644-953E-206A6E984B40}" srcOrd="1" destOrd="0" presId="urn:microsoft.com/office/officeart/2005/8/layout/hierarchy1"/>
    <dgm:cxn modelId="{AAF72511-511E-1B49-B5A2-7C4DBED05E1B}" type="presParOf" srcId="{5432F137-CC9F-F644-953E-206A6E984B40}" destId="{5DA2FF1F-4EA2-0445-85B6-09DE9DCB2ADB}" srcOrd="0" destOrd="0" presId="urn:microsoft.com/office/officeart/2005/8/layout/hierarchy1"/>
    <dgm:cxn modelId="{369F23F9-47F7-5C48-9127-628D5B7E1068}" type="presParOf" srcId="{5DA2FF1F-4EA2-0445-85B6-09DE9DCB2ADB}" destId="{FFAD16D6-F19D-324F-8410-4703ACA1F1E8}" srcOrd="0" destOrd="0" presId="urn:microsoft.com/office/officeart/2005/8/layout/hierarchy1"/>
    <dgm:cxn modelId="{EFED706E-8BB9-4548-931E-D58EFF7BFD8E}" type="presParOf" srcId="{5DA2FF1F-4EA2-0445-85B6-09DE9DCB2ADB}" destId="{18A07BBE-3EB0-EA4D-9436-1FEE15853FED}" srcOrd="1" destOrd="0" presId="urn:microsoft.com/office/officeart/2005/8/layout/hierarchy1"/>
    <dgm:cxn modelId="{765C1268-94E9-0744-ABAC-24721B1C6D7B}" type="presParOf" srcId="{5432F137-CC9F-F644-953E-206A6E984B40}" destId="{A7DEEF7F-C9FF-FC44-81F5-269B8AEA408F}" srcOrd="1" destOrd="0" presId="urn:microsoft.com/office/officeart/2005/8/layout/hierarchy1"/>
    <dgm:cxn modelId="{FE212E52-A2C0-8045-B2F5-A7614ABB77A8}" type="presParOf" srcId="{A7DEEF7F-C9FF-FC44-81F5-269B8AEA408F}" destId="{20B6F93A-4286-B348-BD3D-752123CDAF4A}" srcOrd="0" destOrd="0" presId="urn:microsoft.com/office/officeart/2005/8/layout/hierarchy1"/>
    <dgm:cxn modelId="{4C4E7702-B434-2844-B1B2-5F4624FF07BC}" type="presParOf" srcId="{A7DEEF7F-C9FF-FC44-81F5-269B8AEA408F}" destId="{BC5DF14B-3408-7544-A154-18E49E854A0E}" srcOrd="1" destOrd="0" presId="urn:microsoft.com/office/officeart/2005/8/layout/hierarchy1"/>
    <dgm:cxn modelId="{9F7EEC1B-3868-7B4F-B059-E6263077B301}" type="presParOf" srcId="{BC5DF14B-3408-7544-A154-18E49E854A0E}" destId="{F38DFFA4-B238-0649-BEB6-D3D07662CD47}" srcOrd="0" destOrd="0" presId="urn:microsoft.com/office/officeart/2005/8/layout/hierarchy1"/>
    <dgm:cxn modelId="{46245B93-7326-8143-86AD-682360A0460D}" type="presParOf" srcId="{F38DFFA4-B238-0649-BEB6-D3D07662CD47}" destId="{5B7B8949-BF53-7D44-99BF-C17207DCA102}" srcOrd="0" destOrd="0" presId="urn:microsoft.com/office/officeart/2005/8/layout/hierarchy1"/>
    <dgm:cxn modelId="{D5EDB07B-8F70-0E48-BCAF-F64165D7A82A}" type="presParOf" srcId="{F38DFFA4-B238-0649-BEB6-D3D07662CD47}" destId="{4823D33A-F3AC-1141-A957-E782912AFD3D}" srcOrd="1" destOrd="0" presId="urn:microsoft.com/office/officeart/2005/8/layout/hierarchy1"/>
    <dgm:cxn modelId="{1E92FA26-0B28-AB41-8A24-61603F991615}" type="presParOf" srcId="{BC5DF14B-3408-7544-A154-18E49E854A0E}" destId="{54656CF7-CC4D-FB4D-8BAF-5270C76A293C}" srcOrd="1" destOrd="0" presId="urn:microsoft.com/office/officeart/2005/8/layout/hierarchy1"/>
    <dgm:cxn modelId="{B0197E02-525C-B043-BE25-EF7A97BCC879}" type="presParOf" srcId="{37B3F5A5-46D5-7847-8B11-B1861F242A05}" destId="{140F0A54-B3FA-7E4B-86EB-A843C6B25D4C}" srcOrd="2" destOrd="0" presId="urn:microsoft.com/office/officeart/2005/8/layout/hierarchy1"/>
    <dgm:cxn modelId="{5CE7B914-0CD7-0748-901A-0818E51B51B7}" type="presParOf" srcId="{37B3F5A5-46D5-7847-8B11-B1861F242A05}" destId="{E6637965-D2F3-3A43-9496-E5280F2CF512}" srcOrd="3" destOrd="0" presId="urn:microsoft.com/office/officeart/2005/8/layout/hierarchy1"/>
    <dgm:cxn modelId="{1793B36D-3A3C-2842-B8A4-1FFA01E7578B}" type="presParOf" srcId="{E6637965-D2F3-3A43-9496-E5280F2CF512}" destId="{6337F14E-F1CD-0142-8CD3-B392C72B4F10}" srcOrd="0" destOrd="0" presId="urn:microsoft.com/office/officeart/2005/8/layout/hierarchy1"/>
    <dgm:cxn modelId="{18B9258B-773A-7049-BE61-96004DB27FF7}" type="presParOf" srcId="{6337F14E-F1CD-0142-8CD3-B392C72B4F10}" destId="{8443AE30-2B18-AC4F-B936-6953E814CD83}" srcOrd="0" destOrd="0" presId="urn:microsoft.com/office/officeart/2005/8/layout/hierarchy1"/>
    <dgm:cxn modelId="{D359DA2E-0859-B240-83CF-6A1185250219}" type="presParOf" srcId="{6337F14E-F1CD-0142-8CD3-B392C72B4F10}" destId="{48D833B3-84F5-3E4A-AE1D-DC483D5C7E72}" srcOrd="1" destOrd="0" presId="urn:microsoft.com/office/officeart/2005/8/layout/hierarchy1"/>
    <dgm:cxn modelId="{CA932A69-0CAC-0B4C-8313-BE4DD4EB79C0}" type="presParOf" srcId="{E6637965-D2F3-3A43-9496-E5280F2CF512}" destId="{42B0AD2B-1F4E-C44D-8410-9C01463C53FF}" srcOrd="1" destOrd="0" presId="urn:microsoft.com/office/officeart/2005/8/layout/hierarchy1"/>
    <dgm:cxn modelId="{51724D8D-E664-004D-B986-37461B049147}" type="presParOf" srcId="{42B0AD2B-1F4E-C44D-8410-9C01463C53FF}" destId="{A5CB72EE-F72D-3746-ADEF-E2798CBFD5F7}" srcOrd="0" destOrd="0" presId="urn:microsoft.com/office/officeart/2005/8/layout/hierarchy1"/>
    <dgm:cxn modelId="{335D670E-4C76-154E-841A-F859994799B3}" type="presParOf" srcId="{42B0AD2B-1F4E-C44D-8410-9C01463C53FF}" destId="{C466DE68-3392-F340-8CD0-65406AD8D033}" srcOrd="1" destOrd="0" presId="urn:microsoft.com/office/officeart/2005/8/layout/hierarchy1"/>
    <dgm:cxn modelId="{339B3DCD-833E-F64C-8129-0E2F58F8A750}" type="presParOf" srcId="{C466DE68-3392-F340-8CD0-65406AD8D033}" destId="{D60D22FA-E3AB-CF4F-A6DA-883A44D19B19}" srcOrd="0" destOrd="0" presId="urn:microsoft.com/office/officeart/2005/8/layout/hierarchy1"/>
    <dgm:cxn modelId="{31E76094-7D80-B142-B4F2-18FB1DEFEABB}" type="presParOf" srcId="{D60D22FA-E3AB-CF4F-A6DA-883A44D19B19}" destId="{7BFD39B4-5709-EA40-8781-EDDFF63040E8}" srcOrd="0" destOrd="0" presId="urn:microsoft.com/office/officeart/2005/8/layout/hierarchy1"/>
    <dgm:cxn modelId="{1502CF82-A156-9543-A218-CF33A0AD8B2D}" type="presParOf" srcId="{D60D22FA-E3AB-CF4F-A6DA-883A44D19B19}" destId="{33B9C726-5306-5449-8227-4362FEB4E636}" srcOrd="1" destOrd="0" presId="urn:microsoft.com/office/officeart/2005/8/layout/hierarchy1"/>
    <dgm:cxn modelId="{1972A878-1972-E245-A0A4-FBCF60E617B9}" type="presParOf" srcId="{C466DE68-3392-F340-8CD0-65406AD8D033}" destId="{AF038B92-CD86-6F4A-A08F-46961E419A6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1EBDA6-0FF3-4E46-B44F-1191394D48CE}" type="doc">
      <dgm:prSet loTypeId="urn:microsoft.com/office/officeart/2005/8/layout/hierarchy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2D3F37D-D9DD-D947-B7D4-E6C4BA2EADA0}">
      <dgm:prSet phldrT="[Text]"/>
      <dgm:spPr/>
      <dgm:t>
        <a:bodyPr/>
        <a:lstStyle/>
        <a:p>
          <a:r>
            <a:rPr lang="en-US" dirty="0" smtClean="0"/>
            <a:t>in-</a:t>
          </a:r>
          <a:r>
            <a:rPr lang="en-US" dirty="0" err="1" smtClean="0"/>
            <a:t>addr.arpa</a:t>
          </a:r>
          <a:endParaRPr lang="en-US" dirty="0"/>
        </a:p>
      </dgm:t>
    </dgm:pt>
    <dgm:pt modelId="{5490F66C-1198-AB46-8AB0-7C5953EA9E74}" type="parTrans" cxnId="{E602354A-1DF2-7046-8FA5-E5049FE7C6D0}">
      <dgm:prSet/>
      <dgm:spPr/>
      <dgm:t>
        <a:bodyPr/>
        <a:lstStyle/>
        <a:p>
          <a:endParaRPr lang="en-US"/>
        </a:p>
      </dgm:t>
    </dgm:pt>
    <dgm:pt modelId="{00699A99-2E56-7148-B40D-38015C6DEE62}" type="sibTrans" cxnId="{E602354A-1DF2-7046-8FA5-E5049FE7C6D0}">
      <dgm:prSet/>
      <dgm:spPr/>
      <dgm:t>
        <a:bodyPr/>
        <a:lstStyle/>
        <a:p>
          <a:endParaRPr lang="en-US"/>
        </a:p>
      </dgm:t>
    </dgm:pt>
    <dgm:pt modelId="{647D90F6-5AF1-204A-AB92-354A58078878}">
      <dgm:prSet phldrT="[Text]"/>
      <dgm:spPr/>
      <dgm:t>
        <a:bodyPr/>
        <a:lstStyle/>
        <a:p>
          <a:r>
            <a:rPr lang="en-US" dirty="0" smtClean="0"/>
            <a:t>177</a:t>
          </a:r>
          <a:endParaRPr lang="en-US" dirty="0"/>
        </a:p>
      </dgm:t>
    </dgm:pt>
    <dgm:pt modelId="{B1F26535-9B55-C547-A8BE-E3105B835D8D}" type="parTrans" cxnId="{FF257E97-1889-DA4A-B728-44498A4242EC}">
      <dgm:prSet/>
      <dgm:spPr/>
      <dgm:t>
        <a:bodyPr/>
        <a:lstStyle/>
        <a:p>
          <a:endParaRPr lang="en-US"/>
        </a:p>
      </dgm:t>
    </dgm:pt>
    <dgm:pt modelId="{FE348C27-B4CD-8648-8F67-7EAE644EE035}" type="sibTrans" cxnId="{FF257E97-1889-DA4A-B728-44498A4242EC}">
      <dgm:prSet/>
      <dgm:spPr/>
      <dgm:t>
        <a:bodyPr/>
        <a:lstStyle/>
        <a:p>
          <a:endParaRPr lang="en-US"/>
        </a:p>
      </dgm:t>
    </dgm:pt>
    <dgm:pt modelId="{321336F9-89D2-8A4D-987F-51457EA2FAD5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35AB792A-0E89-284E-BFEF-FAC639ED1476}" type="parTrans" cxnId="{7E7642F8-9708-104B-B82F-D7A22B6818EA}">
      <dgm:prSet/>
      <dgm:spPr/>
      <dgm:t>
        <a:bodyPr/>
        <a:lstStyle/>
        <a:p>
          <a:endParaRPr lang="en-US"/>
        </a:p>
      </dgm:t>
    </dgm:pt>
    <dgm:pt modelId="{BA2CC2AC-B721-C844-89D4-0DADFF00BBF3}" type="sibTrans" cxnId="{7E7642F8-9708-104B-B82F-D7A22B6818EA}">
      <dgm:prSet/>
      <dgm:spPr/>
      <dgm:t>
        <a:bodyPr/>
        <a:lstStyle/>
        <a:p>
          <a:endParaRPr lang="en-US"/>
        </a:p>
      </dgm:t>
    </dgm:pt>
    <dgm:pt modelId="{912A98DA-949A-E246-A8B4-126347F3EEA5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702AF669-2811-C249-9396-5AD5C1B6425A}" type="parTrans" cxnId="{A6B3B556-9440-124E-9741-B65360F010B4}">
      <dgm:prSet/>
      <dgm:spPr/>
      <dgm:t>
        <a:bodyPr/>
        <a:lstStyle/>
        <a:p>
          <a:endParaRPr lang="en-US"/>
        </a:p>
      </dgm:t>
    </dgm:pt>
    <dgm:pt modelId="{D236D6E0-8DC6-6C49-9327-9E39D1F3925A}" type="sibTrans" cxnId="{A6B3B556-9440-124E-9741-B65360F010B4}">
      <dgm:prSet/>
      <dgm:spPr/>
      <dgm:t>
        <a:bodyPr/>
        <a:lstStyle/>
        <a:p>
          <a:endParaRPr lang="en-US"/>
        </a:p>
      </dgm:t>
    </dgm:pt>
    <dgm:pt modelId="{6988337F-91DD-394F-9A74-FD33DDA5A567}">
      <dgm:prSet phldrT="[Text]"/>
      <dgm:spPr/>
      <dgm:t>
        <a:bodyPr/>
        <a:lstStyle/>
        <a:p>
          <a:r>
            <a:rPr lang="en-US" dirty="0" smtClean="0"/>
            <a:t>181</a:t>
          </a:r>
          <a:endParaRPr lang="en-US" dirty="0"/>
        </a:p>
      </dgm:t>
    </dgm:pt>
    <dgm:pt modelId="{86E2D74A-ADCE-3946-89EF-093B6FCA5976}" type="parTrans" cxnId="{34D4A396-5D37-3740-A1E7-85AD06ACF6DA}">
      <dgm:prSet/>
      <dgm:spPr/>
      <dgm:t>
        <a:bodyPr/>
        <a:lstStyle/>
        <a:p>
          <a:endParaRPr lang="en-US"/>
        </a:p>
      </dgm:t>
    </dgm:pt>
    <dgm:pt modelId="{FC6E756D-20F5-0246-BE12-FC62A67212A8}" type="sibTrans" cxnId="{34D4A396-5D37-3740-A1E7-85AD06ACF6DA}">
      <dgm:prSet/>
      <dgm:spPr/>
      <dgm:t>
        <a:bodyPr/>
        <a:lstStyle/>
        <a:p>
          <a:endParaRPr lang="en-US"/>
        </a:p>
      </dgm:t>
    </dgm:pt>
    <dgm:pt modelId="{B00810F7-60CA-7B40-B5CB-4816FBC561BC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73E6D2F5-89DD-C04A-BE00-62E043B4A88B}" type="parTrans" cxnId="{47C961AB-BDA7-F748-AA69-32F568079594}">
      <dgm:prSet/>
      <dgm:spPr/>
      <dgm:t>
        <a:bodyPr/>
        <a:lstStyle/>
        <a:p>
          <a:endParaRPr lang="en-US"/>
        </a:p>
      </dgm:t>
    </dgm:pt>
    <dgm:pt modelId="{F9034B44-D05F-9748-8C6F-06F2112F7722}" type="sibTrans" cxnId="{47C961AB-BDA7-F748-AA69-32F568079594}">
      <dgm:prSet/>
      <dgm:spPr/>
      <dgm:t>
        <a:bodyPr/>
        <a:lstStyle/>
        <a:p>
          <a:endParaRPr lang="en-US"/>
        </a:p>
      </dgm:t>
    </dgm:pt>
    <dgm:pt modelId="{9A02B939-554B-464A-B5C0-ACAE7DAD1072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655AFFF4-AC8E-1F4C-84FC-49A4ECC26159}" type="parTrans" cxnId="{3BAF7082-10C6-B646-9FEE-039BB0CFC95C}">
      <dgm:prSet/>
      <dgm:spPr/>
      <dgm:t>
        <a:bodyPr/>
        <a:lstStyle/>
        <a:p>
          <a:endParaRPr lang="en-US"/>
        </a:p>
      </dgm:t>
    </dgm:pt>
    <dgm:pt modelId="{255F02E8-C0F1-6D4F-B552-BDE1A4687825}" type="sibTrans" cxnId="{3BAF7082-10C6-B646-9FEE-039BB0CFC95C}">
      <dgm:prSet/>
      <dgm:spPr/>
      <dgm:t>
        <a:bodyPr/>
        <a:lstStyle/>
        <a:p>
          <a:endParaRPr lang="en-US"/>
        </a:p>
      </dgm:t>
    </dgm:pt>
    <dgm:pt modelId="{420253DA-B5C3-F44A-BA26-12E3349C9ACA}">
      <dgm:prSet phldrT="[Text]"/>
      <dgm:spPr/>
      <dgm:t>
        <a:bodyPr/>
        <a:lstStyle/>
        <a:p>
          <a:r>
            <a:rPr lang="en-US" dirty="0" smtClean="0"/>
            <a:t>24</a:t>
          </a:r>
          <a:endParaRPr lang="en-US" dirty="0"/>
        </a:p>
      </dgm:t>
    </dgm:pt>
    <dgm:pt modelId="{EA73CF5D-2383-F945-B6A9-FAEEE4326717}" type="parTrans" cxnId="{D9E503B6-6710-6144-9792-B8C56B065C4F}">
      <dgm:prSet/>
      <dgm:spPr/>
      <dgm:t>
        <a:bodyPr/>
        <a:lstStyle/>
        <a:p>
          <a:endParaRPr lang="en-US"/>
        </a:p>
      </dgm:t>
    </dgm:pt>
    <dgm:pt modelId="{DEED8285-670D-1442-97B3-EAE299959C4D}" type="sibTrans" cxnId="{D9E503B6-6710-6144-9792-B8C56B065C4F}">
      <dgm:prSet/>
      <dgm:spPr/>
      <dgm:t>
        <a:bodyPr/>
        <a:lstStyle/>
        <a:p>
          <a:endParaRPr lang="en-US"/>
        </a:p>
      </dgm:t>
    </dgm:pt>
    <dgm:pt modelId="{D6CC40DF-D085-884A-925C-AF82F02B555E}">
      <dgm:prSet phldrT="[Text]"/>
      <dgm:spPr/>
      <dgm:t>
        <a:bodyPr/>
        <a:lstStyle/>
        <a:p>
          <a:r>
            <a:rPr lang="en-US" dirty="0" smtClean="0"/>
            <a:t>36</a:t>
          </a:r>
          <a:endParaRPr lang="en-US" dirty="0"/>
        </a:p>
      </dgm:t>
    </dgm:pt>
    <dgm:pt modelId="{0826D219-B316-424A-B172-72637882D9E8}" type="parTrans" cxnId="{A2D55B3A-D340-944E-A6A9-3560390CF698}">
      <dgm:prSet/>
      <dgm:spPr/>
      <dgm:t>
        <a:bodyPr/>
        <a:lstStyle/>
        <a:p>
          <a:endParaRPr lang="en-US"/>
        </a:p>
      </dgm:t>
    </dgm:pt>
    <dgm:pt modelId="{10B8DA9B-1991-6A41-A68F-9965738B356F}" type="sibTrans" cxnId="{A2D55B3A-D340-944E-A6A9-3560390CF698}">
      <dgm:prSet/>
      <dgm:spPr/>
      <dgm:t>
        <a:bodyPr/>
        <a:lstStyle/>
        <a:p>
          <a:endParaRPr lang="en-US"/>
        </a:p>
      </dgm:t>
    </dgm:pt>
    <dgm:pt modelId="{4EB85A4E-B0F5-734B-9144-4D7A08EF7CDB}" type="pres">
      <dgm:prSet presAssocID="{4F1EBDA6-0FF3-4E46-B44F-1191394D48C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3FFA827-5EFD-AB4E-98DA-DE8C1C344CCE}" type="pres">
      <dgm:prSet presAssocID="{C2D3F37D-D9DD-D947-B7D4-E6C4BA2EADA0}" presName="hierRoot1" presStyleCnt="0"/>
      <dgm:spPr/>
    </dgm:pt>
    <dgm:pt modelId="{D2DD95EE-32D9-CD44-AA5F-80FAC745567C}" type="pres">
      <dgm:prSet presAssocID="{C2D3F37D-D9DD-D947-B7D4-E6C4BA2EADA0}" presName="composite" presStyleCnt="0"/>
      <dgm:spPr/>
    </dgm:pt>
    <dgm:pt modelId="{34DC9CC0-61AD-3848-9E46-B9EAE400EC5D}" type="pres">
      <dgm:prSet presAssocID="{C2D3F37D-D9DD-D947-B7D4-E6C4BA2EADA0}" presName="background" presStyleLbl="node0" presStyleIdx="0" presStyleCnt="1"/>
      <dgm:spPr/>
    </dgm:pt>
    <dgm:pt modelId="{54CB0C0E-DBAB-4A41-A445-CCD7B3FC2049}" type="pres">
      <dgm:prSet presAssocID="{C2D3F37D-D9DD-D947-B7D4-E6C4BA2EADA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EB3560-F29C-4D40-A8BE-5D054854DDE5}" type="pres">
      <dgm:prSet presAssocID="{C2D3F37D-D9DD-D947-B7D4-E6C4BA2EADA0}" presName="hierChild2" presStyleCnt="0"/>
      <dgm:spPr/>
    </dgm:pt>
    <dgm:pt modelId="{09905DF9-C207-7C45-8E9C-534F5C65DFF6}" type="pres">
      <dgm:prSet presAssocID="{B1F26535-9B55-C547-A8BE-E3105B835D8D}" presName="Name10" presStyleLbl="parChTrans1D2" presStyleIdx="0" presStyleCnt="2"/>
      <dgm:spPr/>
      <dgm:t>
        <a:bodyPr/>
        <a:lstStyle/>
        <a:p>
          <a:endParaRPr lang="en-US"/>
        </a:p>
      </dgm:t>
    </dgm:pt>
    <dgm:pt modelId="{34015561-B361-AD41-A661-E9752D035C81}" type="pres">
      <dgm:prSet presAssocID="{647D90F6-5AF1-204A-AB92-354A58078878}" presName="hierRoot2" presStyleCnt="0"/>
      <dgm:spPr/>
    </dgm:pt>
    <dgm:pt modelId="{22B76C13-FF2A-9F46-B8AC-6AC81D14611C}" type="pres">
      <dgm:prSet presAssocID="{647D90F6-5AF1-204A-AB92-354A58078878}" presName="composite2" presStyleCnt="0"/>
      <dgm:spPr/>
    </dgm:pt>
    <dgm:pt modelId="{FBBA98BE-1742-E345-9CA8-AAAD1720382D}" type="pres">
      <dgm:prSet presAssocID="{647D90F6-5AF1-204A-AB92-354A58078878}" presName="background2" presStyleLbl="node2" presStyleIdx="0" presStyleCnt="2"/>
      <dgm:spPr/>
    </dgm:pt>
    <dgm:pt modelId="{B3D39107-6BA5-DA40-9943-4B2C7EDF1596}" type="pres">
      <dgm:prSet presAssocID="{647D90F6-5AF1-204A-AB92-354A5807887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5699C2-74DB-794F-BD40-03B2CE43036C}" type="pres">
      <dgm:prSet presAssocID="{647D90F6-5AF1-204A-AB92-354A58078878}" presName="hierChild3" presStyleCnt="0"/>
      <dgm:spPr/>
    </dgm:pt>
    <dgm:pt modelId="{23A4A0CC-05ED-5645-9DC2-D5F20E3BE572}" type="pres">
      <dgm:prSet presAssocID="{35AB792A-0E89-284E-BFEF-FAC639ED1476}" presName="Name17" presStyleLbl="parChTrans1D3" presStyleIdx="0" presStyleCnt="4"/>
      <dgm:spPr/>
      <dgm:t>
        <a:bodyPr/>
        <a:lstStyle/>
        <a:p>
          <a:endParaRPr lang="en-US"/>
        </a:p>
      </dgm:t>
    </dgm:pt>
    <dgm:pt modelId="{9D5E0416-4107-D046-8283-16A91D413D26}" type="pres">
      <dgm:prSet presAssocID="{321336F9-89D2-8A4D-987F-51457EA2FAD5}" presName="hierRoot3" presStyleCnt="0"/>
      <dgm:spPr/>
    </dgm:pt>
    <dgm:pt modelId="{24831CA8-3153-C54D-9559-7207FAA61EF1}" type="pres">
      <dgm:prSet presAssocID="{321336F9-89D2-8A4D-987F-51457EA2FAD5}" presName="composite3" presStyleCnt="0"/>
      <dgm:spPr/>
    </dgm:pt>
    <dgm:pt modelId="{AF90E9A1-F9A7-1B48-A452-22699D7D86E8}" type="pres">
      <dgm:prSet presAssocID="{321336F9-89D2-8A4D-987F-51457EA2FAD5}" presName="background3" presStyleLbl="node3" presStyleIdx="0" presStyleCnt="4"/>
      <dgm:spPr/>
    </dgm:pt>
    <dgm:pt modelId="{767D958C-2DF8-1D49-A14E-633E23476F82}" type="pres">
      <dgm:prSet presAssocID="{321336F9-89D2-8A4D-987F-51457EA2FAD5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3DA49E-2A67-0248-BA79-D23990C62D35}" type="pres">
      <dgm:prSet presAssocID="{321336F9-89D2-8A4D-987F-51457EA2FAD5}" presName="hierChild4" presStyleCnt="0"/>
      <dgm:spPr/>
    </dgm:pt>
    <dgm:pt modelId="{29343AAC-28C0-2F4C-957B-CF3D5990994D}" type="pres">
      <dgm:prSet presAssocID="{702AF669-2811-C249-9396-5AD5C1B6425A}" presName="Name17" presStyleLbl="parChTrans1D3" presStyleIdx="1" presStyleCnt="4"/>
      <dgm:spPr/>
      <dgm:t>
        <a:bodyPr/>
        <a:lstStyle/>
        <a:p>
          <a:endParaRPr lang="en-US"/>
        </a:p>
      </dgm:t>
    </dgm:pt>
    <dgm:pt modelId="{9B39CD45-1F9D-6246-B8F2-40F0D8913757}" type="pres">
      <dgm:prSet presAssocID="{912A98DA-949A-E246-A8B4-126347F3EEA5}" presName="hierRoot3" presStyleCnt="0"/>
      <dgm:spPr/>
    </dgm:pt>
    <dgm:pt modelId="{61B514AA-3CBC-D544-82FB-D42E98ED724E}" type="pres">
      <dgm:prSet presAssocID="{912A98DA-949A-E246-A8B4-126347F3EEA5}" presName="composite3" presStyleCnt="0"/>
      <dgm:spPr/>
    </dgm:pt>
    <dgm:pt modelId="{A9EDA787-3249-964D-A8E1-0D8ED7265E75}" type="pres">
      <dgm:prSet presAssocID="{912A98DA-949A-E246-A8B4-126347F3EEA5}" presName="background3" presStyleLbl="node3" presStyleIdx="1" presStyleCnt="4"/>
      <dgm:spPr/>
    </dgm:pt>
    <dgm:pt modelId="{5F0BF165-ABB9-A549-A485-9700D564558A}" type="pres">
      <dgm:prSet presAssocID="{912A98DA-949A-E246-A8B4-126347F3EEA5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56A8AD-DACE-0541-823E-714E1B1B8A7C}" type="pres">
      <dgm:prSet presAssocID="{912A98DA-949A-E246-A8B4-126347F3EEA5}" presName="hierChild4" presStyleCnt="0"/>
      <dgm:spPr/>
    </dgm:pt>
    <dgm:pt modelId="{A48127BC-1D32-A542-9B28-88A975663D96}" type="pres">
      <dgm:prSet presAssocID="{86E2D74A-ADCE-3946-89EF-093B6FCA5976}" presName="Name10" presStyleLbl="parChTrans1D2" presStyleIdx="1" presStyleCnt="2"/>
      <dgm:spPr/>
      <dgm:t>
        <a:bodyPr/>
        <a:lstStyle/>
        <a:p>
          <a:endParaRPr lang="en-US"/>
        </a:p>
      </dgm:t>
    </dgm:pt>
    <dgm:pt modelId="{8F264EA6-E5BF-E546-8C63-CCD45FB17697}" type="pres">
      <dgm:prSet presAssocID="{6988337F-91DD-394F-9A74-FD33DDA5A567}" presName="hierRoot2" presStyleCnt="0"/>
      <dgm:spPr/>
    </dgm:pt>
    <dgm:pt modelId="{E547C548-8B77-C640-9080-70448DFFD67E}" type="pres">
      <dgm:prSet presAssocID="{6988337F-91DD-394F-9A74-FD33DDA5A567}" presName="composite2" presStyleCnt="0"/>
      <dgm:spPr/>
    </dgm:pt>
    <dgm:pt modelId="{E726388F-18DC-9E4D-969F-B5D13C37D50A}" type="pres">
      <dgm:prSet presAssocID="{6988337F-91DD-394F-9A74-FD33DDA5A567}" presName="background2" presStyleLbl="node2" presStyleIdx="1" presStyleCnt="2"/>
      <dgm:spPr/>
    </dgm:pt>
    <dgm:pt modelId="{25340BE3-F0D6-6A4A-AABB-247A8291EAF2}" type="pres">
      <dgm:prSet presAssocID="{6988337F-91DD-394F-9A74-FD33DDA5A567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B3F5A5-46D5-7847-8B11-B1861F242A05}" type="pres">
      <dgm:prSet presAssocID="{6988337F-91DD-394F-9A74-FD33DDA5A567}" presName="hierChild3" presStyleCnt="0"/>
      <dgm:spPr/>
    </dgm:pt>
    <dgm:pt modelId="{D21AED92-83AC-DC41-BE5A-8677FEF76A1C}" type="pres">
      <dgm:prSet presAssocID="{73E6D2F5-89DD-C04A-BE00-62E043B4A88B}" presName="Name17" presStyleLbl="parChTrans1D3" presStyleIdx="2" presStyleCnt="4"/>
      <dgm:spPr/>
      <dgm:t>
        <a:bodyPr/>
        <a:lstStyle/>
        <a:p>
          <a:endParaRPr lang="en-US"/>
        </a:p>
      </dgm:t>
    </dgm:pt>
    <dgm:pt modelId="{5432F137-CC9F-F644-953E-206A6E984B40}" type="pres">
      <dgm:prSet presAssocID="{B00810F7-60CA-7B40-B5CB-4816FBC561BC}" presName="hierRoot3" presStyleCnt="0"/>
      <dgm:spPr/>
    </dgm:pt>
    <dgm:pt modelId="{5DA2FF1F-4EA2-0445-85B6-09DE9DCB2ADB}" type="pres">
      <dgm:prSet presAssocID="{B00810F7-60CA-7B40-B5CB-4816FBC561BC}" presName="composite3" presStyleCnt="0"/>
      <dgm:spPr/>
    </dgm:pt>
    <dgm:pt modelId="{FFAD16D6-F19D-324F-8410-4703ACA1F1E8}" type="pres">
      <dgm:prSet presAssocID="{B00810F7-60CA-7B40-B5CB-4816FBC561BC}" presName="background3" presStyleLbl="node3" presStyleIdx="2" presStyleCnt="4"/>
      <dgm:spPr/>
    </dgm:pt>
    <dgm:pt modelId="{18A07BBE-3EB0-EA4D-9436-1FEE15853FED}" type="pres">
      <dgm:prSet presAssocID="{B00810F7-60CA-7B40-B5CB-4816FBC561BC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DEEF7F-C9FF-FC44-81F5-269B8AEA408F}" type="pres">
      <dgm:prSet presAssocID="{B00810F7-60CA-7B40-B5CB-4816FBC561BC}" presName="hierChild4" presStyleCnt="0"/>
      <dgm:spPr/>
    </dgm:pt>
    <dgm:pt modelId="{20B6F93A-4286-B348-BD3D-752123CDAF4A}" type="pres">
      <dgm:prSet presAssocID="{EA73CF5D-2383-F945-B6A9-FAEEE4326717}" presName="Name23" presStyleLbl="parChTrans1D4" presStyleIdx="0" presStyleCnt="2"/>
      <dgm:spPr/>
      <dgm:t>
        <a:bodyPr/>
        <a:lstStyle/>
        <a:p>
          <a:endParaRPr lang="en-US"/>
        </a:p>
      </dgm:t>
    </dgm:pt>
    <dgm:pt modelId="{BC5DF14B-3408-7544-A154-18E49E854A0E}" type="pres">
      <dgm:prSet presAssocID="{420253DA-B5C3-F44A-BA26-12E3349C9ACA}" presName="hierRoot4" presStyleCnt="0"/>
      <dgm:spPr/>
    </dgm:pt>
    <dgm:pt modelId="{F38DFFA4-B238-0649-BEB6-D3D07662CD47}" type="pres">
      <dgm:prSet presAssocID="{420253DA-B5C3-F44A-BA26-12E3349C9ACA}" presName="composite4" presStyleCnt="0"/>
      <dgm:spPr/>
    </dgm:pt>
    <dgm:pt modelId="{5B7B8949-BF53-7D44-99BF-C17207DCA102}" type="pres">
      <dgm:prSet presAssocID="{420253DA-B5C3-F44A-BA26-12E3349C9ACA}" presName="background4" presStyleLbl="node4" presStyleIdx="0" presStyleCnt="2"/>
      <dgm:spPr/>
    </dgm:pt>
    <dgm:pt modelId="{4823D33A-F3AC-1141-A957-E782912AFD3D}" type="pres">
      <dgm:prSet presAssocID="{420253DA-B5C3-F44A-BA26-12E3349C9ACA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656CF7-CC4D-FB4D-8BAF-5270C76A293C}" type="pres">
      <dgm:prSet presAssocID="{420253DA-B5C3-F44A-BA26-12E3349C9ACA}" presName="hierChild5" presStyleCnt="0"/>
      <dgm:spPr/>
    </dgm:pt>
    <dgm:pt modelId="{140F0A54-B3FA-7E4B-86EB-A843C6B25D4C}" type="pres">
      <dgm:prSet presAssocID="{655AFFF4-AC8E-1F4C-84FC-49A4ECC26159}" presName="Name17" presStyleLbl="parChTrans1D3" presStyleIdx="3" presStyleCnt="4"/>
      <dgm:spPr/>
      <dgm:t>
        <a:bodyPr/>
        <a:lstStyle/>
        <a:p>
          <a:endParaRPr lang="en-US"/>
        </a:p>
      </dgm:t>
    </dgm:pt>
    <dgm:pt modelId="{E6637965-D2F3-3A43-9496-E5280F2CF512}" type="pres">
      <dgm:prSet presAssocID="{9A02B939-554B-464A-B5C0-ACAE7DAD1072}" presName="hierRoot3" presStyleCnt="0"/>
      <dgm:spPr/>
    </dgm:pt>
    <dgm:pt modelId="{6337F14E-F1CD-0142-8CD3-B392C72B4F10}" type="pres">
      <dgm:prSet presAssocID="{9A02B939-554B-464A-B5C0-ACAE7DAD1072}" presName="composite3" presStyleCnt="0"/>
      <dgm:spPr/>
    </dgm:pt>
    <dgm:pt modelId="{8443AE30-2B18-AC4F-B936-6953E814CD83}" type="pres">
      <dgm:prSet presAssocID="{9A02B939-554B-464A-B5C0-ACAE7DAD1072}" presName="background3" presStyleLbl="node3" presStyleIdx="3" presStyleCnt="4"/>
      <dgm:spPr/>
    </dgm:pt>
    <dgm:pt modelId="{48D833B3-84F5-3E4A-AE1D-DC483D5C7E72}" type="pres">
      <dgm:prSet presAssocID="{9A02B939-554B-464A-B5C0-ACAE7DAD1072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B0AD2B-1F4E-C44D-8410-9C01463C53FF}" type="pres">
      <dgm:prSet presAssocID="{9A02B939-554B-464A-B5C0-ACAE7DAD1072}" presName="hierChild4" presStyleCnt="0"/>
      <dgm:spPr/>
    </dgm:pt>
    <dgm:pt modelId="{A5CB72EE-F72D-3746-ADEF-E2798CBFD5F7}" type="pres">
      <dgm:prSet presAssocID="{0826D219-B316-424A-B172-72637882D9E8}" presName="Name23" presStyleLbl="parChTrans1D4" presStyleIdx="1" presStyleCnt="2"/>
      <dgm:spPr/>
      <dgm:t>
        <a:bodyPr/>
        <a:lstStyle/>
        <a:p>
          <a:endParaRPr lang="en-US"/>
        </a:p>
      </dgm:t>
    </dgm:pt>
    <dgm:pt modelId="{C466DE68-3392-F340-8CD0-65406AD8D033}" type="pres">
      <dgm:prSet presAssocID="{D6CC40DF-D085-884A-925C-AF82F02B555E}" presName="hierRoot4" presStyleCnt="0"/>
      <dgm:spPr/>
    </dgm:pt>
    <dgm:pt modelId="{D60D22FA-E3AB-CF4F-A6DA-883A44D19B19}" type="pres">
      <dgm:prSet presAssocID="{D6CC40DF-D085-884A-925C-AF82F02B555E}" presName="composite4" presStyleCnt="0"/>
      <dgm:spPr/>
    </dgm:pt>
    <dgm:pt modelId="{7BFD39B4-5709-EA40-8781-EDDFF63040E8}" type="pres">
      <dgm:prSet presAssocID="{D6CC40DF-D085-884A-925C-AF82F02B555E}" presName="background4" presStyleLbl="node4" presStyleIdx="1" presStyleCnt="2"/>
      <dgm:spPr/>
    </dgm:pt>
    <dgm:pt modelId="{33B9C726-5306-5449-8227-4362FEB4E636}" type="pres">
      <dgm:prSet presAssocID="{D6CC40DF-D085-884A-925C-AF82F02B555E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038B92-CD86-6F4A-A08F-46961E419A6B}" type="pres">
      <dgm:prSet presAssocID="{D6CC40DF-D085-884A-925C-AF82F02B555E}" presName="hierChild5" presStyleCnt="0"/>
      <dgm:spPr/>
    </dgm:pt>
  </dgm:ptLst>
  <dgm:cxnLst>
    <dgm:cxn modelId="{E602354A-1DF2-7046-8FA5-E5049FE7C6D0}" srcId="{4F1EBDA6-0FF3-4E46-B44F-1191394D48CE}" destId="{C2D3F37D-D9DD-D947-B7D4-E6C4BA2EADA0}" srcOrd="0" destOrd="0" parTransId="{5490F66C-1198-AB46-8AB0-7C5953EA9E74}" sibTransId="{00699A99-2E56-7148-B40D-38015C6DEE62}"/>
    <dgm:cxn modelId="{6D3A72F6-78AB-4749-92D7-61881FC08809}" type="presOf" srcId="{647D90F6-5AF1-204A-AB92-354A58078878}" destId="{B3D39107-6BA5-DA40-9943-4B2C7EDF1596}" srcOrd="0" destOrd="0" presId="urn:microsoft.com/office/officeart/2005/8/layout/hierarchy1"/>
    <dgm:cxn modelId="{C987AE37-5AC3-1A44-83B7-9B1BA449B3FC}" type="presOf" srcId="{B1F26535-9B55-C547-A8BE-E3105B835D8D}" destId="{09905DF9-C207-7C45-8E9C-534F5C65DFF6}" srcOrd="0" destOrd="0" presId="urn:microsoft.com/office/officeart/2005/8/layout/hierarchy1"/>
    <dgm:cxn modelId="{7AFF0280-9F1B-1C45-9820-55FEA4E58F0E}" type="presOf" srcId="{9A02B939-554B-464A-B5C0-ACAE7DAD1072}" destId="{48D833B3-84F5-3E4A-AE1D-DC483D5C7E72}" srcOrd="0" destOrd="0" presId="urn:microsoft.com/office/officeart/2005/8/layout/hierarchy1"/>
    <dgm:cxn modelId="{A6B3B556-9440-124E-9741-B65360F010B4}" srcId="{647D90F6-5AF1-204A-AB92-354A58078878}" destId="{912A98DA-949A-E246-A8B4-126347F3EEA5}" srcOrd="1" destOrd="0" parTransId="{702AF669-2811-C249-9396-5AD5C1B6425A}" sibTransId="{D236D6E0-8DC6-6C49-9327-9E39D1F3925A}"/>
    <dgm:cxn modelId="{5CED03D7-C702-2443-801F-393A8B2B76CA}" type="presOf" srcId="{4F1EBDA6-0FF3-4E46-B44F-1191394D48CE}" destId="{4EB85A4E-B0F5-734B-9144-4D7A08EF7CDB}" srcOrd="0" destOrd="0" presId="urn:microsoft.com/office/officeart/2005/8/layout/hierarchy1"/>
    <dgm:cxn modelId="{788D2D51-EA43-124A-B183-6833C04A7D5A}" type="presOf" srcId="{35AB792A-0E89-284E-BFEF-FAC639ED1476}" destId="{23A4A0CC-05ED-5645-9DC2-D5F20E3BE572}" srcOrd="0" destOrd="0" presId="urn:microsoft.com/office/officeart/2005/8/layout/hierarchy1"/>
    <dgm:cxn modelId="{637DA070-810B-874A-B101-CFDFDA72880D}" type="presOf" srcId="{D6CC40DF-D085-884A-925C-AF82F02B555E}" destId="{33B9C726-5306-5449-8227-4362FEB4E636}" srcOrd="0" destOrd="0" presId="urn:microsoft.com/office/officeart/2005/8/layout/hierarchy1"/>
    <dgm:cxn modelId="{7E7642F8-9708-104B-B82F-D7A22B6818EA}" srcId="{647D90F6-5AF1-204A-AB92-354A58078878}" destId="{321336F9-89D2-8A4D-987F-51457EA2FAD5}" srcOrd="0" destOrd="0" parTransId="{35AB792A-0E89-284E-BFEF-FAC639ED1476}" sibTransId="{BA2CC2AC-B721-C844-89D4-0DADFF00BBF3}"/>
    <dgm:cxn modelId="{A2D55B3A-D340-944E-A6A9-3560390CF698}" srcId="{9A02B939-554B-464A-B5C0-ACAE7DAD1072}" destId="{D6CC40DF-D085-884A-925C-AF82F02B555E}" srcOrd="0" destOrd="0" parTransId="{0826D219-B316-424A-B172-72637882D9E8}" sibTransId="{10B8DA9B-1991-6A41-A68F-9965738B356F}"/>
    <dgm:cxn modelId="{D9E503B6-6710-6144-9792-B8C56B065C4F}" srcId="{B00810F7-60CA-7B40-B5CB-4816FBC561BC}" destId="{420253DA-B5C3-F44A-BA26-12E3349C9ACA}" srcOrd="0" destOrd="0" parTransId="{EA73CF5D-2383-F945-B6A9-FAEEE4326717}" sibTransId="{DEED8285-670D-1442-97B3-EAE299959C4D}"/>
    <dgm:cxn modelId="{17950E71-EC97-FE45-91E1-B3B333D06500}" type="presOf" srcId="{420253DA-B5C3-F44A-BA26-12E3349C9ACA}" destId="{4823D33A-F3AC-1141-A957-E782912AFD3D}" srcOrd="0" destOrd="0" presId="urn:microsoft.com/office/officeart/2005/8/layout/hierarchy1"/>
    <dgm:cxn modelId="{09B31D95-7A1A-064E-9747-2302BBB34758}" type="presOf" srcId="{B00810F7-60CA-7B40-B5CB-4816FBC561BC}" destId="{18A07BBE-3EB0-EA4D-9436-1FEE15853FED}" srcOrd="0" destOrd="0" presId="urn:microsoft.com/office/officeart/2005/8/layout/hierarchy1"/>
    <dgm:cxn modelId="{012966E0-A0B6-5F43-80A8-EAC056EB7D7F}" type="presOf" srcId="{912A98DA-949A-E246-A8B4-126347F3EEA5}" destId="{5F0BF165-ABB9-A549-A485-9700D564558A}" srcOrd="0" destOrd="0" presId="urn:microsoft.com/office/officeart/2005/8/layout/hierarchy1"/>
    <dgm:cxn modelId="{3BAF7082-10C6-B646-9FEE-039BB0CFC95C}" srcId="{6988337F-91DD-394F-9A74-FD33DDA5A567}" destId="{9A02B939-554B-464A-B5C0-ACAE7DAD1072}" srcOrd="1" destOrd="0" parTransId="{655AFFF4-AC8E-1F4C-84FC-49A4ECC26159}" sibTransId="{255F02E8-C0F1-6D4F-B552-BDE1A4687825}"/>
    <dgm:cxn modelId="{078AFB03-4D59-BB4D-95B9-E16E6075C5AE}" type="presOf" srcId="{C2D3F37D-D9DD-D947-B7D4-E6C4BA2EADA0}" destId="{54CB0C0E-DBAB-4A41-A445-CCD7B3FC2049}" srcOrd="0" destOrd="0" presId="urn:microsoft.com/office/officeart/2005/8/layout/hierarchy1"/>
    <dgm:cxn modelId="{47C961AB-BDA7-F748-AA69-32F568079594}" srcId="{6988337F-91DD-394F-9A74-FD33DDA5A567}" destId="{B00810F7-60CA-7B40-B5CB-4816FBC561BC}" srcOrd="0" destOrd="0" parTransId="{73E6D2F5-89DD-C04A-BE00-62E043B4A88B}" sibTransId="{F9034B44-D05F-9748-8C6F-06F2112F7722}"/>
    <dgm:cxn modelId="{4C4EBD83-1901-7340-9456-8E9339F3550F}" type="presOf" srcId="{702AF669-2811-C249-9396-5AD5C1B6425A}" destId="{29343AAC-28C0-2F4C-957B-CF3D5990994D}" srcOrd="0" destOrd="0" presId="urn:microsoft.com/office/officeart/2005/8/layout/hierarchy1"/>
    <dgm:cxn modelId="{476882CA-32F7-884C-B256-37BE8145FE9D}" type="presOf" srcId="{86E2D74A-ADCE-3946-89EF-093B6FCA5976}" destId="{A48127BC-1D32-A542-9B28-88A975663D96}" srcOrd="0" destOrd="0" presId="urn:microsoft.com/office/officeart/2005/8/layout/hierarchy1"/>
    <dgm:cxn modelId="{11EB5B50-AAEB-BE4E-82A9-B7C3E007AD8B}" type="presOf" srcId="{EA73CF5D-2383-F945-B6A9-FAEEE4326717}" destId="{20B6F93A-4286-B348-BD3D-752123CDAF4A}" srcOrd="0" destOrd="0" presId="urn:microsoft.com/office/officeart/2005/8/layout/hierarchy1"/>
    <dgm:cxn modelId="{2A56E121-4F20-1142-A9DD-493B5823DA98}" type="presOf" srcId="{0826D219-B316-424A-B172-72637882D9E8}" destId="{A5CB72EE-F72D-3746-ADEF-E2798CBFD5F7}" srcOrd="0" destOrd="0" presId="urn:microsoft.com/office/officeart/2005/8/layout/hierarchy1"/>
    <dgm:cxn modelId="{FF257E97-1889-DA4A-B728-44498A4242EC}" srcId="{C2D3F37D-D9DD-D947-B7D4-E6C4BA2EADA0}" destId="{647D90F6-5AF1-204A-AB92-354A58078878}" srcOrd="0" destOrd="0" parTransId="{B1F26535-9B55-C547-A8BE-E3105B835D8D}" sibTransId="{FE348C27-B4CD-8648-8F67-7EAE644EE035}"/>
    <dgm:cxn modelId="{6D094171-43BA-8E48-825F-5FAD38D55636}" type="presOf" srcId="{73E6D2F5-89DD-C04A-BE00-62E043B4A88B}" destId="{D21AED92-83AC-DC41-BE5A-8677FEF76A1C}" srcOrd="0" destOrd="0" presId="urn:microsoft.com/office/officeart/2005/8/layout/hierarchy1"/>
    <dgm:cxn modelId="{34D4A396-5D37-3740-A1E7-85AD06ACF6DA}" srcId="{C2D3F37D-D9DD-D947-B7D4-E6C4BA2EADA0}" destId="{6988337F-91DD-394F-9A74-FD33DDA5A567}" srcOrd="1" destOrd="0" parTransId="{86E2D74A-ADCE-3946-89EF-093B6FCA5976}" sibTransId="{FC6E756D-20F5-0246-BE12-FC62A67212A8}"/>
    <dgm:cxn modelId="{81C5714A-BA58-4E48-8C6D-E526F964D82B}" type="presOf" srcId="{321336F9-89D2-8A4D-987F-51457EA2FAD5}" destId="{767D958C-2DF8-1D49-A14E-633E23476F82}" srcOrd="0" destOrd="0" presId="urn:microsoft.com/office/officeart/2005/8/layout/hierarchy1"/>
    <dgm:cxn modelId="{FB59E033-6F6F-844B-8DA7-E948D433817F}" type="presOf" srcId="{655AFFF4-AC8E-1F4C-84FC-49A4ECC26159}" destId="{140F0A54-B3FA-7E4B-86EB-A843C6B25D4C}" srcOrd="0" destOrd="0" presId="urn:microsoft.com/office/officeart/2005/8/layout/hierarchy1"/>
    <dgm:cxn modelId="{55358F04-E2D7-644D-958C-9D7937EC8EB2}" type="presOf" srcId="{6988337F-91DD-394F-9A74-FD33DDA5A567}" destId="{25340BE3-F0D6-6A4A-AABB-247A8291EAF2}" srcOrd="0" destOrd="0" presId="urn:microsoft.com/office/officeart/2005/8/layout/hierarchy1"/>
    <dgm:cxn modelId="{69EDEFAA-4801-9D45-90A1-707AF5E9ACC3}" type="presParOf" srcId="{4EB85A4E-B0F5-734B-9144-4D7A08EF7CDB}" destId="{23FFA827-5EFD-AB4E-98DA-DE8C1C344CCE}" srcOrd="0" destOrd="0" presId="urn:microsoft.com/office/officeart/2005/8/layout/hierarchy1"/>
    <dgm:cxn modelId="{035C2EB6-5899-1F44-BB94-5A55B6AE6D8C}" type="presParOf" srcId="{23FFA827-5EFD-AB4E-98DA-DE8C1C344CCE}" destId="{D2DD95EE-32D9-CD44-AA5F-80FAC745567C}" srcOrd="0" destOrd="0" presId="urn:microsoft.com/office/officeart/2005/8/layout/hierarchy1"/>
    <dgm:cxn modelId="{680F1913-6833-6646-B7CC-8FE5C8C38293}" type="presParOf" srcId="{D2DD95EE-32D9-CD44-AA5F-80FAC745567C}" destId="{34DC9CC0-61AD-3848-9E46-B9EAE400EC5D}" srcOrd="0" destOrd="0" presId="urn:microsoft.com/office/officeart/2005/8/layout/hierarchy1"/>
    <dgm:cxn modelId="{54737399-E311-DE43-8C4B-E3C3FBE1941D}" type="presParOf" srcId="{D2DD95EE-32D9-CD44-AA5F-80FAC745567C}" destId="{54CB0C0E-DBAB-4A41-A445-CCD7B3FC2049}" srcOrd="1" destOrd="0" presId="urn:microsoft.com/office/officeart/2005/8/layout/hierarchy1"/>
    <dgm:cxn modelId="{A1E3B4B7-09EC-B549-9AF5-63FF5EF7F5CC}" type="presParOf" srcId="{23FFA827-5EFD-AB4E-98DA-DE8C1C344CCE}" destId="{10EB3560-F29C-4D40-A8BE-5D054854DDE5}" srcOrd="1" destOrd="0" presId="urn:microsoft.com/office/officeart/2005/8/layout/hierarchy1"/>
    <dgm:cxn modelId="{FDB2B495-B789-DB4A-B959-F63BB6346853}" type="presParOf" srcId="{10EB3560-F29C-4D40-A8BE-5D054854DDE5}" destId="{09905DF9-C207-7C45-8E9C-534F5C65DFF6}" srcOrd="0" destOrd="0" presId="urn:microsoft.com/office/officeart/2005/8/layout/hierarchy1"/>
    <dgm:cxn modelId="{0DB62FD2-AD8E-404E-81E5-009D7522A238}" type="presParOf" srcId="{10EB3560-F29C-4D40-A8BE-5D054854DDE5}" destId="{34015561-B361-AD41-A661-E9752D035C81}" srcOrd="1" destOrd="0" presId="urn:microsoft.com/office/officeart/2005/8/layout/hierarchy1"/>
    <dgm:cxn modelId="{F4F3547C-0491-7141-B624-7F19C04EA3E0}" type="presParOf" srcId="{34015561-B361-AD41-A661-E9752D035C81}" destId="{22B76C13-FF2A-9F46-B8AC-6AC81D14611C}" srcOrd="0" destOrd="0" presId="urn:microsoft.com/office/officeart/2005/8/layout/hierarchy1"/>
    <dgm:cxn modelId="{9F81B6F4-9099-8340-A78F-10BC311D8A89}" type="presParOf" srcId="{22B76C13-FF2A-9F46-B8AC-6AC81D14611C}" destId="{FBBA98BE-1742-E345-9CA8-AAAD1720382D}" srcOrd="0" destOrd="0" presId="urn:microsoft.com/office/officeart/2005/8/layout/hierarchy1"/>
    <dgm:cxn modelId="{9DE48D16-CC61-7F44-B27C-D676229AEAA4}" type="presParOf" srcId="{22B76C13-FF2A-9F46-B8AC-6AC81D14611C}" destId="{B3D39107-6BA5-DA40-9943-4B2C7EDF1596}" srcOrd="1" destOrd="0" presId="urn:microsoft.com/office/officeart/2005/8/layout/hierarchy1"/>
    <dgm:cxn modelId="{E90A0FDF-F294-4A4F-A364-3FAFB0D74B5C}" type="presParOf" srcId="{34015561-B361-AD41-A661-E9752D035C81}" destId="{1C5699C2-74DB-794F-BD40-03B2CE43036C}" srcOrd="1" destOrd="0" presId="urn:microsoft.com/office/officeart/2005/8/layout/hierarchy1"/>
    <dgm:cxn modelId="{71979656-3951-D349-A487-E235AD9AB362}" type="presParOf" srcId="{1C5699C2-74DB-794F-BD40-03B2CE43036C}" destId="{23A4A0CC-05ED-5645-9DC2-D5F20E3BE572}" srcOrd="0" destOrd="0" presId="urn:microsoft.com/office/officeart/2005/8/layout/hierarchy1"/>
    <dgm:cxn modelId="{D63E7ACE-E270-734C-8BC8-317213593281}" type="presParOf" srcId="{1C5699C2-74DB-794F-BD40-03B2CE43036C}" destId="{9D5E0416-4107-D046-8283-16A91D413D26}" srcOrd="1" destOrd="0" presId="urn:microsoft.com/office/officeart/2005/8/layout/hierarchy1"/>
    <dgm:cxn modelId="{7D717501-691F-6340-8D54-656A5E6BA7F2}" type="presParOf" srcId="{9D5E0416-4107-D046-8283-16A91D413D26}" destId="{24831CA8-3153-C54D-9559-7207FAA61EF1}" srcOrd="0" destOrd="0" presId="urn:microsoft.com/office/officeart/2005/8/layout/hierarchy1"/>
    <dgm:cxn modelId="{CE86DF6D-77D4-CD49-B974-858717AC081D}" type="presParOf" srcId="{24831CA8-3153-C54D-9559-7207FAA61EF1}" destId="{AF90E9A1-F9A7-1B48-A452-22699D7D86E8}" srcOrd="0" destOrd="0" presId="urn:microsoft.com/office/officeart/2005/8/layout/hierarchy1"/>
    <dgm:cxn modelId="{D897B1C5-DE9A-5243-80DE-9A405EB73E5C}" type="presParOf" srcId="{24831CA8-3153-C54D-9559-7207FAA61EF1}" destId="{767D958C-2DF8-1D49-A14E-633E23476F82}" srcOrd="1" destOrd="0" presId="urn:microsoft.com/office/officeart/2005/8/layout/hierarchy1"/>
    <dgm:cxn modelId="{F1265B9C-93CD-1E46-957C-4398D2F073D9}" type="presParOf" srcId="{9D5E0416-4107-D046-8283-16A91D413D26}" destId="{613DA49E-2A67-0248-BA79-D23990C62D35}" srcOrd="1" destOrd="0" presId="urn:microsoft.com/office/officeart/2005/8/layout/hierarchy1"/>
    <dgm:cxn modelId="{A5F56032-70CB-EF4A-84EE-33E806F0F08D}" type="presParOf" srcId="{1C5699C2-74DB-794F-BD40-03B2CE43036C}" destId="{29343AAC-28C0-2F4C-957B-CF3D5990994D}" srcOrd="2" destOrd="0" presId="urn:microsoft.com/office/officeart/2005/8/layout/hierarchy1"/>
    <dgm:cxn modelId="{F3F78B91-75B6-7B4E-9D01-2CD04DF5FED6}" type="presParOf" srcId="{1C5699C2-74DB-794F-BD40-03B2CE43036C}" destId="{9B39CD45-1F9D-6246-B8F2-40F0D8913757}" srcOrd="3" destOrd="0" presId="urn:microsoft.com/office/officeart/2005/8/layout/hierarchy1"/>
    <dgm:cxn modelId="{2E4030A7-4479-3348-883C-2FEF9E264817}" type="presParOf" srcId="{9B39CD45-1F9D-6246-B8F2-40F0D8913757}" destId="{61B514AA-3CBC-D544-82FB-D42E98ED724E}" srcOrd="0" destOrd="0" presId="urn:microsoft.com/office/officeart/2005/8/layout/hierarchy1"/>
    <dgm:cxn modelId="{251E34B9-88D0-A543-9D24-B2A0DEEFFDBF}" type="presParOf" srcId="{61B514AA-3CBC-D544-82FB-D42E98ED724E}" destId="{A9EDA787-3249-964D-A8E1-0D8ED7265E75}" srcOrd="0" destOrd="0" presId="urn:microsoft.com/office/officeart/2005/8/layout/hierarchy1"/>
    <dgm:cxn modelId="{4228F648-8C3E-1544-BFCE-F29DF7D22C90}" type="presParOf" srcId="{61B514AA-3CBC-D544-82FB-D42E98ED724E}" destId="{5F0BF165-ABB9-A549-A485-9700D564558A}" srcOrd="1" destOrd="0" presId="urn:microsoft.com/office/officeart/2005/8/layout/hierarchy1"/>
    <dgm:cxn modelId="{7CDE4FC0-9059-CA48-AF4A-476F1D845F46}" type="presParOf" srcId="{9B39CD45-1F9D-6246-B8F2-40F0D8913757}" destId="{AB56A8AD-DACE-0541-823E-714E1B1B8A7C}" srcOrd="1" destOrd="0" presId="urn:microsoft.com/office/officeart/2005/8/layout/hierarchy1"/>
    <dgm:cxn modelId="{F48E50BB-BE03-624A-B2D8-AEC45B5E64D0}" type="presParOf" srcId="{10EB3560-F29C-4D40-A8BE-5D054854DDE5}" destId="{A48127BC-1D32-A542-9B28-88A975663D96}" srcOrd="2" destOrd="0" presId="urn:microsoft.com/office/officeart/2005/8/layout/hierarchy1"/>
    <dgm:cxn modelId="{CFD7A91D-5170-5C45-9D53-073DDC7D5902}" type="presParOf" srcId="{10EB3560-F29C-4D40-A8BE-5D054854DDE5}" destId="{8F264EA6-E5BF-E546-8C63-CCD45FB17697}" srcOrd="3" destOrd="0" presId="urn:microsoft.com/office/officeart/2005/8/layout/hierarchy1"/>
    <dgm:cxn modelId="{ECA8E6B4-7FFB-7F4A-9425-F1045BA06F41}" type="presParOf" srcId="{8F264EA6-E5BF-E546-8C63-CCD45FB17697}" destId="{E547C548-8B77-C640-9080-70448DFFD67E}" srcOrd="0" destOrd="0" presId="urn:microsoft.com/office/officeart/2005/8/layout/hierarchy1"/>
    <dgm:cxn modelId="{57F7225F-59CE-6F48-BF6F-E48737C9F280}" type="presParOf" srcId="{E547C548-8B77-C640-9080-70448DFFD67E}" destId="{E726388F-18DC-9E4D-969F-B5D13C37D50A}" srcOrd="0" destOrd="0" presId="urn:microsoft.com/office/officeart/2005/8/layout/hierarchy1"/>
    <dgm:cxn modelId="{9DE8F2E2-5523-5E45-B7AD-2046490C13E4}" type="presParOf" srcId="{E547C548-8B77-C640-9080-70448DFFD67E}" destId="{25340BE3-F0D6-6A4A-AABB-247A8291EAF2}" srcOrd="1" destOrd="0" presId="urn:microsoft.com/office/officeart/2005/8/layout/hierarchy1"/>
    <dgm:cxn modelId="{F6BA22D6-C0CE-4F47-A6A0-968866A43821}" type="presParOf" srcId="{8F264EA6-E5BF-E546-8C63-CCD45FB17697}" destId="{37B3F5A5-46D5-7847-8B11-B1861F242A05}" srcOrd="1" destOrd="0" presId="urn:microsoft.com/office/officeart/2005/8/layout/hierarchy1"/>
    <dgm:cxn modelId="{DB998A25-C719-FC41-A8C3-EEC224F389AE}" type="presParOf" srcId="{37B3F5A5-46D5-7847-8B11-B1861F242A05}" destId="{D21AED92-83AC-DC41-BE5A-8677FEF76A1C}" srcOrd="0" destOrd="0" presId="urn:microsoft.com/office/officeart/2005/8/layout/hierarchy1"/>
    <dgm:cxn modelId="{D89E01F0-CD12-324F-8BDC-71CB24DB74EE}" type="presParOf" srcId="{37B3F5A5-46D5-7847-8B11-B1861F242A05}" destId="{5432F137-CC9F-F644-953E-206A6E984B40}" srcOrd="1" destOrd="0" presId="urn:microsoft.com/office/officeart/2005/8/layout/hierarchy1"/>
    <dgm:cxn modelId="{53179E63-087B-CF4C-85F9-F972269A1F99}" type="presParOf" srcId="{5432F137-CC9F-F644-953E-206A6E984B40}" destId="{5DA2FF1F-4EA2-0445-85B6-09DE9DCB2ADB}" srcOrd="0" destOrd="0" presId="urn:microsoft.com/office/officeart/2005/8/layout/hierarchy1"/>
    <dgm:cxn modelId="{43C3392C-031D-0843-BD81-4F1927718D55}" type="presParOf" srcId="{5DA2FF1F-4EA2-0445-85B6-09DE9DCB2ADB}" destId="{FFAD16D6-F19D-324F-8410-4703ACA1F1E8}" srcOrd="0" destOrd="0" presId="urn:microsoft.com/office/officeart/2005/8/layout/hierarchy1"/>
    <dgm:cxn modelId="{9F4A7296-58FD-C248-9609-0401D317A095}" type="presParOf" srcId="{5DA2FF1F-4EA2-0445-85B6-09DE9DCB2ADB}" destId="{18A07BBE-3EB0-EA4D-9436-1FEE15853FED}" srcOrd="1" destOrd="0" presId="urn:microsoft.com/office/officeart/2005/8/layout/hierarchy1"/>
    <dgm:cxn modelId="{C7F1280A-8F29-E84A-9F47-C8DC622BEC8C}" type="presParOf" srcId="{5432F137-CC9F-F644-953E-206A6E984B40}" destId="{A7DEEF7F-C9FF-FC44-81F5-269B8AEA408F}" srcOrd="1" destOrd="0" presId="urn:microsoft.com/office/officeart/2005/8/layout/hierarchy1"/>
    <dgm:cxn modelId="{B42FD081-9D11-F049-94DE-EF36CD2C2429}" type="presParOf" srcId="{A7DEEF7F-C9FF-FC44-81F5-269B8AEA408F}" destId="{20B6F93A-4286-B348-BD3D-752123CDAF4A}" srcOrd="0" destOrd="0" presId="urn:microsoft.com/office/officeart/2005/8/layout/hierarchy1"/>
    <dgm:cxn modelId="{9A085526-D9B8-A144-A698-562F8D94CA83}" type="presParOf" srcId="{A7DEEF7F-C9FF-FC44-81F5-269B8AEA408F}" destId="{BC5DF14B-3408-7544-A154-18E49E854A0E}" srcOrd="1" destOrd="0" presId="urn:microsoft.com/office/officeart/2005/8/layout/hierarchy1"/>
    <dgm:cxn modelId="{A6060330-FB30-CB4B-AAC4-D50B9EE13284}" type="presParOf" srcId="{BC5DF14B-3408-7544-A154-18E49E854A0E}" destId="{F38DFFA4-B238-0649-BEB6-D3D07662CD47}" srcOrd="0" destOrd="0" presId="urn:microsoft.com/office/officeart/2005/8/layout/hierarchy1"/>
    <dgm:cxn modelId="{9B7843E2-F160-D045-BE63-966A67DC4491}" type="presParOf" srcId="{F38DFFA4-B238-0649-BEB6-D3D07662CD47}" destId="{5B7B8949-BF53-7D44-99BF-C17207DCA102}" srcOrd="0" destOrd="0" presId="urn:microsoft.com/office/officeart/2005/8/layout/hierarchy1"/>
    <dgm:cxn modelId="{B0A872A1-FAF4-4943-9F6B-AD0E1A64709B}" type="presParOf" srcId="{F38DFFA4-B238-0649-BEB6-D3D07662CD47}" destId="{4823D33A-F3AC-1141-A957-E782912AFD3D}" srcOrd="1" destOrd="0" presId="urn:microsoft.com/office/officeart/2005/8/layout/hierarchy1"/>
    <dgm:cxn modelId="{B086FA15-277A-7E4C-9E8C-EC2FC5F3CE64}" type="presParOf" srcId="{BC5DF14B-3408-7544-A154-18E49E854A0E}" destId="{54656CF7-CC4D-FB4D-8BAF-5270C76A293C}" srcOrd="1" destOrd="0" presId="urn:microsoft.com/office/officeart/2005/8/layout/hierarchy1"/>
    <dgm:cxn modelId="{3A9D8394-8644-574C-8471-A75442D15D09}" type="presParOf" srcId="{37B3F5A5-46D5-7847-8B11-B1861F242A05}" destId="{140F0A54-B3FA-7E4B-86EB-A843C6B25D4C}" srcOrd="2" destOrd="0" presId="urn:microsoft.com/office/officeart/2005/8/layout/hierarchy1"/>
    <dgm:cxn modelId="{2195CC6A-6C00-904B-B05D-EA13A8647F19}" type="presParOf" srcId="{37B3F5A5-46D5-7847-8B11-B1861F242A05}" destId="{E6637965-D2F3-3A43-9496-E5280F2CF512}" srcOrd="3" destOrd="0" presId="urn:microsoft.com/office/officeart/2005/8/layout/hierarchy1"/>
    <dgm:cxn modelId="{D0982584-B0BC-5741-9847-95704AE37B56}" type="presParOf" srcId="{E6637965-D2F3-3A43-9496-E5280F2CF512}" destId="{6337F14E-F1CD-0142-8CD3-B392C72B4F10}" srcOrd="0" destOrd="0" presId="urn:microsoft.com/office/officeart/2005/8/layout/hierarchy1"/>
    <dgm:cxn modelId="{598654CB-7451-A64D-9CFE-4A6130A52A5E}" type="presParOf" srcId="{6337F14E-F1CD-0142-8CD3-B392C72B4F10}" destId="{8443AE30-2B18-AC4F-B936-6953E814CD83}" srcOrd="0" destOrd="0" presId="urn:microsoft.com/office/officeart/2005/8/layout/hierarchy1"/>
    <dgm:cxn modelId="{6E7D25AA-C204-E749-AEF6-A81CF6E43A8E}" type="presParOf" srcId="{6337F14E-F1CD-0142-8CD3-B392C72B4F10}" destId="{48D833B3-84F5-3E4A-AE1D-DC483D5C7E72}" srcOrd="1" destOrd="0" presId="urn:microsoft.com/office/officeart/2005/8/layout/hierarchy1"/>
    <dgm:cxn modelId="{5F0A93EF-24B7-D84B-A24B-9307830E5225}" type="presParOf" srcId="{E6637965-D2F3-3A43-9496-E5280F2CF512}" destId="{42B0AD2B-1F4E-C44D-8410-9C01463C53FF}" srcOrd="1" destOrd="0" presId="urn:microsoft.com/office/officeart/2005/8/layout/hierarchy1"/>
    <dgm:cxn modelId="{540B741D-C1D7-6A49-A408-05A8845A577D}" type="presParOf" srcId="{42B0AD2B-1F4E-C44D-8410-9C01463C53FF}" destId="{A5CB72EE-F72D-3746-ADEF-E2798CBFD5F7}" srcOrd="0" destOrd="0" presId="urn:microsoft.com/office/officeart/2005/8/layout/hierarchy1"/>
    <dgm:cxn modelId="{DB33C07D-42DE-8747-9F05-C8DD1D24AE02}" type="presParOf" srcId="{42B0AD2B-1F4E-C44D-8410-9C01463C53FF}" destId="{C466DE68-3392-F340-8CD0-65406AD8D033}" srcOrd="1" destOrd="0" presId="urn:microsoft.com/office/officeart/2005/8/layout/hierarchy1"/>
    <dgm:cxn modelId="{3D1128E2-A3C3-DE45-9AB3-9E6A3BB67051}" type="presParOf" srcId="{C466DE68-3392-F340-8CD0-65406AD8D033}" destId="{D60D22FA-E3AB-CF4F-A6DA-883A44D19B19}" srcOrd="0" destOrd="0" presId="urn:microsoft.com/office/officeart/2005/8/layout/hierarchy1"/>
    <dgm:cxn modelId="{80505728-8793-D448-B4F9-B99883D86C14}" type="presParOf" srcId="{D60D22FA-E3AB-CF4F-A6DA-883A44D19B19}" destId="{7BFD39B4-5709-EA40-8781-EDDFF63040E8}" srcOrd="0" destOrd="0" presId="urn:microsoft.com/office/officeart/2005/8/layout/hierarchy1"/>
    <dgm:cxn modelId="{8D0BB5E7-0E0D-1844-8946-D45DDC338AE0}" type="presParOf" srcId="{D60D22FA-E3AB-CF4F-A6DA-883A44D19B19}" destId="{33B9C726-5306-5449-8227-4362FEB4E636}" srcOrd="1" destOrd="0" presId="urn:microsoft.com/office/officeart/2005/8/layout/hierarchy1"/>
    <dgm:cxn modelId="{D5A10983-7346-144A-9E2D-E5836CFC138B}" type="presParOf" srcId="{C466DE68-3392-F340-8CD0-65406AD8D033}" destId="{AF038B92-CD86-6F4A-A08F-46961E419A6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62763A-41BE-2A48-96EE-31CD126C0D49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556BA807-3933-8C47-A795-7FEE97488AB3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16CE7D80-4313-9643-B02B-D99F7170BF7E}" type="parTrans" cxnId="{7040F51D-BE4B-8846-8D67-5C13BD706E38}">
      <dgm:prSet/>
      <dgm:spPr/>
      <dgm:t>
        <a:bodyPr/>
        <a:lstStyle/>
        <a:p>
          <a:endParaRPr lang="en-US"/>
        </a:p>
      </dgm:t>
    </dgm:pt>
    <dgm:pt modelId="{46455A6A-0075-9042-BD7E-E0B455CA4B37}" type="sibTrans" cxnId="{7040F51D-BE4B-8846-8D67-5C13BD706E38}">
      <dgm:prSet/>
      <dgm:spPr/>
      <dgm:t>
        <a:bodyPr/>
        <a:lstStyle/>
        <a:p>
          <a:endParaRPr lang="en-US"/>
        </a:p>
      </dgm:t>
    </dgm:pt>
    <dgm:pt modelId="{1784460D-BC0D-B343-8A52-CAAF78B8F98A}">
      <dgm:prSet phldrT="[Text]"/>
      <dgm:spPr/>
      <dgm:t>
        <a:bodyPr/>
        <a:lstStyle/>
        <a:p>
          <a:r>
            <a:rPr lang="en-US" dirty="0" smtClean="0"/>
            <a:t>32</a:t>
          </a:r>
          <a:endParaRPr lang="en-US" dirty="0"/>
        </a:p>
      </dgm:t>
    </dgm:pt>
    <dgm:pt modelId="{41AA1C85-CDF1-3246-8AE2-DA16521C8AA4}" type="parTrans" cxnId="{D12A6CEE-4A8F-FF4E-B7B7-464A84C0B9D8}">
      <dgm:prSet/>
      <dgm:spPr/>
      <dgm:t>
        <a:bodyPr/>
        <a:lstStyle/>
        <a:p>
          <a:endParaRPr lang="en-US"/>
        </a:p>
      </dgm:t>
    </dgm:pt>
    <dgm:pt modelId="{A9EDFA31-D358-454A-A646-A9B2E039DD4B}" type="sibTrans" cxnId="{D12A6CEE-4A8F-FF4E-B7B7-464A84C0B9D8}">
      <dgm:prSet/>
      <dgm:spPr/>
      <dgm:t>
        <a:bodyPr/>
        <a:lstStyle/>
        <a:p>
          <a:endParaRPr lang="en-US"/>
        </a:p>
      </dgm:t>
    </dgm:pt>
    <dgm:pt modelId="{E532E676-A6CA-3D45-BCEE-BA451B840696}">
      <dgm:prSet phldrT="[Text]"/>
      <dgm:spPr/>
      <dgm:t>
        <a:bodyPr/>
        <a:lstStyle/>
        <a:p>
          <a:r>
            <a:rPr lang="en-US" dirty="0" smtClean="0"/>
            <a:t>24</a:t>
          </a:r>
          <a:endParaRPr lang="en-US" dirty="0"/>
        </a:p>
      </dgm:t>
    </dgm:pt>
    <dgm:pt modelId="{5F841174-B9E5-DB4F-94B0-FD49EDC9FEA3}" type="parTrans" cxnId="{1F5375D0-C9BA-254E-85D0-DD94A295870F}">
      <dgm:prSet/>
      <dgm:spPr/>
      <dgm:t>
        <a:bodyPr/>
        <a:lstStyle/>
        <a:p>
          <a:endParaRPr lang="en-US"/>
        </a:p>
      </dgm:t>
    </dgm:pt>
    <dgm:pt modelId="{61C5EFEB-3389-5C46-97B2-3064A1D16621}" type="sibTrans" cxnId="{1F5375D0-C9BA-254E-85D0-DD94A295870F}">
      <dgm:prSet/>
      <dgm:spPr/>
      <dgm:t>
        <a:bodyPr/>
        <a:lstStyle/>
        <a:p>
          <a:endParaRPr lang="en-US"/>
        </a:p>
      </dgm:t>
    </dgm:pt>
    <dgm:pt modelId="{B2FAA5B3-1FF5-9A48-8F88-716F92A03329}">
      <dgm:prSet phldrT="[Text]"/>
      <dgm:spPr/>
      <dgm:t>
        <a:bodyPr/>
        <a:lstStyle/>
        <a:p>
          <a:r>
            <a:rPr lang="en-US" dirty="0" smtClean="0"/>
            <a:t>177</a:t>
          </a:r>
          <a:endParaRPr lang="en-US" dirty="0"/>
        </a:p>
      </dgm:t>
    </dgm:pt>
    <dgm:pt modelId="{F2B574EF-0F3C-404B-A727-921F8381C9BA}" type="parTrans" cxnId="{3E56648A-92C6-B241-A351-5FA613628B10}">
      <dgm:prSet/>
      <dgm:spPr/>
      <dgm:t>
        <a:bodyPr/>
        <a:lstStyle/>
        <a:p>
          <a:endParaRPr lang="en-US"/>
        </a:p>
      </dgm:t>
    </dgm:pt>
    <dgm:pt modelId="{9B5896EF-FB37-5744-9F73-21862AB626DA}" type="sibTrans" cxnId="{3E56648A-92C6-B241-A351-5FA613628B10}">
      <dgm:prSet/>
      <dgm:spPr/>
      <dgm:t>
        <a:bodyPr/>
        <a:lstStyle/>
        <a:p>
          <a:endParaRPr lang="en-US"/>
        </a:p>
      </dgm:t>
    </dgm:pt>
    <dgm:pt modelId="{3BDE7328-BC81-4F40-9712-4C90FD373142}">
      <dgm:prSet phldrT="[Text]"/>
      <dgm:spPr/>
      <dgm:t>
        <a:bodyPr/>
        <a:lstStyle/>
        <a:p>
          <a:r>
            <a:rPr lang="en-US" dirty="0" smtClean="0"/>
            <a:t>in-</a:t>
          </a:r>
          <a:r>
            <a:rPr lang="en-US" dirty="0" err="1" smtClean="0"/>
            <a:t>addr.arpa</a:t>
          </a:r>
          <a:r>
            <a:rPr lang="en-US" dirty="0" smtClean="0"/>
            <a:t>.</a:t>
          </a:r>
          <a:endParaRPr lang="en-US" dirty="0"/>
        </a:p>
      </dgm:t>
    </dgm:pt>
    <dgm:pt modelId="{CEA0DF13-5A06-624B-9781-D7DE3CDD8AF0}" type="parTrans" cxnId="{42564649-BB3B-D741-B629-3DC18B310205}">
      <dgm:prSet/>
      <dgm:spPr/>
      <dgm:t>
        <a:bodyPr/>
        <a:lstStyle/>
        <a:p>
          <a:endParaRPr lang="en-US"/>
        </a:p>
      </dgm:t>
    </dgm:pt>
    <dgm:pt modelId="{7E4436B2-AD1E-DF49-8B9A-63A443E1386B}" type="sibTrans" cxnId="{42564649-BB3B-D741-B629-3DC18B310205}">
      <dgm:prSet/>
      <dgm:spPr/>
      <dgm:t>
        <a:bodyPr/>
        <a:lstStyle/>
        <a:p>
          <a:endParaRPr lang="en-US"/>
        </a:p>
      </dgm:t>
    </dgm:pt>
    <dgm:pt modelId="{1B20C456-8C66-B645-8063-026C93B02493}" type="pres">
      <dgm:prSet presAssocID="{1F62763A-41BE-2A48-96EE-31CD126C0D49}" presName="CompostProcess" presStyleCnt="0">
        <dgm:presLayoutVars>
          <dgm:dir/>
          <dgm:resizeHandles val="exact"/>
        </dgm:presLayoutVars>
      </dgm:prSet>
      <dgm:spPr/>
    </dgm:pt>
    <dgm:pt modelId="{A42F8076-1709-C94E-9C3F-1DD1990C4FED}" type="pres">
      <dgm:prSet presAssocID="{1F62763A-41BE-2A48-96EE-31CD126C0D49}" presName="arrow" presStyleLbl="bgShp" presStyleIdx="0" presStyleCnt="1"/>
      <dgm:spPr/>
      <dgm:t>
        <a:bodyPr/>
        <a:lstStyle/>
        <a:p>
          <a:endParaRPr lang="en-US"/>
        </a:p>
      </dgm:t>
    </dgm:pt>
    <dgm:pt modelId="{16C97C1A-92DC-0D4F-969F-C511BC5C0BA2}" type="pres">
      <dgm:prSet presAssocID="{1F62763A-41BE-2A48-96EE-31CD126C0D49}" presName="linearProcess" presStyleCnt="0"/>
      <dgm:spPr/>
    </dgm:pt>
    <dgm:pt modelId="{2C793D3D-D9F4-674C-829C-CAC788B79060}" type="pres">
      <dgm:prSet presAssocID="{556BA807-3933-8C47-A795-7FEE97488AB3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401544-FDDA-0642-A036-96453772F788}" type="pres">
      <dgm:prSet presAssocID="{46455A6A-0075-9042-BD7E-E0B455CA4B37}" presName="sibTrans" presStyleCnt="0"/>
      <dgm:spPr/>
    </dgm:pt>
    <dgm:pt modelId="{8AB0D563-6133-2448-AE5B-85713E42DA4F}" type="pres">
      <dgm:prSet presAssocID="{1784460D-BC0D-B343-8A52-CAAF78B8F98A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32FC79-2C8B-F246-BE47-99DD984434B4}" type="pres">
      <dgm:prSet presAssocID="{A9EDFA31-D358-454A-A646-A9B2E039DD4B}" presName="sibTrans" presStyleCnt="0"/>
      <dgm:spPr/>
    </dgm:pt>
    <dgm:pt modelId="{6BF79261-E395-4D4D-A8EF-6E98185B0A9C}" type="pres">
      <dgm:prSet presAssocID="{E532E676-A6CA-3D45-BCEE-BA451B840696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8A548C-2BE3-7F4D-9311-6625CE0A9B65}" type="pres">
      <dgm:prSet presAssocID="{61C5EFEB-3389-5C46-97B2-3064A1D16621}" presName="sibTrans" presStyleCnt="0"/>
      <dgm:spPr/>
    </dgm:pt>
    <dgm:pt modelId="{F55F5639-8F1E-F949-B06D-B5A0CD9F8FA6}" type="pres">
      <dgm:prSet presAssocID="{B2FAA5B3-1FF5-9A48-8F88-716F92A03329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77295-EC39-4346-A896-ED7C2D0CA654}" type="pres">
      <dgm:prSet presAssocID="{9B5896EF-FB37-5744-9F73-21862AB626DA}" presName="sibTrans" presStyleCnt="0"/>
      <dgm:spPr/>
    </dgm:pt>
    <dgm:pt modelId="{80596C85-103A-7F43-9586-21A9EF4315CB}" type="pres">
      <dgm:prSet presAssocID="{3BDE7328-BC81-4F40-9712-4C90FD373142}" presName="textNode" presStyleLbl="node1" presStyleIdx="4" presStyleCnt="5" custScaleX="2633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56648A-92C6-B241-A351-5FA613628B10}" srcId="{1F62763A-41BE-2A48-96EE-31CD126C0D49}" destId="{B2FAA5B3-1FF5-9A48-8F88-716F92A03329}" srcOrd="3" destOrd="0" parTransId="{F2B574EF-0F3C-404B-A727-921F8381C9BA}" sibTransId="{9B5896EF-FB37-5744-9F73-21862AB626DA}"/>
    <dgm:cxn modelId="{42564649-BB3B-D741-B629-3DC18B310205}" srcId="{1F62763A-41BE-2A48-96EE-31CD126C0D49}" destId="{3BDE7328-BC81-4F40-9712-4C90FD373142}" srcOrd="4" destOrd="0" parTransId="{CEA0DF13-5A06-624B-9781-D7DE3CDD8AF0}" sibTransId="{7E4436B2-AD1E-DF49-8B9A-63A443E1386B}"/>
    <dgm:cxn modelId="{1F5375D0-C9BA-254E-85D0-DD94A295870F}" srcId="{1F62763A-41BE-2A48-96EE-31CD126C0D49}" destId="{E532E676-A6CA-3D45-BCEE-BA451B840696}" srcOrd="2" destOrd="0" parTransId="{5F841174-B9E5-DB4F-94B0-FD49EDC9FEA3}" sibTransId="{61C5EFEB-3389-5C46-97B2-3064A1D16621}"/>
    <dgm:cxn modelId="{7040F51D-BE4B-8846-8D67-5C13BD706E38}" srcId="{1F62763A-41BE-2A48-96EE-31CD126C0D49}" destId="{556BA807-3933-8C47-A795-7FEE97488AB3}" srcOrd="0" destOrd="0" parTransId="{16CE7D80-4313-9643-B02B-D99F7170BF7E}" sibTransId="{46455A6A-0075-9042-BD7E-E0B455CA4B37}"/>
    <dgm:cxn modelId="{DC2EA19D-C775-8045-8AA2-9DC9DCADE322}" type="presOf" srcId="{B2FAA5B3-1FF5-9A48-8F88-716F92A03329}" destId="{F55F5639-8F1E-F949-B06D-B5A0CD9F8FA6}" srcOrd="0" destOrd="0" presId="urn:microsoft.com/office/officeart/2005/8/layout/hProcess9"/>
    <dgm:cxn modelId="{D12A6CEE-4A8F-FF4E-B7B7-464A84C0B9D8}" srcId="{1F62763A-41BE-2A48-96EE-31CD126C0D49}" destId="{1784460D-BC0D-B343-8A52-CAAF78B8F98A}" srcOrd="1" destOrd="0" parTransId="{41AA1C85-CDF1-3246-8AE2-DA16521C8AA4}" sibTransId="{A9EDFA31-D358-454A-A646-A9B2E039DD4B}"/>
    <dgm:cxn modelId="{902B6B93-121E-D744-B59E-3F4736B4B5C2}" type="presOf" srcId="{556BA807-3933-8C47-A795-7FEE97488AB3}" destId="{2C793D3D-D9F4-674C-829C-CAC788B79060}" srcOrd="0" destOrd="0" presId="urn:microsoft.com/office/officeart/2005/8/layout/hProcess9"/>
    <dgm:cxn modelId="{D52D46BE-6B3C-624E-9C1D-FECC20501283}" type="presOf" srcId="{1F62763A-41BE-2A48-96EE-31CD126C0D49}" destId="{1B20C456-8C66-B645-8063-026C93B02493}" srcOrd="0" destOrd="0" presId="urn:microsoft.com/office/officeart/2005/8/layout/hProcess9"/>
    <dgm:cxn modelId="{82FA954C-3C11-6648-ABAF-269E9C37DF0B}" type="presOf" srcId="{1784460D-BC0D-B343-8A52-CAAF78B8F98A}" destId="{8AB0D563-6133-2448-AE5B-85713E42DA4F}" srcOrd="0" destOrd="0" presId="urn:microsoft.com/office/officeart/2005/8/layout/hProcess9"/>
    <dgm:cxn modelId="{EFD847C7-16A1-0540-B60E-B9D5DD0BB840}" type="presOf" srcId="{3BDE7328-BC81-4F40-9712-4C90FD373142}" destId="{80596C85-103A-7F43-9586-21A9EF4315CB}" srcOrd="0" destOrd="0" presId="urn:microsoft.com/office/officeart/2005/8/layout/hProcess9"/>
    <dgm:cxn modelId="{17E75E5C-9FF6-354E-9E12-8CC2E7D762C2}" type="presOf" srcId="{E532E676-A6CA-3D45-BCEE-BA451B840696}" destId="{6BF79261-E395-4D4D-A8EF-6E98185B0A9C}" srcOrd="0" destOrd="0" presId="urn:microsoft.com/office/officeart/2005/8/layout/hProcess9"/>
    <dgm:cxn modelId="{749CABD5-4FBE-2B45-9E7F-C870F8361D18}" type="presParOf" srcId="{1B20C456-8C66-B645-8063-026C93B02493}" destId="{A42F8076-1709-C94E-9C3F-1DD1990C4FED}" srcOrd="0" destOrd="0" presId="urn:microsoft.com/office/officeart/2005/8/layout/hProcess9"/>
    <dgm:cxn modelId="{0C50D372-1B62-5D43-A8C7-9ABE5D83D75F}" type="presParOf" srcId="{1B20C456-8C66-B645-8063-026C93B02493}" destId="{16C97C1A-92DC-0D4F-969F-C511BC5C0BA2}" srcOrd="1" destOrd="0" presId="urn:microsoft.com/office/officeart/2005/8/layout/hProcess9"/>
    <dgm:cxn modelId="{10683089-642E-9441-8A64-B18B7083B5CF}" type="presParOf" srcId="{16C97C1A-92DC-0D4F-969F-C511BC5C0BA2}" destId="{2C793D3D-D9F4-674C-829C-CAC788B79060}" srcOrd="0" destOrd="0" presId="urn:microsoft.com/office/officeart/2005/8/layout/hProcess9"/>
    <dgm:cxn modelId="{7DD416F8-3EE7-AF43-8EBD-B2EEA79199D2}" type="presParOf" srcId="{16C97C1A-92DC-0D4F-969F-C511BC5C0BA2}" destId="{F2401544-FDDA-0642-A036-96453772F788}" srcOrd="1" destOrd="0" presId="urn:microsoft.com/office/officeart/2005/8/layout/hProcess9"/>
    <dgm:cxn modelId="{959E7C40-9008-9B43-993C-20F1FFFF38B5}" type="presParOf" srcId="{16C97C1A-92DC-0D4F-969F-C511BC5C0BA2}" destId="{8AB0D563-6133-2448-AE5B-85713E42DA4F}" srcOrd="2" destOrd="0" presId="urn:microsoft.com/office/officeart/2005/8/layout/hProcess9"/>
    <dgm:cxn modelId="{C84EDAE4-4B24-FF44-A83A-E6491CB4A2C7}" type="presParOf" srcId="{16C97C1A-92DC-0D4F-969F-C511BC5C0BA2}" destId="{C332FC79-2C8B-F246-BE47-99DD984434B4}" srcOrd="3" destOrd="0" presId="urn:microsoft.com/office/officeart/2005/8/layout/hProcess9"/>
    <dgm:cxn modelId="{7F688E24-F946-C044-BB68-B3C4BC94DB83}" type="presParOf" srcId="{16C97C1A-92DC-0D4F-969F-C511BC5C0BA2}" destId="{6BF79261-E395-4D4D-A8EF-6E98185B0A9C}" srcOrd="4" destOrd="0" presId="urn:microsoft.com/office/officeart/2005/8/layout/hProcess9"/>
    <dgm:cxn modelId="{F75D8175-C790-9141-A0CF-FE52F5E4570C}" type="presParOf" srcId="{16C97C1A-92DC-0D4F-969F-C511BC5C0BA2}" destId="{598A548C-2BE3-7F4D-9311-6625CE0A9B65}" srcOrd="5" destOrd="0" presId="urn:microsoft.com/office/officeart/2005/8/layout/hProcess9"/>
    <dgm:cxn modelId="{A8A9BA08-10AA-D146-BE81-8C3F05480756}" type="presParOf" srcId="{16C97C1A-92DC-0D4F-969F-C511BC5C0BA2}" destId="{F55F5639-8F1E-F949-B06D-B5A0CD9F8FA6}" srcOrd="6" destOrd="0" presId="urn:microsoft.com/office/officeart/2005/8/layout/hProcess9"/>
    <dgm:cxn modelId="{A132D608-3B27-D54D-A259-7A173186F435}" type="presParOf" srcId="{16C97C1A-92DC-0D4F-969F-C511BC5C0BA2}" destId="{AF677295-EC39-4346-A896-ED7C2D0CA654}" srcOrd="7" destOrd="0" presId="urn:microsoft.com/office/officeart/2005/8/layout/hProcess9"/>
    <dgm:cxn modelId="{FCA4B45F-B27E-AD4B-8913-7E8F2734065D}" type="presParOf" srcId="{16C97C1A-92DC-0D4F-969F-C511BC5C0BA2}" destId="{80596C85-103A-7F43-9586-21A9EF4315CB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62763A-41BE-2A48-96EE-31CD126C0D49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3BDE7328-BC81-4F40-9712-4C90FD373142}">
      <dgm:prSet phldrT="[Text]"/>
      <dgm:spPr/>
      <dgm:t>
        <a:bodyPr/>
        <a:lstStyle/>
        <a:p>
          <a:r>
            <a:rPr lang="en-US" dirty="0" smtClean="0"/>
            <a:t>2.32.24.177.in-addr.arpa.</a:t>
          </a:r>
          <a:endParaRPr lang="en-US" dirty="0"/>
        </a:p>
      </dgm:t>
    </dgm:pt>
    <dgm:pt modelId="{CEA0DF13-5A06-624B-9781-D7DE3CDD8AF0}" type="parTrans" cxnId="{42564649-BB3B-D741-B629-3DC18B310205}">
      <dgm:prSet/>
      <dgm:spPr/>
      <dgm:t>
        <a:bodyPr/>
        <a:lstStyle/>
        <a:p>
          <a:endParaRPr lang="en-US"/>
        </a:p>
      </dgm:t>
    </dgm:pt>
    <dgm:pt modelId="{7E4436B2-AD1E-DF49-8B9A-63A443E1386B}" type="sibTrans" cxnId="{42564649-BB3B-D741-B629-3DC18B310205}">
      <dgm:prSet/>
      <dgm:spPr/>
      <dgm:t>
        <a:bodyPr/>
        <a:lstStyle/>
        <a:p>
          <a:endParaRPr lang="en-US"/>
        </a:p>
      </dgm:t>
    </dgm:pt>
    <dgm:pt modelId="{1B20C456-8C66-B645-8063-026C93B02493}" type="pres">
      <dgm:prSet presAssocID="{1F62763A-41BE-2A48-96EE-31CD126C0D49}" presName="CompostProcess" presStyleCnt="0">
        <dgm:presLayoutVars>
          <dgm:dir/>
          <dgm:resizeHandles val="exact"/>
        </dgm:presLayoutVars>
      </dgm:prSet>
      <dgm:spPr/>
    </dgm:pt>
    <dgm:pt modelId="{A42F8076-1709-C94E-9C3F-1DD1990C4FED}" type="pres">
      <dgm:prSet presAssocID="{1F62763A-41BE-2A48-96EE-31CD126C0D49}" presName="arrow" presStyleLbl="bgShp" presStyleIdx="0" presStyleCnt="1"/>
      <dgm:spPr/>
      <dgm:t>
        <a:bodyPr/>
        <a:lstStyle/>
        <a:p>
          <a:endParaRPr lang="en-US"/>
        </a:p>
      </dgm:t>
    </dgm:pt>
    <dgm:pt modelId="{16C97C1A-92DC-0D4F-969F-C511BC5C0BA2}" type="pres">
      <dgm:prSet presAssocID="{1F62763A-41BE-2A48-96EE-31CD126C0D49}" presName="linearProcess" presStyleCnt="0"/>
      <dgm:spPr/>
    </dgm:pt>
    <dgm:pt modelId="{80596C85-103A-7F43-9586-21A9EF4315CB}" type="pres">
      <dgm:prSet presAssocID="{3BDE7328-BC81-4F40-9712-4C90FD373142}" presName="textNode" presStyleLbl="node1" presStyleIdx="0" presStyleCnt="1" custScaleX="2633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564649-BB3B-D741-B629-3DC18B310205}" srcId="{1F62763A-41BE-2A48-96EE-31CD126C0D49}" destId="{3BDE7328-BC81-4F40-9712-4C90FD373142}" srcOrd="0" destOrd="0" parTransId="{CEA0DF13-5A06-624B-9781-D7DE3CDD8AF0}" sibTransId="{7E4436B2-AD1E-DF49-8B9A-63A443E1386B}"/>
    <dgm:cxn modelId="{23FCED8D-EF6C-AF4C-9C77-7331C84A9A77}" type="presOf" srcId="{3BDE7328-BC81-4F40-9712-4C90FD373142}" destId="{80596C85-103A-7F43-9586-21A9EF4315CB}" srcOrd="0" destOrd="0" presId="urn:microsoft.com/office/officeart/2005/8/layout/hProcess9"/>
    <dgm:cxn modelId="{2EA4AC15-0F03-0D47-A766-3997D893B801}" type="presOf" srcId="{1F62763A-41BE-2A48-96EE-31CD126C0D49}" destId="{1B20C456-8C66-B645-8063-026C93B02493}" srcOrd="0" destOrd="0" presId="urn:microsoft.com/office/officeart/2005/8/layout/hProcess9"/>
    <dgm:cxn modelId="{49ADBD55-17C8-C948-AC4E-70FDAE4ADC83}" type="presParOf" srcId="{1B20C456-8C66-B645-8063-026C93B02493}" destId="{A42F8076-1709-C94E-9C3F-1DD1990C4FED}" srcOrd="0" destOrd="0" presId="urn:microsoft.com/office/officeart/2005/8/layout/hProcess9"/>
    <dgm:cxn modelId="{10708D6D-80E3-7A43-B4E8-F582228D2E04}" type="presParOf" srcId="{1B20C456-8C66-B645-8063-026C93B02493}" destId="{16C97C1A-92DC-0D4F-969F-C511BC5C0BA2}" srcOrd="1" destOrd="0" presId="urn:microsoft.com/office/officeart/2005/8/layout/hProcess9"/>
    <dgm:cxn modelId="{AC140B09-6B3C-A947-87DF-ECFB187C8FB9}" type="presParOf" srcId="{16C97C1A-92DC-0D4F-969F-C511BC5C0BA2}" destId="{80596C85-103A-7F43-9586-21A9EF4315CB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F1EBDA6-0FF3-4E46-B44F-1191394D48CE}" type="doc">
      <dgm:prSet loTypeId="urn:microsoft.com/office/officeart/2005/8/layout/hierarchy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2D3F37D-D9DD-D947-B7D4-E6C4BA2EADA0}">
      <dgm:prSet phldrT="[Text]"/>
      <dgm:spPr/>
      <dgm:t>
        <a:bodyPr/>
        <a:lstStyle/>
        <a:p>
          <a:r>
            <a:rPr lang="en-US" dirty="0" smtClean="0"/>
            <a:t>ip6.arpa</a:t>
          </a:r>
          <a:endParaRPr lang="en-US" dirty="0"/>
        </a:p>
      </dgm:t>
    </dgm:pt>
    <dgm:pt modelId="{5490F66C-1198-AB46-8AB0-7C5953EA9E74}" type="parTrans" cxnId="{E602354A-1DF2-7046-8FA5-E5049FE7C6D0}">
      <dgm:prSet/>
      <dgm:spPr/>
      <dgm:t>
        <a:bodyPr/>
        <a:lstStyle/>
        <a:p>
          <a:endParaRPr lang="en-US"/>
        </a:p>
      </dgm:t>
    </dgm:pt>
    <dgm:pt modelId="{00699A99-2E56-7148-B40D-38015C6DEE62}" type="sibTrans" cxnId="{E602354A-1DF2-7046-8FA5-E5049FE7C6D0}">
      <dgm:prSet/>
      <dgm:spPr/>
      <dgm:t>
        <a:bodyPr/>
        <a:lstStyle/>
        <a:p>
          <a:endParaRPr lang="en-US"/>
        </a:p>
      </dgm:t>
    </dgm:pt>
    <dgm:pt modelId="{647D90F6-5AF1-204A-AB92-354A58078878}">
      <dgm:prSet phldrT="[Text]"/>
      <dgm:spPr/>
      <dgm:t>
        <a:bodyPr/>
        <a:lstStyle/>
        <a:p>
          <a:r>
            <a:rPr lang="en-US" dirty="0" smtClean="0"/>
            <a:t>0.8.2</a:t>
          </a:r>
          <a:endParaRPr lang="en-US" dirty="0"/>
        </a:p>
      </dgm:t>
    </dgm:pt>
    <dgm:pt modelId="{B1F26535-9B55-C547-A8BE-E3105B835D8D}" type="parTrans" cxnId="{FF257E97-1889-DA4A-B728-44498A4242EC}">
      <dgm:prSet/>
      <dgm:spPr/>
      <dgm:t>
        <a:bodyPr/>
        <a:lstStyle/>
        <a:p>
          <a:endParaRPr lang="en-US"/>
        </a:p>
      </dgm:t>
    </dgm:pt>
    <dgm:pt modelId="{FE348C27-B4CD-8648-8F67-7EAE644EE035}" type="sibTrans" cxnId="{FF257E97-1889-DA4A-B728-44498A4242EC}">
      <dgm:prSet/>
      <dgm:spPr/>
      <dgm:t>
        <a:bodyPr/>
        <a:lstStyle/>
        <a:p>
          <a:endParaRPr lang="en-US"/>
        </a:p>
      </dgm:t>
    </dgm:pt>
    <dgm:pt modelId="{321336F9-89D2-8A4D-987F-51457EA2FAD5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35AB792A-0E89-284E-BFEF-FAC639ED1476}" type="parTrans" cxnId="{7E7642F8-9708-104B-B82F-D7A22B6818EA}">
      <dgm:prSet/>
      <dgm:spPr/>
      <dgm:t>
        <a:bodyPr/>
        <a:lstStyle/>
        <a:p>
          <a:endParaRPr lang="en-US"/>
        </a:p>
      </dgm:t>
    </dgm:pt>
    <dgm:pt modelId="{BA2CC2AC-B721-C844-89D4-0DADFF00BBF3}" type="sibTrans" cxnId="{7E7642F8-9708-104B-B82F-D7A22B6818EA}">
      <dgm:prSet/>
      <dgm:spPr/>
      <dgm:t>
        <a:bodyPr/>
        <a:lstStyle/>
        <a:p>
          <a:endParaRPr lang="en-US"/>
        </a:p>
      </dgm:t>
    </dgm:pt>
    <dgm:pt modelId="{912A98DA-949A-E246-A8B4-126347F3EEA5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702AF669-2811-C249-9396-5AD5C1B6425A}" type="parTrans" cxnId="{A6B3B556-9440-124E-9741-B65360F010B4}">
      <dgm:prSet/>
      <dgm:spPr/>
      <dgm:t>
        <a:bodyPr/>
        <a:lstStyle/>
        <a:p>
          <a:endParaRPr lang="en-US"/>
        </a:p>
      </dgm:t>
    </dgm:pt>
    <dgm:pt modelId="{D236D6E0-8DC6-6C49-9327-9E39D1F3925A}" type="sibTrans" cxnId="{A6B3B556-9440-124E-9741-B65360F010B4}">
      <dgm:prSet/>
      <dgm:spPr/>
      <dgm:t>
        <a:bodyPr/>
        <a:lstStyle/>
        <a:p>
          <a:endParaRPr lang="en-US"/>
        </a:p>
      </dgm:t>
    </dgm:pt>
    <dgm:pt modelId="{6988337F-91DD-394F-9A74-FD33DDA5A567}">
      <dgm:prSet phldrT="[Text]"/>
      <dgm:spPr/>
      <dgm:t>
        <a:bodyPr/>
        <a:lstStyle/>
        <a:p>
          <a:r>
            <a:rPr lang="en-US" dirty="0" smtClean="0"/>
            <a:t>1.0.0.2</a:t>
          </a:r>
          <a:endParaRPr lang="en-US" dirty="0"/>
        </a:p>
      </dgm:t>
    </dgm:pt>
    <dgm:pt modelId="{86E2D74A-ADCE-3946-89EF-093B6FCA5976}" type="parTrans" cxnId="{34D4A396-5D37-3740-A1E7-85AD06ACF6DA}">
      <dgm:prSet/>
      <dgm:spPr/>
      <dgm:t>
        <a:bodyPr/>
        <a:lstStyle/>
        <a:p>
          <a:endParaRPr lang="en-US"/>
        </a:p>
      </dgm:t>
    </dgm:pt>
    <dgm:pt modelId="{FC6E756D-20F5-0246-BE12-FC62A67212A8}" type="sibTrans" cxnId="{34D4A396-5D37-3740-A1E7-85AD06ACF6DA}">
      <dgm:prSet/>
      <dgm:spPr/>
      <dgm:t>
        <a:bodyPr/>
        <a:lstStyle/>
        <a:p>
          <a:endParaRPr lang="en-US"/>
        </a:p>
      </dgm:t>
    </dgm:pt>
    <dgm:pt modelId="{B00810F7-60CA-7B40-B5CB-4816FBC561BC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73E6D2F5-89DD-C04A-BE00-62E043B4A88B}" type="parTrans" cxnId="{47C961AB-BDA7-F748-AA69-32F568079594}">
      <dgm:prSet/>
      <dgm:spPr/>
      <dgm:t>
        <a:bodyPr/>
        <a:lstStyle/>
        <a:p>
          <a:endParaRPr lang="en-US"/>
        </a:p>
      </dgm:t>
    </dgm:pt>
    <dgm:pt modelId="{F9034B44-D05F-9748-8C6F-06F2112F7722}" type="sibTrans" cxnId="{47C961AB-BDA7-F748-AA69-32F568079594}">
      <dgm:prSet/>
      <dgm:spPr/>
      <dgm:t>
        <a:bodyPr/>
        <a:lstStyle/>
        <a:p>
          <a:endParaRPr lang="en-US"/>
        </a:p>
      </dgm:t>
    </dgm:pt>
    <dgm:pt modelId="{9A02B939-554B-464A-B5C0-ACAE7DAD1072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655AFFF4-AC8E-1F4C-84FC-49A4ECC26159}" type="parTrans" cxnId="{3BAF7082-10C6-B646-9FEE-039BB0CFC95C}">
      <dgm:prSet/>
      <dgm:spPr/>
      <dgm:t>
        <a:bodyPr/>
        <a:lstStyle/>
        <a:p>
          <a:endParaRPr lang="en-US"/>
        </a:p>
      </dgm:t>
    </dgm:pt>
    <dgm:pt modelId="{255F02E8-C0F1-6D4F-B552-BDE1A4687825}" type="sibTrans" cxnId="{3BAF7082-10C6-B646-9FEE-039BB0CFC95C}">
      <dgm:prSet/>
      <dgm:spPr/>
      <dgm:t>
        <a:bodyPr/>
        <a:lstStyle/>
        <a:p>
          <a:endParaRPr lang="en-US"/>
        </a:p>
      </dgm:t>
    </dgm:pt>
    <dgm:pt modelId="{420253DA-B5C3-F44A-BA26-12E3349C9ACA}">
      <dgm:prSet phldrT="[Text]"/>
      <dgm:spPr/>
      <dgm:t>
        <a:bodyPr/>
        <a:lstStyle/>
        <a:p>
          <a:r>
            <a:rPr lang="en-US" dirty="0" smtClean="0"/>
            <a:t>24</a:t>
          </a:r>
          <a:endParaRPr lang="en-US" dirty="0"/>
        </a:p>
      </dgm:t>
    </dgm:pt>
    <dgm:pt modelId="{EA73CF5D-2383-F945-B6A9-FAEEE4326717}" type="parTrans" cxnId="{D9E503B6-6710-6144-9792-B8C56B065C4F}">
      <dgm:prSet/>
      <dgm:spPr/>
      <dgm:t>
        <a:bodyPr/>
        <a:lstStyle/>
        <a:p>
          <a:endParaRPr lang="en-US"/>
        </a:p>
      </dgm:t>
    </dgm:pt>
    <dgm:pt modelId="{DEED8285-670D-1442-97B3-EAE299959C4D}" type="sibTrans" cxnId="{D9E503B6-6710-6144-9792-B8C56B065C4F}">
      <dgm:prSet/>
      <dgm:spPr/>
      <dgm:t>
        <a:bodyPr/>
        <a:lstStyle/>
        <a:p>
          <a:endParaRPr lang="en-US"/>
        </a:p>
      </dgm:t>
    </dgm:pt>
    <dgm:pt modelId="{D6CC40DF-D085-884A-925C-AF82F02B555E}">
      <dgm:prSet phldrT="[Text]"/>
      <dgm:spPr/>
      <dgm:t>
        <a:bodyPr/>
        <a:lstStyle/>
        <a:p>
          <a:r>
            <a:rPr lang="en-US" dirty="0" smtClean="0"/>
            <a:t>36</a:t>
          </a:r>
          <a:endParaRPr lang="en-US" dirty="0"/>
        </a:p>
      </dgm:t>
    </dgm:pt>
    <dgm:pt modelId="{0826D219-B316-424A-B172-72637882D9E8}" type="parTrans" cxnId="{A2D55B3A-D340-944E-A6A9-3560390CF698}">
      <dgm:prSet/>
      <dgm:spPr/>
      <dgm:t>
        <a:bodyPr/>
        <a:lstStyle/>
        <a:p>
          <a:endParaRPr lang="en-US"/>
        </a:p>
      </dgm:t>
    </dgm:pt>
    <dgm:pt modelId="{10B8DA9B-1991-6A41-A68F-9965738B356F}" type="sibTrans" cxnId="{A2D55B3A-D340-944E-A6A9-3560390CF698}">
      <dgm:prSet/>
      <dgm:spPr/>
      <dgm:t>
        <a:bodyPr/>
        <a:lstStyle/>
        <a:p>
          <a:endParaRPr lang="en-US"/>
        </a:p>
      </dgm:t>
    </dgm:pt>
    <dgm:pt modelId="{4EB85A4E-B0F5-734B-9144-4D7A08EF7CDB}" type="pres">
      <dgm:prSet presAssocID="{4F1EBDA6-0FF3-4E46-B44F-1191394D48C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3FFA827-5EFD-AB4E-98DA-DE8C1C344CCE}" type="pres">
      <dgm:prSet presAssocID="{C2D3F37D-D9DD-D947-B7D4-E6C4BA2EADA0}" presName="hierRoot1" presStyleCnt="0"/>
      <dgm:spPr/>
    </dgm:pt>
    <dgm:pt modelId="{D2DD95EE-32D9-CD44-AA5F-80FAC745567C}" type="pres">
      <dgm:prSet presAssocID="{C2D3F37D-D9DD-D947-B7D4-E6C4BA2EADA0}" presName="composite" presStyleCnt="0"/>
      <dgm:spPr/>
    </dgm:pt>
    <dgm:pt modelId="{34DC9CC0-61AD-3848-9E46-B9EAE400EC5D}" type="pres">
      <dgm:prSet presAssocID="{C2D3F37D-D9DD-D947-B7D4-E6C4BA2EADA0}" presName="background" presStyleLbl="node0" presStyleIdx="0" presStyleCnt="1"/>
      <dgm:spPr/>
    </dgm:pt>
    <dgm:pt modelId="{54CB0C0E-DBAB-4A41-A445-CCD7B3FC2049}" type="pres">
      <dgm:prSet presAssocID="{C2D3F37D-D9DD-D947-B7D4-E6C4BA2EADA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EB3560-F29C-4D40-A8BE-5D054854DDE5}" type="pres">
      <dgm:prSet presAssocID="{C2D3F37D-D9DD-D947-B7D4-E6C4BA2EADA0}" presName="hierChild2" presStyleCnt="0"/>
      <dgm:spPr/>
    </dgm:pt>
    <dgm:pt modelId="{09905DF9-C207-7C45-8E9C-534F5C65DFF6}" type="pres">
      <dgm:prSet presAssocID="{B1F26535-9B55-C547-A8BE-E3105B835D8D}" presName="Name10" presStyleLbl="parChTrans1D2" presStyleIdx="0" presStyleCnt="2"/>
      <dgm:spPr/>
      <dgm:t>
        <a:bodyPr/>
        <a:lstStyle/>
        <a:p>
          <a:endParaRPr lang="en-US"/>
        </a:p>
      </dgm:t>
    </dgm:pt>
    <dgm:pt modelId="{34015561-B361-AD41-A661-E9752D035C81}" type="pres">
      <dgm:prSet presAssocID="{647D90F6-5AF1-204A-AB92-354A58078878}" presName="hierRoot2" presStyleCnt="0"/>
      <dgm:spPr/>
    </dgm:pt>
    <dgm:pt modelId="{22B76C13-FF2A-9F46-B8AC-6AC81D14611C}" type="pres">
      <dgm:prSet presAssocID="{647D90F6-5AF1-204A-AB92-354A58078878}" presName="composite2" presStyleCnt="0"/>
      <dgm:spPr/>
    </dgm:pt>
    <dgm:pt modelId="{FBBA98BE-1742-E345-9CA8-AAAD1720382D}" type="pres">
      <dgm:prSet presAssocID="{647D90F6-5AF1-204A-AB92-354A58078878}" presName="background2" presStyleLbl="node2" presStyleIdx="0" presStyleCnt="2"/>
      <dgm:spPr/>
    </dgm:pt>
    <dgm:pt modelId="{B3D39107-6BA5-DA40-9943-4B2C7EDF1596}" type="pres">
      <dgm:prSet presAssocID="{647D90F6-5AF1-204A-AB92-354A5807887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5699C2-74DB-794F-BD40-03B2CE43036C}" type="pres">
      <dgm:prSet presAssocID="{647D90F6-5AF1-204A-AB92-354A58078878}" presName="hierChild3" presStyleCnt="0"/>
      <dgm:spPr/>
    </dgm:pt>
    <dgm:pt modelId="{23A4A0CC-05ED-5645-9DC2-D5F20E3BE572}" type="pres">
      <dgm:prSet presAssocID="{35AB792A-0E89-284E-BFEF-FAC639ED1476}" presName="Name17" presStyleLbl="parChTrans1D3" presStyleIdx="0" presStyleCnt="4"/>
      <dgm:spPr/>
      <dgm:t>
        <a:bodyPr/>
        <a:lstStyle/>
        <a:p>
          <a:endParaRPr lang="en-US"/>
        </a:p>
      </dgm:t>
    </dgm:pt>
    <dgm:pt modelId="{9D5E0416-4107-D046-8283-16A91D413D26}" type="pres">
      <dgm:prSet presAssocID="{321336F9-89D2-8A4D-987F-51457EA2FAD5}" presName="hierRoot3" presStyleCnt="0"/>
      <dgm:spPr/>
    </dgm:pt>
    <dgm:pt modelId="{24831CA8-3153-C54D-9559-7207FAA61EF1}" type="pres">
      <dgm:prSet presAssocID="{321336F9-89D2-8A4D-987F-51457EA2FAD5}" presName="composite3" presStyleCnt="0"/>
      <dgm:spPr/>
    </dgm:pt>
    <dgm:pt modelId="{AF90E9A1-F9A7-1B48-A452-22699D7D86E8}" type="pres">
      <dgm:prSet presAssocID="{321336F9-89D2-8A4D-987F-51457EA2FAD5}" presName="background3" presStyleLbl="node3" presStyleIdx="0" presStyleCnt="4"/>
      <dgm:spPr/>
    </dgm:pt>
    <dgm:pt modelId="{767D958C-2DF8-1D49-A14E-633E23476F82}" type="pres">
      <dgm:prSet presAssocID="{321336F9-89D2-8A4D-987F-51457EA2FAD5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3DA49E-2A67-0248-BA79-D23990C62D35}" type="pres">
      <dgm:prSet presAssocID="{321336F9-89D2-8A4D-987F-51457EA2FAD5}" presName="hierChild4" presStyleCnt="0"/>
      <dgm:spPr/>
    </dgm:pt>
    <dgm:pt modelId="{29343AAC-28C0-2F4C-957B-CF3D5990994D}" type="pres">
      <dgm:prSet presAssocID="{702AF669-2811-C249-9396-5AD5C1B6425A}" presName="Name17" presStyleLbl="parChTrans1D3" presStyleIdx="1" presStyleCnt="4"/>
      <dgm:spPr/>
      <dgm:t>
        <a:bodyPr/>
        <a:lstStyle/>
        <a:p>
          <a:endParaRPr lang="en-US"/>
        </a:p>
      </dgm:t>
    </dgm:pt>
    <dgm:pt modelId="{9B39CD45-1F9D-6246-B8F2-40F0D8913757}" type="pres">
      <dgm:prSet presAssocID="{912A98DA-949A-E246-A8B4-126347F3EEA5}" presName="hierRoot3" presStyleCnt="0"/>
      <dgm:spPr/>
    </dgm:pt>
    <dgm:pt modelId="{61B514AA-3CBC-D544-82FB-D42E98ED724E}" type="pres">
      <dgm:prSet presAssocID="{912A98DA-949A-E246-A8B4-126347F3EEA5}" presName="composite3" presStyleCnt="0"/>
      <dgm:spPr/>
    </dgm:pt>
    <dgm:pt modelId="{A9EDA787-3249-964D-A8E1-0D8ED7265E75}" type="pres">
      <dgm:prSet presAssocID="{912A98DA-949A-E246-A8B4-126347F3EEA5}" presName="background3" presStyleLbl="node3" presStyleIdx="1" presStyleCnt="4"/>
      <dgm:spPr/>
    </dgm:pt>
    <dgm:pt modelId="{5F0BF165-ABB9-A549-A485-9700D564558A}" type="pres">
      <dgm:prSet presAssocID="{912A98DA-949A-E246-A8B4-126347F3EEA5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56A8AD-DACE-0541-823E-714E1B1B8A7C}" type="pres">
      <dgm:prSet presAssocID="{912A98DA-949A-E246-A8B4-126347F3EEA5}" presName="hierChild4" presStyleCnt="0"/>
      <dgm:spPr/>
    </dgm:pt>
    <dgm:pt modelId="{A48127BC-1D32-A542-9B28-88A975663D96}" type="pres">
      <dgm:prSet presAssocID="{86E2D74A-ADCE-3946-89EF-093B6FCA5976}" presName="Name10" presStyleLbl="parChTrans1D2" presStyleIdx="1" presStyleCnt="2"/>
      <dgm:spPr/>
      <dgm:t>
        <a:bodyPr/>
        <a:lstStyle/>
        <a:p>
          <a:endParaRPr lang="en-US"/>
        </a:p>
      </dgm:t>
    </dgm:pt>
    <dgm:pt modelId="{8F264EA6-E5BF-E546-8C63-CCD45FB17697}" type="pres">
      <dgm:prSet presAssocID="{6988337F-91DD-394F-9A74-FD33DDA5A567}" presName="hierRoot2" presStyleCnt="0"/>
      <dgm:spPr/>
    </dgm:pt>
    <dgm:pt modelId="{E547C548-8B77-C640-9080-70448DFFD67E}" type="pres">
      <dgm:prSet presAssocID="{6988337F-91DD-394F-9A74-FD33DDA5A567}" presName="composite2" presStyleCnt="0"/>
      <dgm:spPr/>
    </dgm:pt>
    <dgm:pt modelId="{E726388F-18DC-9E4D-969F-B5D13C37D50A}" type="pres">
      <dgm:prSet presAssocID="{6988337F-91DD-394F-9A74-FD33DDA5A567}" presName="background2" presStyleLbl="node2" presStyleIdx="1" presStyleCnt="2"/>
      <dgm:spPr/>
    </dgm:pt>
    <dgm:pt modelId="{25340BE3-F0D6-6A4A-AABB-247A8291EAF2}" type="pres">
      <dgm:prSet presAssocID="{6988337F-91DD-394F-9A74-FD33DDA5A567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B3F5A5-46D5-7847-8B11-B1861F242A05}" type="pres">
      <dgm:prSet presAssocID="{6988337F-91DD-394F-9A74-FD33DDA5A567}" presName="hierChild3" presStyleCnt="0"/>
      <dgm:spPr/>
    </dgm:pt>
    <dgm:pt modelId="{D21AED92-83AC-DC41-BE5A-8677FEF76A1C}" type="pres">
      <dgm:prSet presAssocID="{73E6D2F5-89DD-C04A-BE00-62E043B4A88B}" presName="Name17" presStyleLbl="parChTrans1D3" presStyleIdx="2" presStyleCnt="4"/>
      <dgm:spPr/>
      <dgm:t>
        <a:bodyPr/>
        <a:lstStyle/>
        <a:p>
          <a:endParaRPr lang="en-US"/>
        </a:p>
      </dgm:t>
    </dgm:pt>
    <dgm:pt modelId="{5432F137-CC9F-F644-953E-206A6E984B40}" type="pres">
      <dgm:prSet presAssocID="{B00810F7-60CA-7B40-B5CB-4816FBC561BC}" presName="hierRoot3" presStyleCnt="0"/>
      <dgm:spPr/>
    </dgm:pt>
    <dgm:pt modelId="{5DA2FF1F-4EA2-0445-85B6-09DE9DCB2ADB}" type="pres">
      <dgm:prSet presAssocID="{B00810F7-60CA-7B40-B5CB-4816FBC561BC}" presName="composite3" presStyleCnt="0"/>
      <dgm:spPr/>
    </dgm:pt>
    <dgm:pt modelId="{FFAD16D6-F19D-324F-8410-4703ACA1F1E8}" type="pres">
      <dgm:prSet presAssocID="{B00810F7-60CA-7B40-B5CB-4816FBC561BC}" presName="background3" presStyleLbl="node3" presStyleIdx="2" presStyleCnt="4"/>
      <dgm:spPr/>
    </dgm:pt>
    <dgm:pt modelId="{18A07BBE-3EB0-EA4D-9436-1FEE15853FED}" type="pres">
      <dgm:prSet presAssocID="{B00810F7-60CA-7B40-B5CB-4816FBC561BC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DEEF7F-C9FF-FC44-81F5-269B8AEA408F}" type="pres">
      <dgm:prSet presAssocID="{B00810F7-60CA-7B40-B5CB-4816FBC561BC}" presName="hierChild4" presStyleCnt="0"/>
      <dgm:spPr/>
    </dgm:pt>
    <dgm:pt modelId="{20B6F93A-4286-B348-BD3D-752123CDAF4A}" type="pres">
      <dgm:prSet presAssocID="{EA73CF5D-2383-F945-B6A9-FAEEE4326717}" presName="Name23" presStyleLbl="parChTrans1D4" presStyleIdx="0" presStyleCnt="2"/>
      <dgm:spPr/>
      <dgm:t>
        <a:bodyPr/>
        <a:lstStyle/>
        <a:p>
          <a:endParaRPr lang="en-US"/>
        </a:p>
      </dgm:t>
    </dgm:pt>
    <dgm:pt modelId="{BC5DF14B-3408-7544-A154-18E49E854A0E}" type="pres">
      <dgm:prSet presAssocID="{420253DA-B5C3-F44A-BA26-12E3349C9ACA}" presName="hierRoot4" presStyleCnt="0"/>
      <dgm:spPr/>
    </dgm:pt>
    <dgm:pt modelId="{F38DFFA4-B238-0649-BEB6-D3D07662CD47}" type="pres">
      <dgm:prSet presAssocID="{420253DA-B5C3-F44A-BA26-12E3349C9ACA}" presName="composite4" presStyleCnt="0"/>
      <dgm:spPr/>
    </dgm:pt>
    <dgm:pt modelId="{5B7B8949-BF53-7D44-99BF-C17207DCA102}" type="pres">
      <dgm:prSet presAssocID="{420253DA-B5C3-F44A-BA26-12E3349C9ACA}" presName="background4" presStyleLbl="node4" presStyleIdx="0" presStyleCnt="2"/>
      <dgm:spPr/>
    </dgm:pt>
    <dgm:pt modelId="{4823D33A-F3AC-1141-A957-E782912AFD3D}" type="pres">
      <dgm:prSet presAssocID="{420253DA-B5C3-F44A-BA26-12E3349C9ACA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656CF7-CC4D-FB4D-8BAF-5270C76A293C}" type="pres">
      <dgm:prSet presAssocID="{420253DA-B5C3-F44A-BA26-12E3349C9ACA}" presName="hierChild5" presStyleCnt="0"/>
      <dgm:spPr/>
    </dgm:pt>
    <dgm:pt modelId="{140F0A54-B3FA-7E4B-86EB-A843C6B25D4C}" type="pres">
      <dgm:prSet presAssocID="{655AFFF4-AC8E-1F4C-84FC-49A4ECC26159}" presName="Name17" presStyleLbl="parChTrans1D3" presStyleIdx="3" presStyleCnt="4"/>
      <dgm:spPr/>
      <dgm:t>
        <a:bodyPr/>
        <a:lstStyle/>
        <a:p>
          <a:endParaRPr lang="en-US"/>
        </a:p>
      </dgm:t>
    </dgm:pt>
    <dgm:pt modelId="{E6637965-D2F3-3A43-9496-E5280F2CF512}" type="pres">
      <dgm:prSet presAssocID="{9A02B939-554B-464A-B5C0-ACAE7DAD1072}" presName="hierRoot3" presStyleCnt="0"/>
      <dgm:spPr/>
    </dgm:pt>
    <dgm:pt modelId="{6337F14E-F1CD-0142-8CD3-B392C72B4F10}" type="pres">
      <dgm:prSet presAssocID="{9A02B939-554B-464A-B5C0-ACAE7DAD1072}" presName="composite3" presStyleCnt="0"/>
      <dgm:spPr/>
    </dgm:pt>
    <dgm:pt modelId="{8443AE30-2B18-AC4F-B936-6953E814CD83}" type="pres">
      <dgm:prSet presAssocID="{9A02B939-554B-464A-B5C0-ACAE7DAD1072}" presName="background3" presStyleLbl="node3" presStyleIdx="3" presStyleCnt="4"/>
      <dgm:spPr/>
    </dgm:pt>
    <dgm:pt modelId="{48D833B3-84F5-3E4A-AE1D-DC483D5C7E72}" type="pres">
      <dgm:prSet presAssocID="{9A02B939-554B-464A-B5C0-ACAE7DAD1072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B0AD2B-1F4E-C44D-8410-9C01463C53FF}" type="pres">
      <dgm:prSet presAssocID="{9A02B939-554B-464A-B5C0-ACAE7DAD1072}" presName="hierChild4" presStyleCnt="0"/>
      <dgm:spPr/>
    </dgm:pt>
    <dgm:pt modelId="{A5CB72EE-F72D-3746-ADEF-E2798CBFD5F7}" type="pres">
      <dgm:prSet presAssocID="{0826D219-B316-424A-B172-72637882D9E8}" presName="Name23" presStyleLbl="parChTrans1D4" presStyleIdx="1" presStyleCnt="2"/>
      <dgm:spPr/>
      <dgm:t>
        <a:bodyPr/>
        <a:lstStyle/>
        <a:p>
          <a:endParaRPr lang="en-US"/>
        </a:p>
      </dgm:t>
    </dgm:pt>
    <dgm:pt modelId="{C466DE68-3392-F340-8CD0-65406AD8D033}" type="pres">
      <dgm:prSet presAssocID="{D6CC40DF-D085-884A-925C-AF82F02B555E}" presName="hierRoot4" presStyleCnt="0"/>
      <dgm:spPr/>
    </dgm:pt>
    <dgm:pt modelId="{D60D22FA-E3AB-CF4F-A6DA-883A44D19B19}" type="pres">
      <dgm:prSet presAssocID="{D6CC40DF-D085-884A-925C-AF82F02B555E}" presName="composite4" presStyleCnt="0"/>
      <dgm:spPr/>
    </dgm:pt>
    <dgm:pt modelId="{7BFD39B4-5709-EA40-8781-EDDFF63040E8}" type="pres">
      <dgm:prSet presAssocID="{D6CC40DF-D085-884A-925C-AF82F02B555E}" presName="background4" presStyleLbl="node4" presStyleIdx="1" presStyleCnt="2"/>
      <dgm:spPr/>
    </dgm:pt>
    <dgm:pt modelId="{33B9C726-5306-5449-8227-4362FEB4E636}" type="pres">
      <dgm:prSet presAssocID="{D6CC40DF-D085-884A-925C-AF82F02B555E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038B92-CD86-6F4A-A08F-46961E419A6B}" type="pres">
      <dgm:prSet presAssocID="{D6CC40DF-D085-884A-925C-AF82F02B555E}" presName="hierChild5" presStyleCnt="0"/>
      <dgm:spPr/>
    </dgm:pt>
  </dgm:ptLst>
  <dgm:cxnLst>
    <dgm:cxn modelId="{E602354A-1DF2-7046-8FA5-E5049FE7C6D0}" srcId="{4F1EBDA6-0FF3-4E46-B44F-1191394D48CE}" destId="{C2D3F37D-D9DD-D947-B7D4-E6C4BA2EADA0}" srcOrd="0" destOrd="0" parTransId="{5490F66C-1198-AB46-8AB0-7C5953EA9E74}" sibTransId="{00699A99-2E56-7148-B40D-38015C6DEE62}"/>
    <dgm:cxn modelId="{9F2EC5D5-C14A-8A4A-B1FA-5BE2C4192A0D}" type="presOf" srcId="{655AFFF4-AC8E-1F4C-84FC-49A4ECC26159}" destId="{140F0A54-B3FA-7E4B-86EB-A843C6B25D4C}" srcOrd="0" destOrd="0" presId="urn:microsoft.com/office/officeart/2005/8/layout/hierarchy1"/>
    <dgm:cxn modelId="{A6B3B556-9440-124E-9741-B65360F010B4}" srcId="{647D90F6-5AF1-204A-AB92-354A58078878}" destId="{912A98DA-949A-E246-A8B4-126347F3EEA5}" srcOrd="1" destOrd="0" parTransId="{702AF669-2811-C249-9396-5AD5C1B6425A}" sibTransId="{D236D6E0-8DC6-6C49-9327-9E39D1F3925A}"/>
    <dgm:cxn modelId="{E1A5A9E1-12B3-4144-A912-3EAE3FFF1ABA}" type="presOf" srcId="{6988337F-91DD-394F-9A74-FD33DDA5A567}" destId="{25340BE3-F0D6-6A4A-AABB-247A8291EAF2}" srcOrd="0" destOrd="0" presId="urn:microsoft.com/office/officeart/2005/8/layout/hierarchy1"/>
    <dgm:cxn modelId="{3DB4061A-EA5E-8346-B425-13254D0819E7}" type="presOf" srcId="{86E2D74A-ADCE-3946-89EF-093B6FCA5976}" destId="{A48127BC-1D32-A542-9B28-88A975663D96}" srcOrd="0" destOrd="0" presId="urn:microsoft.com/office/officeart/2005/8/layout/hierarchy1"/>
    <dgm:cxn modelId="{08780D36-16AA-EC42-8902-8C8278F39AE7}" type="presOf" srcId="{321336F9-89D2-8A4D-987F-51457EA2FAD5}" destId="{767D958C-2DF8-1D49-A14E-633E23476F82}" srcOrd="0" destOrd="0" presId="urn:microsoft.com/office/officeart/2005/8/layout/hierarchy1"/>
    <dgm:cxn modelId="{8716AD76-F0C1-E045-A78C-F6871BC9418F}" type="presOf" srcId="{C2D3F37D-D9DD-D947-B7D4-E6C4BA2EADA0}" destId="{54CB0C0E-DBAB-4A41-A445-CCD7B3FC2049}" srcOrd="0" destOrd="0" presId="urn:microsoft.com/office/officeart/2005/8/layout/hierarchy1"/>
    <dgm:cxn modelId="{8771055F-1A18-AB4F-AB77-BA6BB69C469B}" type="presOf" srcId="{B1F26535-9B55-C547-A8BE-E3105B835D8D}" destId="{09905DF9-C207-7C45-8E9C-534F5C65DFF6}" srcOrd="0" destOrd="0" presId="urn:microsoft.com/office/officeart/2005/8/layout/hierarchy1"/>
    <dgm:cxn modelId="{7E7642F8-9708-104B-B82F-D7A22B6818EA}" srcId="{647D90F6-5AF1-204A-AB92-354A58078878}" destId="{321336F9-89D2-8A4D-987F-51457EA2FAD5}" srcOrd="0" destOrd="0" parTransId="{35AB792A-0E89-284E-BFEF-FAC639ED1476}" sibTransId="{BA2CC2AC-B721-C844-89D4-0DADFF00BBF3}"/>
    <dgm:cxn modelId="{A2D55B3A-D340-944E-A6A9-3560390CF698}" srcId="{9A02B939-554B-464A-B5C0-ACAE7DAD1072}" destId="{D6CC40DF-D085-884A-925C-AF82F02B555E}" srcOrd="0" destOrd="0" parTransId="{0826D219-B316-424A-B172-72637882D9E8}" sibTransId="{10B8DA9B-1991-6A41-A68F-9965738B356F}"/>
    <dgm:cxn modelId="{D9E503B6-6710-6144-9792-B8C56B065C4F}" srcId="{B00810F7-60CA-7B40-B5CB-4816FBC561BC}" destId="{420253DA-B5C3-F44A-BA26-12E3349C9ACA}" srcOrd="0" destOrd="0" parTransId="{EA73CF5D-2383-F945-B6A9-FAEEE4326717}" sibTransId="{DEED8285-670D-1442-97B3-EAE299959C4D}"/>
    <dgm:cxn modelId="{BB55FF7D-35F4-7E45-B468-D09748A0A373}" type="presOf" srcId="{4F1EBDA6-0FF3-4E46-B44F-1191394D48CE}" destId="{4EB85A4E-B0F5-734B-9144-4D7A08EF7CDB}" srcOrd="0" destOrd="0" presId="urn:microsoft.com/office/officeart/2005/8/layout/hierarchy1"/>
    <dgm:cxn modelId="{3BAF7082-10C6-B646-9FEE-039BB0CFC95C}" srcId="{6988337F-91DD-394F-9A74-FD33DDA5A567}" destId="{9A02B939-554B-464A-B5C0-ACAE7DAD1072}" srcOrd="1" destOrd="0" parTransId="{655AFFF4-AC8E-1F4C-84FC-49A4ECC26159}" sibTransId="{255F02E8-C0F1-6D4F-B552-BDE1A4687825}"/>
    <dgm:cxn modelId="{94A7B820-54E7-1A45-9AF2-3849BC4653D6}" type="presOf" srcId="{702AF669-2811-C249-9396-5AD5C1B6425A}" destId="{29343AAC-28C0-2F4C-957B-CF3D5990994D}" srcOrd="0" destOrd="0" presId="urn:microsoft.com/office/officeart/2005/8/layout/hierarchy1"/>
    <dgm:cxn modelId="{47C961AB-BDA7-F748-AA69-32F568079594}" srcId="{6988337F-91DD-394F-9A74-FD33DDA5A567}" destId="{B00810F7-60CA-7B40-B5CB-4816FBC561BC}" srcOrd="0" destOrd="0" parTransId="{73E6D2F5-89DD-C04A-BE00-62E043B4A88B}" sibTransId="{F9034B44-D05F-9748-8C6F-06F2112F7722}"/>
    <dgm:cxn modelId="{DA0DDC1E-7AA6-664F-BDC1-15897D9E5B7C}" type="presOf" srcId="{9A02B939-554B-464A-B5C0-ACAE7DAD1072}" destId="{48D833B3-84F5-3E4A-AE1D-DC483D5C7E72}" srcOrd="0" destOrd="0" presId="urn:microsoft.com/office/officeart/2005/8/layout/hierarchy1"/>
    <dgm:cxn modelId="{4C186285-4548-CB42-AB83-D24C21122F68}" type="presOf" srcId="{73E6D2F5-89DD-C04A-BE00-62E043B4A88B}" destId="{D21AED92-83AC-DC41-BE5A-8677FEF76A1C}" srcOrd="0" destOrd="0" presId="urn:microsoft.com/office/officeart/2005/8/layout/hierarchy1"/>
    <dgm:cxn modelId="{F94E4EB7-5833-E64C-8FB1-488CDEB9CB8E}" type="presOf" srcId="{912A98DA-949A-E246-A8B4-126347F3EEA5}" destId="{5F0BF165-ABB9-A549-A485-9700D564558A}" srcOrd="0" destOrd="0" presId="urn:microsoft.com/office/officeart/2005/8/layout/hierarchy1"/>
    <dgm:cxn modelId="{A44AFCF9-2960-B846-B512-3EB7F735D509}" type="presOf" srcId="{D6CC40DF-D085-884A-925C-AF82F02B555E}" destId="{33B9C726-5306-5449-8227-4362FEB4E636}" srcOrd="0" destOrd="0" presId="urn:microsoft.com/office/officeart/2005/8/layout/hierarchy1"/>
    <dgm:cxn modelId="{322E4EE3-1ACD-7D40-A711-CC9708123CF1}" type="presOf" srcId="{35AB792A-0E89-284E-BFEF-FAC639ED1476}" destId="{23A4A0CC-05ED-5645-9DC2-D5F20E3BE572}" srcOrd="0" destOrd="0" presId="urn:microsoft.com/office/officeart/2005/8/layout/hierarchy1"/>
    <dgm:cxn modelId="{FF257E97-1889-DA4A-B728-44498A4242EC}" srcId="{C2D3F37D-D9DD-D947-B7D4-E6C4BA2EADA0}" destId="{647D90F6-5AF1-204A-AB92-354A58078878}" srcOrd="0" destOrd="0" parTransId="{B1F26535-9B55-C547-A8BE-E3105B835D8D}" sibTransId="{FE348C27-B4CD-8648-8F67-7EAE644EE035}"/>
    <dgm:cxn modelId="{34D4A396-5D37-3740-A1E7-85AD06ACF6DA}" srcId="{C2D3F37D-D9DD-D947-B7D4-E6C4BA2EADA0}" destId="{6988337F-91DD-394F-9A74-FD33DDA5A567}" srcOrd="1" destOrd="0" parTransId="{86E2D74A-ADCE-3946-89EF-093B6FCA5976}" sibTransId="{FC6E756D-20F5-0246-BE12-FC62A67212A8}"/>
    <dgm:cxn modelId="{9AB68483-D037-324B-B7FC-6C52430B460C}" type="presOf" srcId="{647D90F6-5AF1-204A-AB92-354A58078878}" destId="{B3D39107-6BA5-DA40-9943-4B2C7EDF1596}" srcOrd="0" destOrd="0" presId="urn:microsoft.com/office/officeart/2005/8/layout/hierarchy1"/>
    <dgm:cxn modelId="{ED223F0D-FE16-1246-9874-8C3A8AC3CC9C}" type="presOf" srcId="{420253DA-B5C3-F44A-BA26-12E3349C9ACA}" destId="{4823D33A-F3AC-1141-A957-E782912AFD3D}" srcOrd="0" destOrd="0" presId="urn:microsoft.com/office/officeart/2005/8/layout/hierarchy1"/>
    <dgm:cxn modelId="{99CFBDE5-D08B-BA43-8A13-68C12425A8B0}" type="presOf" srcId="{EA73CF5D-2383-F945-B6A9-FAEEE4326717}" destId="{20B6F93A-4286-B348-BD3D-752123CDAF4A}" srcOrd="0" destOrd="0" presId="urn:microsoft.com/office/officeart/2005/8/layout/hierarchy1"/>
    <dgm:cxn modelId="{5BB3FA9A-B1B1-8140-A6D7-AEB05650F492}" type="presOf" srcId="{0826D219-B316-424A-B172-72637882D9E8}" destId="{A5CB72EE-F72D-3746-ADEF-E2798CBFD5F7}" srcOrd="0" destOrd="0" presId="urn:microsoft.com/office/officeart/2005/8/layout/hierarchy1"/>
    <dgm:cxn modelId="{35455233-0BCD-664D-AFE2-C1123701D340}" type="presOf" srcId="{B00810F7-60CA-7B40-B5CB-4816FBC561BC}" destId="{18A07BBE-3EB0-EA4D-9436-1FEE15853FED}" srcOrd="0" destOrd="0" presId="urn:microsoft.com/office/officeart/2005/8/layout/hierarchy1"/>
    <dgm:cxn modelId="{15B35545-4BB0-B74C-AD37-882BCABC8A11}" type="presParOf" srcId="{4EB85A4E-B0F5-734B-9144-4D7A08EF7CDB}" destId="{23FFA827-5EFD-AB4E-98DA-DE8C1C344CCE}" srcOrd="0" destOrd="0" presId="urn:microsoft.com/office/officeart/2005/8/layout/hierarchy1"/>
    <dgm:cxn modelId="{AFEEBDA2-10E1-8444-89CA-91C00EC31F99}" type="presParOf" srcId="{23FFA827-5EFD-AB4E-98DA-DE8C1C344CCE}" destId="{D2DD95EE-32D9-CD44-AA5F-80FAC745567C}" srcOrd="0" destOrd="0" presId="urn:microsoft.com/office/officeart/2005/8/layout/hierarchy1"/>
    <dgm:cxn modelId="{06C865D1-1E68-274E-81BD-A29710BB7B38}" type="presParOf" srcId="{D2DD95EE-32D9-CD44-AA5F-80FAC745567C}" destId="{34DC9CC0-61AD-3848-9E46-B9EAE400EC5D}" srcOrd="0" destOrd="0" presId="urn:microsoft.com/office/officeart/2005/8/layout/hierarchy1"/>
    <dgm:cxn modelId="{25E7620A-B445-E349-8BF7-129751D3EBD3}" type="presParOf" srcId="{D2DD95EE-32D9-CD44-AA5F-80FAC745567C}" destId="{54CB0C0E-DBAB-4A41-A445-CCD7B3FC2049}" srcOrd="1" destOrd="0" presId="urn:microsoft.com/office/officeart/2005/8/layout/hierarchy1"/>
    <dgm:cxn modelId="{3385BE70-C6BF-2644-B221-5D0D5733C2F2}" type="presParOf" srcId="{23FFA827-5EFD-AB4E-98DA-DE8C1C344CCE}" destId="{10EB3560-F29C-4D40-A8BE-5D054854DDE5}" srcOrd="1" destOrd="0" presId="urn:microsoft.com/office/officeart/2005/8/layout/hierarchy1"/>
    <dgm:cxn modelId="{E662D9E8-C7D2-2040-9C0F-7D9866764E25}" type="presParOf" srcId="{10EB3560-F29C-4D40-A8BE-5D054854DDE5}" destId="{09905DF9-C207-7C45-8E9C-534F5C65DFF6}" srcOrd="0" destOrd="0" presId="urn:microsoft.com/office/officeart/2005/8/layout/hierarchy1"/>
    <dgm:cxn modelId="{E51B4729-D417-B54F-B9A4-B35410F2E950}" type="presParOf" srcId="{10EB3560-F29C-4D40-A8BE-5D054854DDE5}" destId="{34015561-B361-AD41-A661-E9752D035C81}" srcOrd="1" destOrd="0" presId="urn:microsoft.com/office/officeart/2005/8/layout/hierarchy1"/>
    <dgm:cxn modelId="{824952AE-9FBA-3C49-AED0-95C1E4E8A48B}" type="presParOf" srcId="{34015561-B361-AD41-A661-E9752D035C81}" destId="{22B76C13-FF2A-9F46-B8AC-6AC81D14611C}" srcOrd="0" destOrd="0" presId="urn:microsoft.com/office/officeart/2005/8/layout/hierarchy1"/>
    <dgm:cxn modelId="{E34D9D01-BA5C-5E4A-BE83-C562EC5087CD}" type="presParOf" srcId="{22B76C13-FF2A-9F46-B8AC-6AC81D14611C}" destId="{FBBA98BE-1742-E345-9CA8-AAAD1720382D}" srcOrd="0" destOrd="0" presId="urn:microsoft.com/office/officeart/2005/8/layout/hierarchy1"/>
    <dgm:cxn modelId="{46CF159A-630D-EB45-AFA5-0DE54671D5E9}" type="presParOf" srcId="{22B76C13-FF2A-9F46-B8AC-6AC81D14611C}" destId="{B3D39107-6BA5-DA40-9943-4B2C7EDF1596}" srcOrd="1" destOrd="0" presId="urn:microsoft.com/office/officeart/2005/8/layout/hierarchy1"/>
    <dgm:cxn modelId="{B31323FC-98C2-F74B-82B0-528E2835CC8E}" type="presParOf" srcId="{34015561-B361-AD41-A661-E9752D035C81}" destId="{1C5699C2-74DB-794F-BD40-03B2CE43036C}" srcOrd="1" destOrd="0" presId="urn:microsoft.com/office/officeart/2005/8/layout/hierarchy1"/>
    <dgm:cxn modelId="{108D6887-6721-3042-8B31-39BA09B3DF54}" type="presParOf" srcId="{1C5699C2-74DB-794F-BD40-03B2CE43036C}" destId="{23A4A0CC-05ED-5645-9DC2-D5F20E3BE572}" srcOrd="0" destOrd="0" presId="urn:microsoft.com/office/officeart/2005/8/layout/hierarchy1"/>
    <dgm:cxn modelId="{68A71B56-EEAC-5245-A622-79425AD536A4}" type="presParOf" srcId="{1C5699C2-74DB-794F-BD40-03B2CE43036C}" destId="{9D5E0416-4107-D046-8283-16A91D413D26}" srcOrd="1" destOrd="0" presId="urn:microsoft.com/office/officeart/2005/8/layout/hierarchy1"/>
    <dgm:cxn modelId="{6C3AB47F-5CF8-5C4B-8B25-AF4D21665BC9}" type="presParOf" srcId="{9D5E0416-4107-D046-8283-16A91D413D26}" destId="{24831CA8-3153-C54D-9559-7207FAA61EF1}" srcOrd="0" destOrd="0" presId="urn:microsoft.com/office/officeart/2005/8/layout/hierarchy1"/>
    <dgm:cxn modelId="{35B045C7-139D-774F-9B67-33A27EEE3E22}" type="presParOf" srcId="{24831CA8-3153-C54D-9559-7207FAA61EF1}" destId="{AF90E9A1-F9A7-1B48-A452-22699D7D86E8}" srcOrd="0" destOrd="0" presId="urn:microsoft.com/office/officeart/2005/8/layout/hierarchy1"/>
    <dgm:cxn modelId="{050C7EFA-B1E0-3A48-B49A-C1732A3086A7}" type="presParOf" srcId="{24831CA8-3153-C54D-9559-7207FAA61EF1}" destId="{767D958C-2DF8-1D49-A14E-633E23476F82}" srcOrd="1" destOrd="0" presId="urn:microsoft.com/office/officeart/2005/8/layout/hierarchy1"/>
    <dgm:cxn modelId="{350B860F-2F01-AA4C-A80E-FF8C6984EE09}" type="presParOf" srcId="{9D5E0416-4107-D046-8283-16A91D413D26}" destId="{613DA49E-2A67-0248-BA79-D23990C62D35}" srcOrd="1" destOrd="0" presId="urn:microsoft.com/office/officeart/2005/8/layout/hierarchy1"/>
    <dgm:cxn modelId="{6510303E-F03B-EF46-B060-65C2CC091EC6}" type="presParOf" srcId="{1C5699C2-74DB-794F-BD40-03B2CE43036C}" destId="{29343AAC-28C0-2F4C-957B-CF3D5990994D}" srcOrd="2" destOrd="0" presId="urn:microsoft.com/office/officeart/2005/8/layout/hierarchy1"/>
    <dgm:cxn modelId="{0E16AC80-9089-9A4C-80FD-FD987CE7F64E}" type="presParOf" srcId="{1C5699C2-74DB-794F-BD40-03B2CE43036C}" destId="{9B39CD45-1F9D-6246-B8F2-40F0D8913757}" srcOrd="3" destOrd="0" presId="urn:microsoft.com/office/officeart/2005/8/layout/hierarchy1"/>
    <dgm:cxn modelId="{6481EADF-1DCD-CB41-8FF6-53707882220A}" type="presParOf" srcId="{9B39CD45-1F9D-6246-B8F2-40F0D8913757}" destId="{61B514AA-3CBC-D544-82FB-D42E98ED724E}" srcOrd="0" destOrd="0" presId="urn:microsoft.com/office/officeart/2005/8/layout/hierarchy1"/>
    <dgm:cxn modelId="{CC9B4086-A3AB-894F-BCDB-9DDB1E92FC4A}" type="presParOf" srcId="{61B514AA-3CBC-D544-82FB-D42E98ED724E}" destId="{A9EDA787-3249-964D-A8E1-0D8ED7265E75}" srcOrd="0" destOrd="0" presId="urn:microsoft.com/office/officeart/2005/8/layout/hierarchy1"/>
    <dgm:cxn modelId="{300A1A61-F3A1-0147-BF58-ACC2B013045F}" type="presParOf" srcId="{61B514AA-3CBC-D544-82FB-D42E98ED724E}" destId="{5F0BF165-ABB9-A549-A485-9700D564558A}" srcOrd="1" destOrd="0" presId="urn:microsoft.com/office/officeart/2005/8/layout/hierarchy1"/>
    <dgm:cxn modelId="{D0F8EC36-F0DC-4041-B003-5D93BE1A8D73}" type="presParOf" srcId="{9B39CD45-1F9D-6246-B8F2-40F0D8913757}" destId="{AB56A8AD-DACE-0541-823E-714E1B1B8A7C}" srcOrd="1" destOrd="0" presId="urn:microsoft.com/office/officeart/2005/8/layout/hierarchy1"/>
    <dgm:cxn modelId="{8B9BD7A1-4637-014F-BA27-FD460173AA79}" type="presParOf" srcId="{10EB3560-F29C-4D40-A8BE-5D054854DDE5}" destId="{A48127BC-1D32-A542-9B28-88A975663D96}" srcOrd="2" destOrd="0" presId="urn:microsoft.com/office/officeart/2005/8/layout/hierarchy1"/>
    <dgm:cxn modelId="{490B2E87-97FA-D446-9E9E-54FBC3CD8501}" type="presParOf" srcId="{10EB3560-F29C-4D40-A8BE-5D054854DDE5}" destId="{8F264EA6-E5BF-E546-8C63-CCD45FB17697}" srcOrd="3" destOrd="0" presId="urn:microsoft.com/office/officeart/2005/8/layout/hierarchy1"/>
    <dgm:cxn modelId="{AFC312AD-880A-5B4D-A290-54A88862AFFB}" type="presParOf" srcId="{8F264EA6-E5BF-E546-8C63-CCD45FB17697}" destId="{E547C548-8B77-C640-9080-70448DFFD67E}" srcOrd="0" destOrd="0" presId="urn:microsoft.com/office/officeart/2005/8/layout/hierarchy1"/>
    <dgm:cxn modelId="{DBC79716-66A9-C145-8FDC-33CF7A716DF8}" type="presParOf" srcId="{E547C548-8B77-C640-9080-70448DFFD67E}" destId="{E726388F-18DC-9E4D-969F-B5D13C37D50A}" srcOrd="0" destOrd="0" presId="urn:microsoft.com/office/officeart/2005/8/layout/hierarchy1"/>
    <dgm:cxn modelId="{BC454EFC-90EB-984D-903B-B3BA1DACFDB5}" type="presParOf" srcId="{E547C548-8B77-C640-9080-70448DFFD67E}" destId="{25340BE3-F0D6-6A4A-AABB-247A8291EAF2}" srcOrd="1" destOrd="0" presId="urn:microsoft.com/office/officeart/2005/8/layout/hierarchy1"/>
    <dgm:cxn modelId="{E0938682-851E-494C-B6AC-D197B47634E4}" type="presParOf" srcId="{8F264EA6-E5BF-E546-8C63-CCD45FB17697}" destId="{37B3F5A5-46D5-7847-8B11-B1861F242A05}" srcOrd="1" destOrd="0" presId="urn:microsoft.com/office/officeart/2005/8/layout/hierarchy1"/>
    <dgm:cxn modelId="{3B81712A-6FCC-2A45-9010-C263907440BA}" type="presParOf" srcId="{37B3F5A5-46D5-7847-8B11-B1861F242A05}" destId="{D21AED92-83AC-DC41-BE5A-8677FEF76A1C}" srcOrd="0" destOrd="0" presId="urn:microsoft.com/office/officeart/2005/8/layout/hierarchy1"/>
    <dgm:cxn modelId="{239634FA-15B8-B24F-A31E-F436E5305DEC}" type="presParOf" srcId="{37B3F5A5-46D5-7847-8B11-B1861F242A05}" destId="{5432F137-CC9F-F644-953E-206A6E984B40}" srcOrd="1" destOrd="0" presId="urn:microsoft.com/office/officeart/2005/8/layout/hierarchy1"/>
    <dgm:cxn modelId="{9F7BCF9A-3637-BF4C-BBB2-5C8196A1CA65}" type="presParOf" srcId="{5432F137-CC9F-F644-953E-206A6E984B40}" destId="{5DA2FF1F-4EA2-0445-85B6-09DE9DCB2ADB}" srcOrd="0" destOrd="0" presId="urn:microsoft.com/office/officeart/2005/8/layout/hierarchy1"/>
    <dgm:cxn modelId="{7A6600AC-0BB3-DB43-8BE6-F6FA45DCD907}" type="presParOf" srcId="{5DA2FF1F-4EA2-0445-85B6-09DE9DCB2ADB}" destId="{FFAD16D6-F19D-324F-8410-4703ACA1F1E8}" srcOrd="0" destOrd="0" presId="urn:microsoft.com/office/officeart/2005/8/layout/hierarchy1"/>
    <dgm:cxn modelId="{DA1569C2-D2E1-264E-A7F7-DBCD6D9FFAD2}" type="presParOf" srcId="{5DA2FF1F-4EA2-0445-85B6-09DE9DCB2ADB}" destId="{18A07BBE-3EB0-EA4D-9436-1FEE15853FED}" srcOrd="1" destOrd="0" presId="urn:microsoft.com/office/officeart/2005/8/layout/hierarchy1"/>
    <dgm:cxn modelId="{512E079E-4043-C646-AD60-BDF5CC257324}" type="presParOf" srcId="{5432F137-CC9F-F644-953E-206A6E984B40}" destId="{A7DEEF7F-C9FF-FC44-81F5-269B8AEA408F}" srcOrd="1" destOrd="0" presId="urn:microsoft.com/office/officeart/2005/8/layout/hierarchy1"/>
    <dgm:cxn modelId="{42B3666C-7A27-C84A-9C54-BF0CADFA233C}" type="presParOf" srcId="{A7DEEF7F-C9FF-FC44-81F5-269B8AEA408F}" destId="{20B6F93A-4286-B348-BD3D-752123CDAF4A}" srcOrd="0" destOrd="0" presId="urn:microsoft.com/office/officeart/2005/8/layout/hierarchy1"/>
    <dgm:cxn modelId="{22F05381-27B3-FE47-AA6F-864A641F60F3}" type="presParOf" srcId="{A7DEEF7F-C9FF-FC44-81F5-269B8AEA408F}" destId="{BC5DF14B-3408-7544-A154-18E49E854A0E}" srcOrd="1" destOrd="0" presId="urn:microsoft.com/office/officeart/2005/8/layout/hierarchy1"/>
    <dgm:cxn modelId="{A963A1D2-ABFE-9A43-8631-461B8088A7E7}" type="presParOf" srcId="{BC5DF14B-3408-7544-A154-18E49E854A0E}" destId="{F38DFFA4-B238-0649-BEB6-D3D07662CD47}" srcOrd="0" destOrd="0" presId="urn:microsoft.com/office/officeart/2005/8/layout/hierarchy1"/>
    <dgm:cxn modelId="{834EA4F3-E1F4-8D4E-B881-655E814B6145}" type="presParOf" srcId="{F38DFFA4-B238-0649-BEB6-D3D07662CD47}" destId="{5B7B8949-BF53-7D44-99BF-C17207DCA102}" srcOrd="0" destOrd="0" presId="urn:microsoft.com/office/officeart/2005/8/layout/hierarchy1"/>
    <dgm:cxn modelId="{1FB21C67-28E5-E34D-B532-5098853BE8ED}" type="presParOf" srcId="{F38DFFA4-B238-0649-BEB6-D3D07662CD47}" destId="{4823D33A-F3AC-1141-A957-E782912AFD3D}" srcOrd="1" destOrd="0" presId="urn:microsoft.com/office/officeart/2005/8/layout/hierarchy1"/>
    <dgm:cxn modelId="{F4D5D002-1D0D-9C4A-A8D8-D4198615F100}" type="presParOf" srcId="{BC5DF14B-3408-7544-A154-18E49E854A0E}" destId="{54656CF7-CC4D-FB4D-8BAF-5270C76A293C}" srcOrd="1" destOrd="0" presId="urn:microsoft.com/office/officeart/2005/8/layout/hierarchy1"/>
    <dgm:cxn modelId="{922B5B6B-75B1-7745-A81E-9BBAF44757E2}" type="presParOf" srcId="{37B3F5A5-46D5-7847-8B11-B1861F242A05}" destId="{140F0A54-B3FA-7E4B-86EB-A843C6B25D4C}" srcOrd="2" destOrd="0" presId="urn:microsoft.com/office/officeart/2005/8/layout/hierarchy1"/>
    <dgm:cxn modelId="{E1F1F441-AB92-7E43-9F2D-C667C40ECD07}" type="presParOf" srcId="{37B3F5A5-46D5-7847-8B11-B1861F242A05}" destId="{E6637965-D2F3-3A43-9496-E5280F2CF512}" srcOrd="3" destOrd="0" presId="urn:microsoft.com/office/officeart/2005/8/layout/hierarchy1"/>
    <dgm:cxn modelId="{65DB8105-5993-0D43-8A13-518AA06999C0}" type="presParOf" srcId="{E6637965-D2F3-3A43-9496-E5280F2CF512}" destId="{6337F14E-F1CD-0142-8CD3-B392C72B4F10}" srcOrd="0" destOrd="0" presId="urn:microsoft.com/office/officeart/2005/8/layout/hierarchy1"/>
    <dgm:cxn modelId="{7251FA0C-7696-F844-B2FD-3E36585CD1FB}" type="presParOf" srcId="{6337F14E-F1CD-0142-8CD3-B392C72B4F10}" destId="{8443AE30-2B18-AC4F-B936-6953E814CD83}" srcOrd="0" destOrd="0" presId="urn:microsoft.com/office/officeart/2005/8/layout/hierarchy1"/>
    <dgm:cxn modelId="{F0526912-C94B-A44A-91EB-1E3DD59ABA1C}" type="presParOf" srcId="{6337F14E-F1CD-0142-8CD3-B392C72B4F10}" destId="{48D833B3-84F5-3E4A-AE1D-DC483D5C7E72}" srcOrd="1" destOrd="0" presId="urn:microsoft.com/office/officeart/2005/8/layout/hierarchy1"/>
    <dgm:cxn modelId="{86A110F0-46EF-D048-9B82-E5FF3B67EFAF}" type="presParOf" srcId="{E6637965-D2F3-3A43-9496-E5280F2CF512}" destId="{42B0AD2B-1F4E-C44D-8410-9C01463C53FF}" srcOrd="1" destOrd="0" presId="urn:microsoft.com/office/officeart/2005/8/layout/hierarchy1"/>
    <dgm:cxn modelId="{7F9E1392-FD5B-E94C-AF43-87ED50996650}" type="presParOf" srcId="{42B0AD2B-1F4E-C44D-8410-9C01463C53FF}" destId="{A5CB72EE-F72D-3746-ADEF-E2798CBFD5F7}" srcOrd="0" destOrd="0" presId="urn:microsoft.com/office/officeart/2005/8/layout/hierarchy1"/>
    <dgm:cxn modelId="{A36A56D9-5822-2D4B-8589-AF414AA90415}" type="presParOf" srcId="{42B0AD2B-1F4E-C44D-8410-9C01463C53FF}" destId="{C466DE68-3392-F340-8CD0-65406AD8D033}" srcOrd="1" destOrd="0" presId="urn:microsoft.com/office/officeart/2005/8/layout/hierarchy1"/>
    <dgm:cxn modelId="{16E890A1-A369-0149-A153-0114C294A359}" type="presParOf" srcId="{C466DE68-3392-F340-8CD0-65406AD8D033}" destId="{D60D22FA-E3AB-CF4F-A6DA-883A44D19B19}" srcOrd="0" destOrd="0" presId="urn:microsoft.com/office/officeart/2005/8/layout/hierarchy1"/>
    <dgm:cxn modelId="{0C4941D1-DDCC-A141-A5D9-DD0CFFDC1871}" type="presParOf" srcId="{D60D22FA-E3AB-CF4F-A6DA-883A44D19B19}" destId="{7BFD39B4-5709-EA40-8781-EDDFF63040E8}" srcOrd="0" destOrd="0" presId="urn:microsoft.com/office/officeart/2005/8/layout/hierarchy1"/>
    <dgm:cxn modelId="{9FBB8391-1EA3-C140-8942-0A9FD4347DD8}" type="presParOf" srcId="{D60D22FA-E3AB-CF4F-A6DA-883A44D19B19}" destId="{33B9C726-5306-5449-8227-4362FEB4E636}" srcOrd="1" destOrd="0" presId="urn:microsoft.com/office/officeart/2005/8/layout/hierarchy1"/>
    <dgm:cxn modelId="{68E8CB90-088C-C045-9692-8EA8F711A121}" type="presParOf" srcId="{C466DE68-3392-F340-8CD0-65406AD8D033}" destId="{AF038B92-CD86-6F4A-A08F-46961E419A6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605A66-2A81-DD43-9688-844B4CC04D59}">
      <dsp:nvSpPr>
        <dsp:cNvPr id="0" name=""/>
        <dsp:cNvSpPr/>
      </dsp:nvSpPr>
      <dsp:spPr>
        <a:xfrm>
          <a:off x="0" y="552684"/>
          <a:ext cx="1863912" cy="9319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(IN, A, ‘</a:t>
          </a:r>
          <a:r>
            <a:rPr lang="en-US" sz="1700" kern="1200" dirty="0" err="1" smtClean="0"/>
            <a:t>www.google.com</a:t>
          </a:r>
          <a:r>
            <a:rPr lang="en-US" sz="1700" kern="1200" dirty="0" smtClean="0"/>
            <a:t>’)</a:t>
          </a:r>
          <a:endParaRPr lang="en-US" sz="1700" kern="1200" dirty="0"/>
        </a:p>
      </dsp:txBody>
      <dsp:txXfrm>
        <a:off x="27296" y="579980"/>
        <a:ext cx="1809320" cy="877364"/>
      </dsp:txXfrm>
    </dsp:sp>
    <dsp:sp modelId="{5C91F0CD-0AE9-D94D-A4BE-8A650FC3988A}">
      <dsp:nvSpPr>
        <dsp:cNvPr id="0" name=""/>
        <dsp:cNvSpPr/>
      </dsp:nvSpPr>
      <dsp:spPr>
        <a:xfrm rot="19175211">
          <a:off x="1746669" y="660039"/>
          <a:ext cx="982716" cy="80156"/>
        </a:xfrm>
        <a:custGeom>
          <a:avLst/>
          <a:gdLst/>
          <a:ahLst/>
          <a:cxnLst/>
          <a:rect l="0" t="0" r="0" b="0"/>
          <a:pathLst>
            <a:path>
              <a:moveTo>
                <a:pt x="0" y="40078"/>
              </a:moveTo>
              <a:lnTo>
                <a:pt x="982716" y="40078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13459" y="675549"/>
        <a:ext cx="49135" cy="49135"/>
      </dsp:txXfrm>
    </dsp:sp>
    <dsp:sp modelId="{E5985ED2-DD64-604D-BB69-DC178E3CBC49}">
      <dsp:nvSpPr>
        <dsp:cNvPr id="0" name=""/>
        <dsp:cNvSpPr/>
      </dsp:nvSpPr>
      <dsp:spPr>
        <a:xfrm>
          <a:off x="2612142" y="139101"/>
          <a:ext cx="3241642" cy="4849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(IN, A, 120, 172.23.14.1)</a:t>
          </a:r>
          <a:endParaRPr lang="en-US" sz="1700" kern="1200" dirty="0"/>
        </a:p>
      </dsp:txBody>
      <dsp:txXfrm>
        <a:off x="2626345" y="153304"/>
        <a:ext cx="3213236" cy="456537"/>
      </dsp:txXfrm>
    </dsp:sp>
    <dsp:sp modelId="{0B2A62A7-02D3-7F4E-B053-D23DCCE87D9F}">
      <dsp:nvSpPr>
        <dsp:cNvPr id="0" name=""/>
        <dsp:cNvSpPr/>
      </dsp:nvSpPr>
      <dsp:spPr>
        <a:xfrm rot="14558">
          <a:off x="1863909" y="980168"/>
          <a:ext cx="748236" cy="80156"/>
        </a:xfrm>
        <a:custGeom>
          <a:avLst/>
          <a:gdLst/>
          <a:ahLst/>
          <a:cxnLst/>
          <a:rect l="0" t="0" r="0" b="0"/>
          <a:pathLst>
            <a:path>
              <a:moveTo>
                <a:pt x="0" y="40078"/>
              </a:moveTo>
              <a:lnTo>
                <a:pt x="748236" y="40078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19321" y="1001541"/>
        <a:ext cx="37411" cy="37411"/>
      </dsp:txXfrm>
    </dsp:sp>
    <dsp:sp modelId="{EC0463FB-CDE3-EB41-8F42-843097ECD9B4}">
      <dsp:nvSpPr>
        <dsp:cNvPr id="0" name=""/>
        <dsp:cNvSpPr/>
      </dsp:nvSpPr>
      <dsp:spPr>
        <a:xfrm>
          <a:off x="2612142" y="763837"/>
          <a:ext cx="3221157" cy="5159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(IN, A, 120, 172.23.14.2)</a:t>
          </a:r>
          <a:endParaRPr lang="en-US" sz="1700" kern="1200" dirty="0"/>
        </a:p>
      </dsp:txBody>
      <dsp:txXfrm>
        <a:off x="2627255" y="778950"/>
        <a:ext cx="3190931" cy="485760"/>
      </dsp:txXfrm>
    </dsp:sp>
    <dsp:sp modelId="{89065979-4320-154E-819D-ADEB3EB2CE68}">
      <dsp:nvSpPr>
        <dsp:cNvPr id="0" name=""/>
        <dsp:cNvSpPr/>
      </dsp:nvSpPr>
      <dsp:spPr>
        <a:xfrm rot="2505465">
          <a:off x="1736510" y="1312586"/>
          <a:ext cx="1003033" cy="80156"/>
        </a:xfrm>
        <a:custGeom>
          <a:avLst/>
          <a:gdLst/>
          <a:ahLst/>
          <a:cxnLst/>
          <a:rect l="0" t="0" r="0" b="0"/>
          <a:pathLst>
            <a:path>
              <a:moveTo>
                <a:pt x="0" y="40078"/>
              </a:moveTo>
              <a:lnTo>
                <a:pt x="1003033" y="40078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12951" y="1327588"/>
        <a:ext cx="50151" cy="50151"/>
      </dsp:txXfrm>
    </dsp:sp>
    <dsp:sp modelId="{62379BC7-9828-7847-A34F-DDA81D1939A4}">
      <dsp:nvSpPr>
        <dsp:cNvPr id="0" name=""/>
        <dsp:cNvSpPr/>
      </dsp:nvSpPr>
      <dsp:spPr>
        <a:xfrm>
          <a:off x="2612142" y="1419618"/>
          <a:ext cx="3189489" cy="5340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(IN, A, 120, 172.23.14.3)</a:t>
          </a:r>
          <a:endParaRPr lang="en-US" sz="1700" kern="1200" dirty="0"/>
        </a:p>
      </dsp:txBody>
      <dsp:txXfrm>
        <a:off x="2627785" y="1435261"/>
        <a:ext cx="3158203" cy="5028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B72EE-F72D-3746-ADEF-E2798CBFD5F7}">
      <dsp:nvSpPr>
        <dsp:cNvPr id="0" name=""/>
        <dsp:cNvSpPr/>
      </dsp:nvSpPr>
      <dsp:spPr>
        <a:xfrm>
          <a:off x="3488489" y="1938268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0F0A54-B3FA-7E4B-86EB-A843C6B25D4C}">
      <dsp:nvSpPr>
        <dsp:cNvPr id="0" name=""/>
        <dsp:cNvSpPr/>
      </dsp:nvSpPr>
      <dsp:spPr>
        <a:xfrm>
          <a:off x="3058067" y="1216912"/>
          <a:ext cx="476142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476142" y="154421"/>
              </a:lnTo>
              <a:lnTo>
                <a:pt x="476142" y="22660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B6F93A-4286-B348-BD3D-752123CDAF4A}">
      <dsp:nvSpPr>
        <dsp:cNvPr id="0" name=""/>
        <dsp:cNvSpPr/>
      </dsp:nvSpPr>
      <dsp:spPr>
        <a:xfrm>
          <a:off x="2536204" y="1938268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AED92-83AC-DC41-BE5A-8677FEF76A1C}">
      <dsp:nvSpPr>
        <dsp:cNvPr id="0" name=""/>
        <dsp:cNvSpPr/>
      </dsp:nvSpPr>
      <dsp:spPr>
        <a:xfrm>
          <a:off x="2581924" y="1216912"/>
          <a:ext cx="476142" cy="226600"/>
        </a:xfrm>
        <a:custGeom>
          <a:avLst/>
          <a:gdLst/>
          <a:ahLst/>
          <a:cxnLst/>
          <a:rect l="0" t="0" r="0" b="0"/>
          <a:pathLst>
            <a:path>
              <a:moveTo>
                <a:pt x="476142" y="0"/>
              </a:moveTo>
              <a:lnTo>
                <a:pt x="476142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8127BC-1D32-A542-9B28-88A975663D96}">
      <dsp:nvSpPr>
        <dsp:cNvPr id="0" name=""/>
        <dsp:cNvSpPr/>
      </dsp:nvSpPr>
      <dsp:spPr>
        <a:xfrm>
          <a:off x="2105782" y="495556"/>
          <a:ext cx="952284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952284" y="154421"/>
              </a:lnTo>
              <a:lnTo>
                <a:pt x="952284" y="22660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343AAC-28C0-2F4C-957B-CF3D5990994D}">
      <dsp:nvSpPr>
        <dsp:cNvPr id="0" name=""/>
        <dsp:cNvSpPr/>
      </dsp:nvSpPr>
      <dsp:spPr>
        <a:xfrm>
          <a:off x="1153497" y="1216912"/>
          <a:ext cx="476142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476142" y="154421"/>
              </a:lnTo>
              <a:lnTo>
                <a:pt x="476142" y="22660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4A0CC-05ED-5645-9DC2-D5F20E3BE572}">
      <dsp:nvSpPr>
        <dsp:cNvPr id="0" name=""/>
        <dsp:cNvSpPr/>
      </dsp:nvSpPr>
      <dsp:spPr>
        <a:xfrm>
          <a:off x="677355" y="1216912"/>
          <a:ext cx="476142" cy="226600"/>
        </a:xfrm>
        <a:custGeom>
          <a:avLst/>
          <a:gdLst/>
          <a:ahLst/>
          <a:cxnLst/>
          <a:rect l="0" t="0" r="0" b="0"/>
          <a:pathLst>
            <a:path>
              <a:moveTo>
                <a:pt x="476142" y="0"/>
              </a:moveTo>
              <a:lnTo>
                <a:pt x="476142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05DF9-C207-7C45-8E9C-534F5C65DFF6}">
      <dsp:nvSpPr>
        <dsp:cNvPr id="0" name=""/>
        <dsp:cNvSpPr/>
      </dsp:nvSpPr>
      <dsp:spPr>
        <a:xfrm>
          <a:off x="1153497" y="495556"/>
          <a:ext cx="952284" cy="226600"/>
        </a:xfrm>
        <a:custGeom>
          <a:avLst/>
          <a:gdLst/>
          <a:ahLst/>
          <a:cxnLst/>
          <a:rect l="0" t="0" r="0" b="0"/>
          <a:pathLst>
            <a:path>
              <a:moveTo>
                <a:pt x="952284" y="0"/>
              </a:moveTo>
              <a:lnTo>
                <a:pt x="952284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DC9CC0-61AD-3848-9E46-B9EAE400EC5D}">
      <dsp:nvSpPr>
        <dsp:cNvPr id="0" name=""/>
        <dsp:cNvSpPr/>
      </dsp:nvSpPr>
      <dsp:spPr>
        <a:xfrm>
          <a:off x="1716211" y="801"/>
          <a:ext cx="779142" cy="494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CB0C0E-DBAB-4A41-A445-CCD7B3FC2049}">
      <dsp:nvSpPr>
        <dsp:cNvPr id="0" name=""/>
        <dsp:cNvSpPr/>
      </dsp:nvSpPr>
      <dsp:spPr>
        <a:xfrm>
          <a:off x="1802782" y="83044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Raíz</a:t>
          </a:r>
          <a:r>
            <a:rPr lang="en-US" sz="1300" kern="1200" dirty="0" smtClean="0"/>
            <a:t> (.)</a:t>
          </a:r>
          <a:endParaRPr lang="en-US" sz="1300" kern="1200" dirty="0"/>
        </a:p>
      </dsp:txBody>
      <dsp:txXfrm>
        <a:off x="1817273" y="97535"/>
        <a:ext cx="750160" cy="465773"/>
      </dsp:txXfrm>
    </dsp:sp>
    <dsp:sp modelId="{FBBA98BE-1742-E345-9CA8-AAAD1720382D}">
      <dsp:nvSpPr>
        <dsp:cNvPr id="0" name=""/>
        <dsp:cNvSpPr/>
      </dsp:nvSpPr>
      <dsp:spPr>
        <a:xfrm>
          <a:off x="763926" y="722157"/>
          <a:ext cx="779142" cy="494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D39107-6BA5-DA40-9943-4B2C7EDF1596}">
      <dsp:nvSpPr>
        <dsp:cNvPr id="0" name=""/>
        <dsp:cNvSpPr/>
      </dsp:nvSpPr>
      <dsp:spPr>
        <a:xfrm>
          <a:off x="850497" y="804399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com, net, org</a:t>
          </a:r>
          <a:endParaRPr lang="en-US" sz="1300" kern="1200" dirty="0"/>
        </a:p>
      </dsp:txBody>
      <dsp:txXfrm>
        <a:off x="864988" y="818890"/>
        <a:ext cx="750160" cy="465773"/>
      </dsp:txXfrm>
    </dsp:sp>
    <dsp:sp modelId="{AF90E9A1-F9A7-1B48-A452-22699D7D86E8}">
      <dsp:nvSpPr>
        <dsp:cNvPr id="0" name=""/>
        <dsp:cNvSpPr/>
      </dsp:nvSpPr>
      <dsp:spPr>
        <a:xfrm>
          <a:off x="287784" y="1443512"/>
          <a:ext cx="779142" cy="494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7D958C-2DF8-1D49-A14E-633E23476F82}">
      <dsp:nvSpPr>
        <dsp:cNvPr id="0" name=""/>
        <dsp:cNvSpPr/>
      </dsp:nvSpPr>
      <dsp:spPr>
        <a:xfrm>
          <a:off x="374355" y="1525755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dom1</a:t>
          </a:r>
          <a:endParaRPr lang="en-US" sz="1300" kern="1200" dirty="0"/>
        </a:p>
      </dsp:txBody>
      <dsp:txXfrm>
        <a:off x="388846" y="1540246"/>
        <a:ext cx="750160" cy="465773"/>
      </dsp:txXfrm>
    </dsp:sp>
    <dsp:sp modelId="{A9EDA787-3249-964D-A8E1-0D8ED7265E75}">
      <dsp:nvSpPr>
        <dsp:cNvPr id="0" name=""/>
        <dsp:cNvSpPr/>
      </dsp:nvSpPr>
      <dsp:spPr>
        <a:xfrm>
          <a:off x="1240068" y="1443512"/>
          <a:ext cx="779142" cy="494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0BF165-ABB9-A549-A485-9700D564558A}">
      <dsp:nvSpPr>
        <dsp:cNvPr id="0" name=""/>
        <dsp:cNvSpPr/>
      </dsp:nvSpPr>
      <dsp:spPr>
        <a:xfrm>
          <a:off x="1326640" y="1525755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dom2</a:t>
          </a:r>
          <a:endParaRPr lang="en-US" sz="1300" kern="1200" dirty="0"/>
        </a:p>
      </dsp:txBody>
      <dsp:txXfrm>
        <a:off x="1341131" y="1540246"/>
        <a:ext cx="750160" cy="465773"/>
      </dsp:txXfrm>
    </dsp:sp>
    <dsp:sp modelId="{E726388F-18DC-9E4D-969F-B5D13C37D50A}">
      <dsp:nvSpPr>
        <dsp:cNvPr id="0" name=""/>
        <dsp:cNvSpPr/>
      </dsp:nvSpPr>
      <dsp:spPr>
        <a:xfrm>
          <a:off x="2668496" y="722157"/>
          <a:ext cx="779142" cy="494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340BE3-F0D6-6A4A-AABB-247A8291EAF2}">
      <dsp:nvSpPr>
        <dsp:cNvPr id="0" name=""/>
        <dsp:cNvSpPr/>
      </dsp:nvSpPr>
      <dsp:spPr>
        <a:xfrm>
          <a:off x="2755067" y="804399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arpa</a:t>
          </a:r>
          <a:endParaRPr lang="en-US" sz="1300" kern="1200" dirty="0"/>
        </a:p>
      </dsp:txBody>
      <dsp:txXfrm>
        <a:off x="2769558" y="818890"/>
        <a:ext cx="750160" cy="465773"/>
      </dsp:txXfrm>
    </dsp:sp>
    <dsp:sp modelId="{FFAD16D6-F19D-324F-8410-4703ACA1F1E8}">
      <dsp:nvSpPr>
        <dsp:cNvPr id="0" name=""/>
        <dsp:cNvSpPr/>
      </dsp:nvSpPr>
      <dsp:spPr>
        <a:xfrm>
          <a:off x="2192353" y="1443512"/>
          <a:ext cx="779142" cy="494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A07BBE-3EB0-EA4D-9436-1FEE15853FED}">
      <dsp:nvSpPr>
        <dsp:cNvPr id="0" name=""/>
        <dsp:cNvSpPr/>
      </dsp:nvSpPr>
      <dsp:spPr>
        <a:xfrm>
          <a:off x="2278925" y="1525755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in-</a:t>
          </a:r>
          <a:r>
            <a:rPr lang="en-US" sz="1300" kern="1200" dirty="0" err="1" smtClean="0"/>
            <a:t>addr</a:t>
          </a:r>
          <a:endParaRPr lang="en-US" sz="1300" kern="1200" dirty="0"/>
        </a:p>
      </dsp:txBody>
      <dsp:txXfrm>
        <a:off x="2293416" y="1540246"/>
        <a:ext cx="750160" cy="465773"/>
      </dsp:txXfrm>
    </dsp:sp>
    <dsp:sp modelId="{5B7B8949-BF53-7D44-99BF-C17207DCA102}">
      <dsp:nvSpPr>
        <dsp:cNvPr id="0" name=""/>
        <dsp:cNvSpPr/>
      </dsp:nvSpPr>
      <dsp:spPr>
        <a:xfrm>
          <a:off x="2192353" y="2164868"/>
          <a:ext cx="779142" cy="494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23D33A-F3AC-1141-A957-E782912AFD3D}">
      <dsp:nvSpPr>
        <dsp:cNvPr id="0" name=""/>
        <dsp:cNvSpPr/>
      </dsp:nvSpPr>
      <dsp:spPr>
        <a:xfrm>
          <a:off x="2278925" y="2247111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177</a:t>
          </a:r>
          <a:endParaRPr lang="en-US" sz="1300" kern="1200" dirty="0"/>
        </a:p>
      </dsp:txBody>
      <dsp:txXfrm>
        <a:off x="2293416" y="2261602"/>
        <a:ext cx="750160" cy="465773"/>
      </dsp:txXfrm>
    </dsp:sp>
    <dsp:sp modelId="{8443AE30-2B18-AC4F-B936-6953E814CD83}">
      <dsp:nvSpPr>
        <dsp:cNvPr id="0" name=""/>
        <dsp:cNvSpPr/>
      </dsp:nvSpPr>
      <dsp:spPr>
        <a:xfrm>
          <a:off x="3144638" y="1443512"/>
          <a:ext cx="779142" cy="494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D833B3-84F5-3E4A-AE1D-DC483D5C7E72}">
      <dsp:nvSpPr>
        <dsp:cNvPr id="0" name=""/>
        <dsp:cNvSpPr/>
      </dsp:nvSpPr>
      <dsp:spPr>
        <a:xfrm>
          <a:off x="3231209" y="1525755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Ip6</a:t>
          </a:r>
          <a:endParaRPr lang="en-US" sz="1300" kern="1200" dirty="0"/>
        </a:p>
      </dsp:txBody>
      <dsp:txXfrm>
        <a:off x="3245700" y="1540246"/>
        <a:ext cx="750160" cy="465773"/>
      </dsp:txXfrm>
    </dsp:sp>
    <dsp:sp modelId="{7BFD39B4-5709-EA40-8781-EDDFF63040E8}">
      <dsp:nvSpPr>
        <dsp:cNvPr id="0" name=""/>
        <dsp:cNvSpPr/>
      </dsp:nvSpPr>
      <dsp:spPr>
        <a:xfrm>
          <a:off x="3144638" y="2164868"/>
          <a:ext cx="779142" cy="494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B9C726-5306-5449-8227-4362FEB4E636}">
      <dsp:nvSpPr>
        <dsp:cNvPr id="0" name=""/>
        <dsp:cNvSpPr/>
      </dsp:nvSpPr>
      <dsp:spPr>
        <a:xfrm>
          <a:off x="3231209" y="2247111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0.8.2</a:t>
          </a:r>
          <a:endParaRPr lang="en-US" sz="1300" kern="1200" dirty="0"/>
        </a:p>
      </dsp:txBody>
      <dsp:txXfrm>
        <a:off x="3245700" y="2261602"/>
        <a:ext cx="750160" cy="4657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B72EE-F72D-3746-ADEF-E2798CBFD5F7}">
      <dsp:nvSpPr>
        <dsp:cNvPr id="0" name=""/>
        <dsp:cNvSpPr/>
      </dsp:nvSpPr>
      <dsp:spPr>
        <a:xfrm>
          <a:off x="3488489" y="1938268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0F0A54-B3FA-7E4B-86EB-A843C6B25D4C}">
      <dsp:nvSpPr>
        <dsp:cNvPr id="0" name=""/>
        <dsp:cNvSpPr/>
      </dsp:nvSpPr>
      <dsp:spPr>
        <a:xfrm>
          <a:off x="3058067" y="1216912"/>
          <a:ext cx="476142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476142" y="154421"/>
              </a:lnTo>
              <a:lnTo>
                <a:pt x="476142" y="22660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B6F93A-4286-B348-BD3D-752123CDAF4A}">
      <dsp:nvSpPr>
        <dsp:cNvPr id="0" name=""/>
        <dsp:cNvSpPr/>
      </dsp:nvSpPr>
      <dsp:spPr>
        <a:xfrm>
          <a:off x="2536204" y="1938268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AED92-83AC-DC41-BE5A-8677FEF76A1C}">
      <dsp:nvSpPr>
        <dsp:cNvPr id="0" name=""/>
        <dsp:cNvSpPr/>
      </dsp:nvSpPr>
      <dsp:spPr>
        <a:xfrm>
          <a:off x="2581924" y="1216912"/>
          <a:ext cx="476142" cy="226600"/>
        </a:xfrm>
        <a:custGeom>
          <a:avLst/>
          <a:gdLst/>
          <a:ahLst/>
          <a:cxnLst/>
          <a:rect l="0" t="0" r="0" b="0"/>
          <a:pathLst>
            <a:path>
              <a:moveTo>
                <a:pt x="476142" y="0"/>
              </a:moveTo>
              <a:lnTo>
                <a:pt x="476142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8127BC-1D32-A542-9B28-88A975663D96}">
      <dsp:nvSpPr>
        <dsp:cNvPr id="0" name=""/>
        <dsp:cNvSpPr/>
      </dsp:nvSpPr>
      <dsp:spPr>
        <a:xfrm>
          <a:off x="2105782" y="495556"/>
          <a:ext cx="952284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952284" y="154421"/>
              </a:lnTo>
              <a:lnTo>
                <a:pt x="952284" y="22660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343AAC-28C0-2F4C-957B-CF3D5990994D}">
      <dsp:nvSpPr>
        <dsp:cNvPr id="0" name=""/>
        <dsp:cNvSpPr/>
      </dsp:nvSpPr>
      <dsp:spPr>
        <a:xfrm>
          <a:off x="1153497" y="1216912"/>
          <a:ext cx="476142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476142" y="154421"/>
              </a:lnTo>
              <a:lnTo>
                <a:pt x="476142" y="22660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4A0CC-05ED-5645-9DC2-D5F20E3BE572}">
      <dsp:nvSpPr>
        <dsp:cNvPr id="0" name=""/>
        <dsp:cNvSpPr/>
      </dsp:nvSpPr>
      <dsp:spPr>
        <a:xfrm>
          <a:off x="677355" y="1216912"/>
          <a:ext cx="476142" cy="226600"/>
        </a:xfrm>
        <a:custGeom>
          <a:avLst/>
          <a:gdLst/>
          <a:ahLst/>
          <a:cxnLst/>
          <a:rect l="0" t="0" r="0" b="0"/>
          <a:pathLst>
            <a:path>
              <a:moveTo>
                <a:pt x="476142" y="0"/>
              </a:moveTo>
              <a:lnTo>
                <a:pt x="476142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05DF9-C207-7C45-8E9C-534F5C65DFF6}">
      <dsp:nvSpPr>
        <dsp:cNvPr id="0" name=""/>
        <dsp:cNvSpPr/>
      </dsp:nvSpPr>
      <dsp:spPr>
        <a:xfrm>
          <a:off x="1153497" y="495556"/>
          <a:ext cx="952284" cy="226600"/>
        </a:xfrm>
        <a:custGeom>
          <a:avLst/>
          <a:gdLst/>
          <a:ahLst/>
          <a:cxnLst/>
          <a:rect l="0" t="0" r="0" b="0"/>
          <a:pathLst>
            <a:path>
              <a:moveTo>
                <a:pt x="952284" y="0"/>
              </a:moveTo>
              <a:lnTo>
                <a:pt x="952284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DC9CC0-61AD-3848-9E46-B9EAE400EC5D}">
      <dsp:nvSpPr>
        <dsp:cNvPr id="0" name=""/>
        <dsp:cNvSpPr/>
      </dsp:nvSpPr>
      <dsp:spPr>
        <a:xfrm>
          <a:off x="1716211" y="801"/>
          <a:ext cx="779142" cy="494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CB0C0E-DBAB-4A41-A445-CCD7B3FC2049}">
      <dsp:nvSpPr>
        <dsp:cNvPr id="0" name=""/>
        <dsp:cNvSpPr/>
      </dsp:nvSpPr>
      <dsp:spPr>
        <a:xfrm>
          <a:off x="1802782" y="83044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in-</a:t>
          </a:r>
          <a:r>
            <a:rPr lang="en-US" sz="1300" kern="1200" dirty="0" err="1" smtClean="0"/>
            <a:t>addr.arpa</a:t>
          </a:r>
          <a:endParaRPr lang="en-US" sz="1300" kern="1200" dirty="0"/>
        </a:p>
      </dsp:txBody>
      <dsp:txXfrm>
        <a:off x="1817273" y="97535"/>
        <a:ext cx="750160" cy="465773"/>
      </dsp:txXfrm>
    </dsp:sp>
    <dsp:sp modelId="{FBBA98BE-1742-E345-9CA8-AAAD1720382D}">
      <dsp:nvSpPr>
        <dsp:cNvPr id="0" name=""/>
        <dsp:cNvSpPr/>
      </dsp:nvSpPr>
      <dsp:spPr>
        <a:xfrm>
          <a:off x="763926" y="722157"/>
          <a:ext cx="779142" cy="494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D39107-6BA5-DA40-9943-4B2C7EDF1596}">
      <dsp:nvSpPr>
        <dsp:cNvPr id="0" name=""/>
        <dsp:cNvSpPr/>
      </dsp:nvSpPr>
      <dsp:spPr>
        <a:xfrm>
          <a:off x="850497" y="804399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177</a:t>
          </a:r>
          <a:endParaRPr lang="en-US" sz="1300" kern="1200" dirty="0"/>
        </a:p>
      </dsp:txBody>
      <dsp:txXfrm>
        <a:off x="864988" y="818890"/>
        <a:ext cx="750160" cy="465773"/>
      </dsp:txXfrm>
    </dsp:sp>
    <dsp:sp modelId="{AF90E9A1-F9A7-1B48-A452-22699D7D86E8}">
      <dsp:nvSpPr>
        <dsp:cNvPr id="0" name=""/>
        <dsp:cNvSpPr/>
      </dsp:nvSpPr>
      <dsp:spPr>
        <a:xfrm>
          <a:off x="287784" y="1443512"/>
          <a:ext cx="779142" cy="494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7D958C-2DF8-1D49-A14E-633E23476F82}">
      <dsp:nvSpPr>
        <dsp:cNvPr id="0" name=""/>
        <dsp:cNvSpPr/>
      </dsp:nvSpPr>
      <dsp:spPr>
        <a:xfrm>
          <a:off x="374355" y="1525755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1</a:t>
          </a:r>
          <a:endParaRPr lang="en-US" sz="1300" kern="1200" dirty="0"/>
        </a:p>
      </dsp:txBody>
      <dsp:txXfrm>
        <a:off x="388846" y="1540246"/>
        <a:ext cx="750160" cy="465773"/>
      </dsp:txXfrm>
    </dsp:sp>
    <dsp:sp modelId="{A9EDA787-3249-964D-A8E1-0D8ED7265E75}">
      <dsp:nvSpPr>
        <dsp:cNvPr id="0" name=""/>
        <dsp:cNvSpPr/>
      </dsp:nvSpPr>
      <dsp:spPr>
        <a:xfrm>
          <a:off x="1240068" y="1443512"/>
          <a:ext cx="779142" cy="494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0BF165-ABB9-A549-A485-9700D564558A}">
      <dsp:nvSpPr>
        <dsp:cNvPr id="0" name=""/>
        <dsp:cNvSpPr/>
      </dsp:nvSpPr>
      <dsp:spPr>
        <a:xfrm>
          <a:off x="1326640" y="1525755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2</a:t>
          </a:r>
          <a:endParaRPr lang="en-US" sz="1300" kern="1200" dirty="0"/>
        </a:p>
      </dsp:txBody>
      <dsp:txXfrm>
        <a:off x="1341131" y="1540246"/>
        <a:ext cx="750160" cy="465773"/>
      </dsp:txXfrm>
    </dsp:sp>
    <dsp:sp modelId="{E726388F-18DC-9E4D-969F-B5D13C37D50A}">
      <dsp:nvSpPr>
        <dsp:cNvPr id="0" name=""/>
        <dsp:cNvSpPr/>
      </dsp:nvSpPr>
      <dsp:spPr>
        <a:xfrm>
          <a:off x="2668496" y="722157"/>
          <a:ext cx="779142" cy="494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340BE3-F0D6-6A4A-AABB-247A8291EAF2}">
      <dsp:nvSpPr>
        <dsp:cNvPr id="0" name=""/>
        <dsp:cNvSpPr/>
      </dsp:nvSpPr>
      <dsp:spPr>
        <a:xfrm>
          <a:off x="2755067" y="804399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181</a:t>
          </a:r>
          <a:endParaRPr lang="en-US" sz="1300" kern="1200" dirty="0"/>
        </a:p>
      </dsp:txBody>
      <dsp:txXfrm>
        <a:off x="2769558" y="818890"/>
        <a:ext cx="750160" cy="465773"/>
      </dsp:txXfrm>
    </dsp:sp>
    <dsp:sp modelId="{FFAD16D6-F19D-324F-8410-4703ACA1F1E8}">
      <dsp:nvSpPr>
        <dsp:cNvPr id="0" name=""/>
        <dsp:cNvSpPr/>
      </dsp:nvSpPr>
      <dsp:spPr>
        <a:xfrm>
          <a:off x="2192353" y="1443512"/>
          <a:ext cx="779142" cy="494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A07BBE-3EB0-EA4D-9436-1FEE15853FED}">
      <dsp:nvSpPr>
        <dsp:cNvPr id="0" name=""/>
        <dsp:cNvSpPr/>
      </dsp:nvSpPr>
      <dsp:spPr>
        <a:xfrm>
          <a:off x="2278925" y="1525755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1</a:t>
          </a:r>
          <a:endParaRPr lang="en-US" sz="1300" kern="1200" dirty="0"/>
        </a:p>
      </dsp:txBody>
      <dsp:txXfrm>
        <a:off x="2293416" y="1540246"/>
        <a:ext cx="750160" cy="465773"/>
      </dsp:txXfrm>
    </dsp:sp>
    <dsp:sp modelId="{5B7B8949-BF53-7D44-99BF-C17207DCA102}">
      <dsp:nvSpPr>
        <dsp:cNvPr id="0" name=""/>
        <dsp:cNvSpPr/>
      </dsp:nvSpPr>
      <dsp:spPr>
        <a:xfrm>
          <a:off x="2192353" y="2164868"/>
          <a:ext cx="779142" cy="494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23D33A-F3AC-1141-A957-E782912AFD3D}">
      <dsp:nvSpPr>
        <dsp:cNvPr id="0" name=""/>
        <dsp:cNvSpPr/>
      </dsp:nvSpPr>
      <dsp:spPr>
        <a:xfrm>
          <a:off x="2278925" y="2247111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24</a:t>
          </a:r>
          <a:endParaRPr lang="en-US" sz="1300" kern="1200" dirty="0"/>
        </a:p>
      </dsp:txBody>
      <dsp:txXfrm>
        <a:off x="2293416" y="2261602"/>
        <a:ext cx="750160" cy="465773"/>
      </dsp:txXfrm>
    </dsp:sp>
    <dsp:sp modelId="{8443AE30-2B18-AC4F-B936-6953E814CD83}">
      <dsp:nvSpPr>
        <dsp:cNvPr id="0" name=""/>
        <dsp:cNvSpPr/>
      </dsp:nvSpPr>
      <dsp:spPr>
        <a:xfrm>
          <a:off x="3144638" y="1443512"/>
          <a:ext cx="779142" cy="494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D833B3-84F5-3E4A-AE1D-DC483D5C7E72}">
      <dsp:nvSpPr>
        <dsp:cNvPr id="0" name=""/>
        <dsp:cNvSpPr/>
      </dsp:nvSpPr>
      <dsp:spPr>
        <a:xfrm>
          <a:off x="3231209" y="1525755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2</a:t>
          </a:r>
          <a:endParaRPr lang="en-US" sz="1300" kern="1200" dirty="0"/>
        </a:p>
      </dsp:txBody>
      <dsp:txXfrm>
        <a:off x="3245700" y="1540246"/>
        <a:ext cx="750160" cy="465773"/>
      </dsp:txXfrm>
    </dsp:sp>
    <dsp:sp modelId="{7BFD39B4-5709-EA40-8781-EDDFF63040E8}">
      <dsp:nvSpPr>
        <dsp:cNvPr id="0" name=""/>
        <dsp:cNvSpPr/>
      </dsp:nvSpPr>
      <dsp:spPr>
        <a:xfrm>
          <a:off x="3144638" y="2164868"/>
          <a:ext cx="779142" cy="494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B9C726-5306-5449-8227-4362FEB4E636}">
      <dsp:nvSpPr>
        <dsp:cNvPr id="0" name=""/>
        <dsp:cNvSpPr/>
      </dsp:nvSpPr>
      <dsp:spPr>
        <a:xfrm>
          <a:off x="3231209" y="2247111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36</a:t>
          </a:r>
          <a:endParaRPr lang="en-US" sz="1300" kern="1200" dirty="0"/>
        </a:p>
      </dsp:txBody>
      <dsp:txXfrm>
        <a:off x="3245700" y="2261602"/>
        <a:ext cx="750160" cy="4657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F8076-1709-C94E-9C3F-1DD1990C4FED}">
      <dsp:nvSpPr>
        <dsp:cNvPr id="0" name=""/>
        <dsp:cNvSpPr/>
      </dsp:nvSpPr>
      <dsp:spPr>
        <a:xfrm>
          <a:off x="411474" y="0"/>
          <a:ext cx="4663372" cy="280014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C793D3D-D9F4-674C-829C-CAC788B79060}">
      <dsp:nvSpPr>
        <dsp:cNvPr id="0" name=""/>
        <dsp:cNvSpPr/>
      </dsp:nvSpPr>
      <dsp:spPr>
        <a:xfrm>
          <a:off x="2463" y="840044"/>
          <a:ext cx="789663" cy="112005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2</a:t>
          </a:r>
          <a:endParaRPr lang="en-US" sz="2600" kern="1200" dirty="0"/>
        </a:p>
      </dsp:txBody>
      <dsp:txXfrm>
        <a:off x="41011" y="878592"/>
        <a:ext cx="712567" cy="1042963"/>
      </dsp:txXfrm>
    </dsp:sp>
    <dsp:sp modelId="{8AB0D563-6133-2448-AE5B-85713E42DA4F}">
      <dsp:nvSpPr>
        <dsp:cNvPr id="0" name=""/>
        <dsp:cNvSpPr/>
      </dsp:nvSpPr>
      <dsp:spPr>
        <a:xfrm>
          <a:off x="852870" y="840044"/>
          <a:ext cx="789663" cy="112005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32</a:t>
          </a:r>
          <a:endParaRPr lang="en-US" sz="2600" kern="1200" dirty="0"/>
        </a:p>
      </dsp:txBody>
      <dsp:txXfrm>
        <a:off x="891418" y="878592"/>
        <a:ext cx="712567" cy="1042963"/>
      </dsp:txXfrm>
    </dsp:sp>
    <dsp:sp modelId="{6BF79261-E395-4D4D-A8EF-6E98185B0A9C}">
      <dsp:nvSpPr>
        <dsp:cNvPr id="0" name=""/>
        <dsp:cNvSpPr/>
      </dsp:nvSpPr>
      <dsp:spPr>
        <a:xfrm>
          <a:off x="1703276" y="840044"/>
          <a:ext cx="789663" cy="112005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24</a:t>
          </a:r>
          <a:endParaRPr lang="en-US" sz="2600" kern="1200" dirty="0"/>
        </a:p>
      </dsp:txBody>
      <dsp:txXfrm>
        <a:off x="1741824" y="878592"/>
        <a:ext cx="712567" cy="1042963"/>
      </dsp:txXfrm>
    </dsp:sp>
    <dsp:sp modelId="{F55F5639-8F1E-F949-B06D-B5A0CD9F8FA6}">
      <dsp:nvSpPr>
        <dsp:cNvPr id="0" name=""/>
        <dsp:cNvSpPr/>
      </dsp:nvSpPr>
      <dsp:spPr>
        <a:xfrm>
          <a:off x="2553683" y="840044"/>
          <a:ext cx="789663" cy="112005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177</a:t>
          </a:r>
          <a:endParaRPr lang="en-US" sz="2600" kern="1200" dirty="0"/>
        </a:p>
      </dsp:txBody>
      <dsp:txXfrm>
        <a:off x="2592231" y="878592"/>
        <a:ext cx="712567" cy="1042963"/>
      </dsp:txXfrm>
    </dsp:sp>
    <dsp:sp modelId="{80596C85-103A-7F43-9586-21A9EF4315CB}">
      <dsp:nvSpPr>
        <dsp:cNvPr id="0" name=""/>
        <dsp:cNvSpPr/>
      </dsp:nvSpPr>
      <dsp:spPr>
        <a:xfrm>
          <a:off x="3404089" y="840044"/>
          <a:ext cx="2079767" cy="112005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in-</a:t>
          </a:r>
          <a:r>
            <a:rPr lang="en-US" sz="2600" kern="1200" dirty="0" err="1" smtClean="0"/>
            <a:t>addr.arpa</a:t>
          </a:r>
          <a:r>
            <a:rPr lang="en-US" sz="2600" kern="1200" dirty="0" smtClean="0"/>
            <a:t>.</a:t>
          </a:r>
          <a:endParaRPr lang="en-US" sz="2600" kern="1200" dirty="0"/>
        </a:p>
      </dsp:txBody>
      <dsp:txXfrm>
        <a:off x="3458766" y="894721"/>
        <a:ext cx="1970413" cy="10107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F8076-1709-C94E-9C3F-1DD1990C4FED}">
      <dsp:nvSpPr>
        <dsp:cNvPr id="0" name=""/>
        <dsp:cNvSpPr/>
      </dsp:nvSpPr>
      <dsp:spPr>
        <a:xfrm>
          <a:off x="411474" y="0"/>
          <a:ext cx="4663372" cy="280014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0596C85-103A-7F43-9586-21A9EF4315CB}">
      <dsp:nvSpPr>
        <dsp:cNvPr id="0" name=""/>
        <dsp:cNvSpPr/>
      </dsp:nvSpPr>
      <dsp:spPr>
        <a:xfrm>
          <a:off x="2121" y="840044"/>
          <a:ext cx="5482077" cy="112005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2.32.24.177.in-addr.arpa.</a:t>
          </a:r>
          <a:endParaRPr lang="en-US" sz="3900" kern="1200" dirty="0"/>
        </a:p>
      </dsp:txBody>
      <dsp:txXfrm>
        <a:off x="56798" y="894721"/>
        <a:ext cx="5372723" cy="101070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B72EE-F72D-3746-ADEF-E2798CBFD5F7}">
      <dsp:nvSpPr>
        <dsp:cNvPr id="0" name=""/>
        <dsp:cNvSpPr/>
      </dsp:nvSpPr>
      <dsp:spPr>
        <a:xfrm>
          <a:off x="3740529" y="2112820"/>
          <a:ext cx="91440" cy="2470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7006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0F0A54-B3FA-7E4B-86EB-A843C6B25D4C}">
      <dsp:nvSpPr>
        <dsp:cNvPr id="0" name=""/>
        <dsp:cNvSpPr/>
      </dsp:nvSpPr>
      <dsp:spPr>
        <a:xfrm>
          <a:off x="3267229" y="1326505"/>
          <a:ext cx="519019" cy="247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327"/>
              </a:lnTo>
              <a:lnTo>
                <a:pt x="519019" y="168327"/>
              </a:lnTo>
              <a:lnTo>
                <a:pt x="519019" y="247006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B6F93A-4286-B348-BD3D-752123CDAF4A}">
      <dsp:nvSpPr>
        <dsp:cNvPr id="0" name=""/>
        <dsp:cNvSpPr/>
      </dsp:nvSpPr>
      <dsp:spPr>
        <a:xfrm>
          <a:off x="2702489" y="2112820"/>
          <a:ext cx="91440" cy="2470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7006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AED92-83AC-DC41-BE5A-8677FEF76A1C}">
      <dsp:nvSpPr>
        <dsp:cNvPr id="0" name=""/>
        <dsp:cNvSpPr/>
      </dsp:nvSpPr>
      <dsp:spPr>
        <a:xfrm>
          <a:off x="2748209" y="1326505"/>
          <a:ext cx="519019" cy="247006"/>
        </a:xfrm>
        <a:custGeom>
          <a:avLst/>
          <a:gdLst/>
          <a:ahLst/>
          <a:cxnLst/>
          <a:rect l="0" t="0" r="0" b="0"/>
          <a:pathLst>
            <a:path>
              <a:moveTo>
                <a:pt x="519019" y="0"/>
              </a:moveTo>
              <a:lnTo>
                <a:pt x="519019" y="168327"/>
              </a:lnTo>
              <a:lnTo>
                <a:pt x="0" y="168327"/>
              </a:lnTo>
              <a:lnTo>
                <a:pt x="0" y="247006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8127BC-1D32-A542-9B28-88A975663D96}">
      <dsp:nvSpPr>
        <dsp:cNvPr id="0" name=""/>
        <dsp:cNvSpPr/>
      </dsp:nvSpPr>
      <dsp:spPr>
        <a:xfrm>
          <a:off x="2229189" y="540190"/>
          <a:ext cx="1038039" cy="247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327"/>
              </a:lnTo>
              <a:lnTo>
                <a:pt x="1038039" y="168327"/>
              </a:lnTo>
              <a:lnTo>
                <a:pt x="1038039" y="247006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343AAC-28C0-2F4C-957B-CF3D5990994D}">
      <dsp:nvSpPr>
        <dsp:cNvPr id="0" name=""/>
        <dsp:cNvSpPr/>
      </dsp:nvSpPr>
      <dsp:spPr>
        <a:xfrm>
          <a:off x="1191150" y="1326505"/>
          <a:ext cx="519019" cy="247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327"/>
              </a:lnTo>
              <a:lnTo>
                <a:pt x="519019" y="168327"/>
              </a:lnTo>
              <a:lnTo>
                <a:pt x="519019" y="247006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4A0CC-05ED-5645-9DC2-D5F20E3BE572}">
      <dsp:nvSpPr>
        <dsp:cNvPr id="0" name=""/>
        <dsp:cNvSpPr/>
      </dsp:nvSpPr>
      <dsp:spPr>
        <a:xfrm>
          <a:off x="672130" y="1326505"/>
          <a:ext cx="519019" cy="247006"/>
        </a:xfrm>
        <a:custGeom>
          <a:avLst/>
          <a:gdLst/>
          <a:ahLst/>
          <a:cxnLst/>
          <a:rect l="0" t="0" r="0" b="0"/>
          <a:pathLst>
            <a:path>
              <a:moveTo>
                <a:pt x="519019" y="0"/>
              </a:moveTo>
              <a:lnTo>
                <a:pt x="519019" y="168327"/>
              </a:lnTo>
              <a:lnTo>
                <a:pt x="0" y="168327"/>
              </a:lnTo>
              <a:lnTo>
                <a:pt x="0" y="247006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05DF9-C207-7C45-8E9C-534F5C65DFF6}">
      <dsp:nvSpPr>
        <dsp:cNvPr id="0" name=""/>
        <dsp:cNvSpPr/>
      </dsp:nvSpPr>
      <dsp:spPr>
        <a:xfrm>
          <a:off x="1191150" y="540190"/>
          <a:ext cx="1038039" cy="247006"/>
        </a:xfrm>
        <a:custGeom>
          <a:avLst/>
          <a:gdLst/>
          <a:ahLst/>
          <a:cxnLst/>
          <a:rect l="0" t="0" r="0" b="0"/>
          <a:pathLst>
            <a:path>
              <a:moveTo>
                <a:pt x="1038039" y="0"/>
              </a:moveTo>
              <a:lnTo>
                <a:pt x="1038039" y="168327"/>
              </a:lnTo>
              <a:lnTo>
                <a:pt x="0" y="168327"/>
              </a:lnTo>
              <a:lnTo>
                <a:pt x="0" y="247006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DC9CC0-61AD-3848-9E46-B9EAE400EC5D}">
      <dsp:nvSpPr>
        <dsp:cNvPr id="0" name=""/>
        <dsp:cNvSpPr/>
      </dsp:nvSpPr>
      <dsp:spPr>
        <a:xfrm>
          <a:off x="1804537" y="882"/>
          <a:ext cx="849305" cy="5393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CB0C0E-DBAB-4A41-A445-CCD7B3FC2049}">
      <dsp:nvSpPr>
        <dsp:cNvPr id="0" name=""/>
        <dsp:cNvSpPr/>
      </dsp:nvSpPr>
      <dsp:spPr>
        <a:xfrm>
          <a:off x="1898904" y="90530"/>
          <a:ext cx="849305" cy="539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ip6.arpa</a:t>
          </a:r>
          <a:endParaRPr lang="en-US" sz="1600" kern="1200" dirty="0"/>
        </a:p>
      </dsp:txBody>
      <dsp:txXfrm>
        <a:off x="1914700" y="106326"/>
        <a:ext cx="817713" cy="507716"/>
      </dsp:txXfrm>
    </dsp:sp>
    <dsp:sp modelId="{FBBA98BE-1742-E345-9CA8-AAAD1720382D}">
      <dsp:nvSpPr>
        <dsp:cNvPr id="0" name=""/>
        <dsp:cNvSpPr/>
      </dsp:nvSpPr>
      <dsp:spPr>
        <a:xfrm>
          <a:off x="766497" y="787197"/>
          <a:ext cx="849305" cy="5393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D39107-6BA5-DA40-9943-4B2C7EDF1596}">
      <dsp:nvSpPr>
        <dsp:cNvPr id="0" name=""/>
        <dsp:cNvSpPr/>
      </dsp:nvSpPr>
      <dsp:spPr>
        <a:xfrm>
          <a:off x="860864" y="876846"/>
          <a:ext cx="849305" cy="539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0.8.2</a:t>
          </a:r>
          <a:endParaRPr lang="en-US" sz="1600" kern="1200" dirty="0"/>
        </a:p>
      </dsp:txBody>
      <dsp:txXfrm>
        <a:off x="876660" y="892642"/>
        <a:ext cx="817713" cy="507716"/>
      </dsp:txXfrm>
    </dsp:sp>
    <dsp:sp modelId="{AF90E9A1-F9A7-1B48-A452-22699D7D86E8}">
      <dsp:nvSpPr>
        <dsp:cNvPr id="0" name=""/>
        <dsp:cNvSpPr/>
      </dsp:nvSpPr>
      <dsp:spPr>
        <a:xfrm>
          <a:off x="247477" y="1573512"/>
          <a:ext cx="849305" cy="5393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7D958C-2DF8-1D49-A14E-633E23476F82}">
      <dsp:nvSpPr>
        <dsp:cNvPr id="0" name=""/>
        <dsp:cNvSpPr/>
      </dsp:nvSpPr>
      <dsp:spPr>
        <a:xfrm>
          <a:off x="341845" y="1663161"/>
          <a:ext cx="849305" cy="539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1</a:t>
          </a:r>
          <a:endParaRPr lang="en-US" sz="1600" kern="1200" dirty="0"/>
        </a:p>
      </dsp:txBody>
      <dsp:txXfrm>
        <a:off x="357641" y="1678957"/>
        <a:ext cx="817713" cy="507716"/>
      </dsp:txXfrm>
    </dsp:sp>
    <dsp:sp modelId="{A9EDA787-3249-964D-A8E1-0D8ED7265E75}">
      <dsp:nvSpPr>
        <dsp:cNvPr id="0" name=""/>
        <dsp:cNvSpPr/>
      </dsp:nvSpPr>
      <dsp:spPr>
        <a:xfrm>
          <a:off x="1285517" y="1573512"/>
          <a:ext cx="849305" cy="5393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0BF165-ABB9-A549-A485-9700D564558A}">
      <dsp:nvSpPr>
        <dsp:cNvPr id="0" name=""/>
        <dsp:cNvSpPr/>
      </dsp:nvSpPr>
      <dsp:spPr>
        <a:xfrm>
          <a:off x="1379884" y="1663161"/>
          <a:ext cx="849305" cy="539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2</a:t>
          </a:r>
          <a:endParaRPr lang="en-US" sz="1600" kern="1200" dirty="0"/>
        </a:p>
      </dsp:txBody>
      <dsp:txXfrm>
        <a:off x="1395680" y="1678957"/>
        <a:ext cx="817713" cy="507716"/>
      </dsp:txXfrm>
    </dsp:sp>
    <dsp:sp modelId="{E726388F-18DC-9E4D-969F-B5D13C37D50A}">
      <dsp:nvSpPr>
        <dsp:cNvPr id="0" name=""/>
        <dsp:cNvSpPr/>
      </dsp:nvSpPr>
      <dsp:spPr>
        <a:xfrm>
          <a:off x="2842576" y="787197"/>
          <a:ext cx="849305" cy="5393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340BE3-F0D6-6A4A-AABB-247A8291EAF2}">
      <dsp:nvSpPr>
        <dsp:cNvPr id="0" name=""/>
        <dsp:cNvSpPr/>
      </dsp:nvSpPr>
      <dsp:spPr>
        <a:xfrm>
          <a:off x="2936944" y="876846"/>
          <a:ext cx="849305" cy="539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1.0.0.2</a:t>
          </a:r>
          <a:endParaRPr lang="en-US" sz="1600" kern="1200" dirty="0"/>
        </a:p>
      </dsp:txBody>
      <dsp:txXfrm>
        <a:off x="2952740" y="892642"/>
        <a:ext cx="817713" cy="507716"/>
      </dsp:txXfrm>
    </dsp:sp>
    <dsp:sp modelId="{FFAD16D6-F19D-324F-8410-4703ACA1F1E8}">
      <dsp:nvSpPr>
        <dsp:cNvPr id="0" name=""/>
        <dsp:cNvSpPr/>
      </dsp:nvSpPr>
      <dsp:spPr>
        <a:xfrm>
          <a:off x="2323557" y="1573512"/>
          <a:ext cx="849305" cy="5393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A07BBE-3EB0-EA4D-9436-1FEE15853FED}">
      <dsp:nvSpPr>
        <dsp:cNvPr id="0" name=""/>
        <dsp:cNvSpPr/>
      </dsp:nvSpPr>
      <dsp:spPr>
        <a:xfrm>
          <a:off x="2417924" y="1663161"/>
          <a:ext cx="849305" cy="539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1</a:t>
          </a:r>
          <a:endParaRPr lang="en-US" sz="1600" kern="1200" dirty="0"/>
        </a:p>
      </dsp:txBody>
      <dsp:txXfrm>
        <a:off x="2433720" y="1678957"/>
        <a:ext cx="817713" cy="507716"/>
      </dsp:txXfrm>
    </dsp:sp>
    <dsp:sp modelId="{5B7B8949-BF53-7D44-99BF-C17207DCA102}">
      <dsp:nvSpPr>
        <dsp:cNvPr id="0" name=""/>
        <dsp:cNvSpPr/>
      </dsp:nvSpPr>
      <dsp:spPr>
        <a:xfrm>
          <a:off x="2323557" y="2359827"/>
          <a:ext cx="849305" cy="5393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23D33A-F3AC-1141-A957-E782912AFD3D}">
      <dsp:nvSpPr>
        <dsp:cNvPr id="0" name=""/>
        <dsp:cNvSpPr/>
      </dsp:nvSpPr>
      <dsp:spPr>
        <a:xfrm>
          <a:off x="2417924" y="2449476"/>
          <a:ext cx="849305" cy="539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24</a:t>
          </a:r>
          <a:endParaRPr lang="en-US" sz="1600" kern="1200" dirty="0"/>
        </a:p>
      </dsp:txBody>
      <dsp:txXfrm>
        <a:off x="2433720" y="2465272"/>
        <a:ext cx="817713" cy="507716"/>
      </dsp:txXfrm>
    </dsp:sp>
    <dsp:sp modelId="{8443AE30-2B18-AC4F-B936-6953E814CD83}">
      <dsp:nvSpPr>
        <dsp:cNvPr id="0" name=""/>
        <dsp:cNvSpPr/>
      </dsp:nvSpPr>
      <dsp:spPr>
        <a:xfrm>
          <a:off x="3361596" y="1573512"/>
          <a:ext cx="849305" cy="5393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D833B3-84F5-3E4A-AE1D-DC483D5C7E72}">
      <dsp:nvSpPr>
        <dsp:cNvPr id="0" name=""/>
        <dsp:cNvSpPr/>
      </dsp:nvSpPr>
      <dsp:spPr>
        <a:xfrm>
          <a:off x="3455964" y="1663161"/>
          <a:ext cx="849305" cy="539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2</a:t>
          </a:r>
          <a:endParaRPr lang="en-US" sz="1600" kern="1200" dirty="0"/>
        </a:p>
      </dsp:txBody>
      <dsp:txXfrm>
        <a:off x="3471760" y="1678957"/>
        <a:ext cx="817713" cy="507716"/>
      </dsp:txXfrm>
    </dsp:sp>
    <dsp:sp modelId="{7BFD39B4-5709-EA40-8781-EDDFF63040E8}">
      <dsp:nvSpPr>
        <dsp:cNvPr id="0" name=""/>
        <dsp:cNvSpPr/>
      </dsp:nvSpPr>
      <dsp:spPr>
        <a:xfrm>
          <a:off x="3361596" y="2359827"/>
          <a:ext cx="849305" cy="5393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B9C726-5306-5449-8227-4362FEB4E636}">
      <dsp:nvSpPr>
        <dsp:cNvPr id="0" name=""/>
        <dsp:cNvSpPr/>
      </dsp:nvSpPr>
      <dsp:spPr>
        <a:xfrm>
          <a:off x="3455964" y="2449476"/>
          <a:ext cx="849305" cy="539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36</a:t>
          </a:r>
          <a:endParaRPr lang="en-US" sz="1600" kern="1200" dirty="0"/>
        </a:p>
      </dsp:txBody>
      <dsp:txXfrm>
        <a:off x="3471760" y="2465272"/>
        <a:ext cx="817713" cy="507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tif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5687441" y="3919975"/>
            <a:ext cx="2994409" cy="991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Carlos</a:t>
            </a:r>
            <a:r>
              <a:rPr lang="en-US" i="1" baseline="0" dirty="0" smtClean="0">
                <a:solidFill>
                  <a:schemeClr val="accent6">
                    <a:lumMod val="50000"/>
                  </a:schemeClr>
                </a:solidFill>
              </a:rPr>
              <a:t> M. Martinez</a:t>
            </a:r>
          </a:p>
          <a:p>
            <a:pPr algn="r">
              <a:lnSpc>
                <a:spcPct val="110000"/>
              </a:lnSpc>
            </a:pPr>
            <a:r>
              <a:rPr lang="en-US" i="1" baseline="0" dirty="0" err="1" smtClean="0">
                <a:solidFill>
                  <a:schemeClr val="accent6">
                    <a:lumMod val="50000"/>
                  </a:schemeClr>
                </a:solidFill>
              </a:rPr>
              <a:t>carlos</a:t>
            </a:r>
            <a:r>
              <a:rPr lang="en-US" i="1" baseline="0" dirty="0" smtClean="0">
                <a:solidFill>
                  <a:schemeClr val="accent6">
                    <a:lumMod val="50000"/>
                  </a:schemeClr>
                </a:solidFill>
              </a:rPr>
              <a:t> @ </a:t>
            </a:r>
            <a:r>
              <a:rPr lang="en-US" i="1" baseline="0" dirty="0" err="1" smtClean="0">
                <a:solidFill>
                  <a:schemeClr val="accent6">
                    <a:lumMod val="50000"/>
                  </a:schemeClr>
                </a:solidFill>
              </a:rPr>
              <a:t>lacnic.net</a:t>
            </a:r>
            <a:endParaRPr lang="en-US" i="1" baseline="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r">
              <a:lnSpc>
                <a:spcPct val="110000"/>
              </a:lnSpc>
            </a:pPr>
            <a:r>
              <a:rPr lang="en-US" i="1" baseline="0" dirty="0" smtClean="0">
                <a:solidFill>
                  <a:schemeClr val="accent6">
                    <a:lumMod val="50000"/>
                  </a:schemeClr>
                </a:solidFill>
              </a:rPr>
              <a:t>@carlosm3011</a:t>
            </a:r>
            <a:endParaRPr lang="en-US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845" y="341775"/>
            <a:ext cx="4554169" cy="1567412"/>
          </a:xfrm>
        </p:spPr>
        <p:txBody>
          <a:bodyPr anchor="t">
            <a:normAutofit/>
          </a:bodyPr>
          <a:lstStyle>
            <a:lvl1pPr algn="l"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81318" y="4625375"/>
            <a:ext cx="423423" cy="235529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2160588"/>
            <a:ext cx="4554538" cy="1758950"/>
          </a:xfrm>
        </p:spPr>
        <p:txBody>
          <a:bodyPr/>
          <a:lstStyle>
            <a:lvl1pPr marL="0" indent="0">
              <a:buNone/>
              <a:defRPr i="1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3607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62" y="205979"/>
            <a:ext cx="8914535" cy="425907"/>
          </a:xfrm>
        </p:spPr>
        <p:txBody>
          <a:bodyPr anchor="t">
            <a:noAutofit/>
          </a:bodyPr>
          <a:lstStyle>
            <a:lvl1pPr algn="l">
              <a:defRPr sz="2700" b="1" i="0">
                <a:solidFill>
                  <a:srgbClr val="262626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162" y="782619"/>
            <a:ext cx="8914535" cy="4055549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5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97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878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5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DNS </a:t>
            </a:r>
            <a:r>
              <a:rPr lang="en-US" dirty="0" err="1" smtClean="0"/>
              <a:t>Reverso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Zonas </a:t>
            </a:r>
            <a:r>
              <a:rPr lang="en-US" dirty="0" err="1" smtClean="0"/>
              <a:t>reversas</a:t>
            </a:r>
            <a:r>
              <a:rPr lang="en-US" dirty="0" smtClean="0"/>
              <a:t>, </a:t>
            </a:r>
            <a:r>
              <a:rPr lang="en-US" dirty="0" err="1" smtClean="0"/>
              <a:t>consultas</a:t>
            </a:r>
            <a:r>
              <a:rPr lang="en-US" dirty="0" smtClean="0"/>
              <a:t>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48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Ejemplo de consulta reversa</a:t>
            </a:r>
            <a:endParaRPr lang="en-US" dirty="0"/>
          </a:p>
        </p:txBody>
      </p:sp>
      <p:pic>
        <p:nvPicPr>
          <p:cNvPr id="4" name="Content Placeholder 3" descr="Screen Shot 2013-05-05 at 12.40.39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461" b="-13114"/>
          <a:stretch/>
        </p:blipFill>
        <p:spPr>
          <a:xfrm>
            <a:off x="1075150" y="782638"/>
            <a:ext cx="6990526" cy="4056062"/>
          </a:xfrm>
        </p:spPr>
      </p:pic>
      <p:sp>
        <p:nvSpPr>
          <p:cNvPr id="5" name="Rounded Rectangle 4"/>
          <p:cNvSpPr/>
          <p:nvPr/>
        </p:nvSpPr>
        <p:spPr>
          <a:xfrm>
            <a:off x="945898" y="2670589"/>
            <a:ext cx="6157820" cy="480987"/>
          </a:xfrm>
          <a:prstGeom prst="roundRect">
            <a:avLst/>
          </a:prstGeom>
          <a:noFill/>
          <a:ln w="793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038622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Resolución reversa en IPv6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La idea es similar, pero las fronteras son a nivel de nibble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3049833" y="1754189"/>
          <a:ext cx="4552747" cy="2989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78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Reversos en IPv6</a:t>
            </a:r>
            <a:endParaRPr lang="en-US" dirty="0"/>
          </a:p>
        </p:txBody>
      </p:sp>
      <p:pic>
        <p:nvPicPr>
          <p:cNvPr id="6" name="Content Placeholder 5" descr="Screen Shot 2013-05-05 at 2.15.4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490" b="-18490"/>
          <a:stretch>
            <a:fillRect/>
          </a:stretch>
        </p:blipFill>
        <p:spPr>
          <a:xfrm>
            <a:off x="723363" y="205979"/>
            <a:ext cx="7837371" cy="4547298"/>
          </a:xfrm>
        </p:spPr>
      </p:pic>
      <p:sp>
        <p:nvSpPr>
          <p:cNvPr id="7" name="Rounded Rectangle 6"/>
          <p:cNvSpPr/>
          <p:nvPr/>
        </p:nvSpPr>
        <p:spPr>
          <a:xfrm>
            <a:off x="723363" y="2975324"/>
            <a:ext cx="7536382" cy="480987"/>
          </a:xfrm>
          <a:prstGeom prst="roundRect">
            <a:avLst/>
          </a:prstGeom>
          <a:noFill/>
          <a:ln w="793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ounded Rectangle 7"/>
          <p:cNvSpPr/>
          <p:nvPr/>
        </p:nvSpPr>
        <p:spPr>
          <a:xfrm>
            <a:off x="723363" y="3456311"/>
            <a:ext cx="7908171" cy="794142"/>
          </a:xfrm>
          <a:prstGeom prst="roundRect">
            <a:avLst/>
          </a:prstGeom>
          <a:noFill/>
          <a:ln w="793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065966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árbol</a:t>
            </a:r>
            <a:r>
              <a:rPr lang="en-US" dirty="0" smtClean="0"/>
              <a:t> </a:t>
            </a:r>
            <a:r>
              <a:rPr lang="en-US" dirty="0" err="1" smtClean="0"/>
              <a:t>reverso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4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56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7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36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Resolución</a:t>
            </a:r>
            <a:r>
              <a:rPr lang="en-US" dirty="0" smtClean="0"/>
              <a:t> “</a:t>
            </a:r>
            <a:r>
              <a:rPr lang="en-US" dirty="0" err="1" smtClean="0"/>
              <a:t>inversa</a:t>
            </a:r>
            <a:r>
              <a:rPr lang="en-US" dirty="0" smtClean="0"/>
              <a:t>” vs </a:t>
            </a:r>
            <a:r>
              <a:rPr lang="en-US" dirty="0" err="1" smtClean="0"/>
              <a:t>resolución</a:t>
            </a:r>
            <a:r>
              <a:rPr lang="en-US" dirty="0" smtClean="0"/>
              <a:t> “</a:t>
            </a:r>
            <a:r>
              <a:rPr lang="en-US" dirty="0" err="1" smtClean="0"/>
              <a:t>reversa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nombres</a:t>
            </a:r>
            <a:r>
              <a:rPr lang="en-US" dirty="0" smtClean="0"/>
              <a:t> de </a:t>
            </a:r>
            <a:r>
              <a:rPr lang="en-US" dirty="0" err="1" smtClean="0"/>
              <a:t>dominio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base de </a:t>
            </a:r>
            <a:r>
              <a:rPr lang="en-US" dirty="0" err="1" smtClean="0"/>
              <a:t>datos</a:t>
            </a:r>
            <a:r>
              <a:rPr lang="en-US" dirty="0" smtClean="0"/>
              <a:t>, y </a:t>
            </a:r>
            <a:r>
              <a:rPr lang="en-US" dirty="0" err="1" smtClean="0"/>
              <a:t>donde</a:t>
            </a:r>
            <a:r>
              <a:rPr lang="en-US" dirty="0" smtClean="0"/>
              <a:t> las </a:t>
            </a:r>
            <a:r>
              <a:rPr lang="en-US" dirty="0" err="1" smtClean="0"/>
              <a:t>búsquedas</a:t>
            </a:r>
            <a:r>
              <a:rPr lang="en-US" dirty="0" smtClean="0"/>
              <a:t> se </a:t>
            </a:r>
            <a:r>
              <a:rPr lang="en-US" dirty="0" err="1" smtClean="0"/>
              <a:t>realizan</a:t>
            </a:r>
            <a:r>
              <a:rPr lang="en-US" dirty="0" smtClean="0"/>
              <a:t> </a:t>
            </a:r>
            <a:r>
              <a:rPr lang="en-US" dirty="0" err="1" smtClean="0"/>
              <a:t>preguntando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registros</a:t>
            </a:r>
            <a:r>
              <a:rPr lang="en-US" dirty="0" smtClean="0"/>
              <a:t> que </a:t>
            </a:r>
            <a:r>
              <a:rPr lang="en-US" dirty="0" err="1" smtClean="0"/>
              <a:t>cumplen</a:t>
            </a:r>
            <a:r>
              <a:rPr lang="en-US" dirty="0" smtClean="0"/>
              <a:t> con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cierta</a:t>
            </a:r>
            <a:r>
              <a:rPr lang="en-US" dirty="0" smtClean="0"/>
              <a:t> </a:t>
            </a:r>
            <a:r>
              <a:rPr lang="en-US" dirty="0" err="1" smtClean="0"/>
              <a:t>condición</a:t>
            </a:r>
            <a:endParaRPr lang="en-US" dirty="0" smtClean="0"/>
          </a:p>
          <a:p>
            <a:pPr lvl="1"/>
            <a:r>
              <a:rPr lang="en-US" dirty="0" err="1" smtClean="0"/>
              <a:t>Recordar</a:t>
            </a:r>
            <a:r>
              <a:rPr lang="en-US" dirty="0" smtClean="0"/>
              <a:t> que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registros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DNS se </a:t>
            </a:r>
            <a:r>
              <a:rPr lang="en-US" dirty="0" err="1" smtClean="0"/>
              <a:t>componen</a:t>
            </a:r>
            <a:r>
              <a:rPr lang="en-US" dirty="0" smtClean="0"/>
              <a:t> de </a:t>
            </a:r>
            <a:r>
              <a:rPr lang="en-US" dirty="0" err="1" smtClean="0"/>
              <a:t>cinco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(</a:t>
            </a:r>
            <a:r>
              <a:rPr lang="en-US" dirty="0" err="1" smtClean="0"/>
              <a:t>Clase</a:t>
            </a:r>
            <a:r>
              <a:rPr lang="en-US" dirty="0" smtClean="0"/>
              <a:t>, </a:t>
            </a:r>
            <a:r>
              <a:rPr lang="en-US" dirty="0" err="1" smtClean="0"/>
              <a:t>Tipo</a:t>
            </a:r>
            <a:r>
              <a:rPr lang="en-US" dirty="0" smtClean="0"/>
              <a:t>, </a:t>
            </a:r>
            <a:r>
              <a:rPr lang="en-US" dirty="0" err="1" smtClean="0"/>
              <a:t>Nombre</a:t>
            </a:r>
            <a:r>
              <a:rPr lang="en-US" dirty="0" smtClean="0"/>
              <a:t>, TTL, Valor)</a:t>
            </a:r>
          </a:p>
          <a:p>
            <a:r>
              <a:rPr lang="en-US" dirty="0" err="1" smtClean="0"/>
              <a:t>Esa</a:t>
            </a:r>
            <a:r>
              <a:rPr lang="en-US" dirty="0" smtClean="0"/>
              <a:t> </a:t>
            </a:r>
            <a:r>
              <a:rPr lang="en-US" dirty="0" err="1" smtClean="0"/>
              <a:t>condición</a:t>
            </a:r>
            <a:r>
              <a:rPr lang="en-US" dirty="0" smtClean="0"/>
              <a:t> se </a:t>
            </a:r>
            <a:r>
              <a:rPr lang="en-US" dirty="0" err="1" smtClean="0"/>
              <a:t>indica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tupla</a:t>
            </a:r>
            <a:r>
              <a:rPr lang="en-US" dirty="0" smtClean="0"/>
              <a:t> (</a:t>
            </a:r>
            <a:r>
              <a:rPr lang="en-US" dirty="0" err="1" smtClean="0"/>
              <a:t>Clase</a:t>
            </a:r>
            <a:r>
              <a:rPr lang="en-US" dirty="0" smtClean="0"/>
              <a:t>, </a:t>
            </a:r>
            <a:r>
              <a:rPr lang="en-US" dirty="0" err="1" smtClean="0"/>
              <a:t>Tipo</a:t>
            </a:r>
            <a:r>
              <a:rPr lang="en-US" dirty="0" smtClean="0"/>
              <a:t>, </a:t>
            </a:r>
            <a:r>
              <a:rPr lang="en-US" dirty="0" err="1" smtClean="0"/>
              <a:t>Nombre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La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siempre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IN para </a:t>
            </a:r>
            <a:r>
              <a:rPr lang="en-US" dirty="0" err="1" smtClean="0"/>
              <a:t>nosotros</a:t>
            </a:r>
            <a:endParaRPr lang="en-US" dirty="0" smtClean="0"/>
          </a:p>
          <a:p>
            <a:pPr lvl="1"/>
            <a:r>
              <a:rPr lang="en-US" dirty="0" smtClean="0"/>
              <a:t>El </a:t>
            </a:r>
            <a:r>
              <a:rPr lang="en-US" dirty="0" err="1" smtClean="0"/>
              <a:t>resultado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tupla</a:t>
            </a:r>
            <a:r>
              <a:rPr lang="en-US" dirty="0" smtClean="0"/>
              <a:t> de </a:t>
            </a:r>
            <a:r>
              <a:rPr lang="en-US" dirty="0" err="1" smtClean="0"/>
              <a:t>cinco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completa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174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Resolución</a:t>
            </a:r>
            <a:r>
              <a:rPr lang="en-US" dirty="0" smtClean="0"/>
              <a:t> “</a:t>
            </a:r>
            <a:r>
              <a:rPr lang="en-US" dirty="0" err="1" smtClean="0"/>
              <a:t>inversa</a:t>
            </a:r>
            <a:r>
              <a:rPr lang="en-US" dirty="0" smtClean="0"/>
              <a:t>” vs </a:t>
            </a:r>
            <a:r>
              <a:rPr lang="en-US" dirty="0" err="1" smtClean="0"/>
              <a:t>resolución</a:t>
            </a:r>
            <a:r>
              <a:rPr lang="en-US" dirty="0" smtClean="0"/>
              <a:t> “</a:t>
            </a:r>
            <a:r>
              <a:rPr lang="en-US" dirty="0" err="1" smtClean="0"/>
              <a:t>reversa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Tener resolución inversa implicaría poder invertir las consultas, partiendo de un valor para obtener un nombre</a:t>
            </a:r>
          </a:p>
          <a:p>
            <a:r>
              <a:rPr lang="en-US" smtClean="0"/>
              <a:t>Pero la relación NO es 1 a 1, una consulta puede resolver multiples resultados</a:t>
            </a:r>
          </a:p>
          <a:p>
            <a:r>
              <a:rPr lang="en-US" smtClean="0"/>
              <a:t>Por ello la resolución inversa en este sentido no existe en DNS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1673048" y="2912040"/>
          <a:ext cx="5856450" cy="209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9243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Ejemplo de consulta DNS</a:t>
            </a:r>
            <a:endParaRPr lang="en-US" dirty="0"/>
          </a:p>
        </p:txBody>
      </p:sp>
      <p:pic>
        <p:nvPicPr>
          <p:cNvPr id="4" name="Content Placeholder 3" descr="Screen Shot 2013-05-05 at 12.04.3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" r="417"/>
          <a:stretch>
            <a:fillRect/>
          </a:stretch>
        </p:blipFill>
        <p:spPr>
          <a:xfrm>
            <a:off x="1075130" y="782638"/>
            <a:ext cx="6990565" cy="4056062"/>
          </a:xfrm>
        </p:spPr>
      </p:pic>
      <p:sp>
        <p:nvSpPr>
          <p:cNvPr id="5" name="Rounded Rectangle 4"/>
          <p:cNvSpPr/>
          <p:nvPr/>
        </p:nvSpPr>
        <p:spPr>
          <a:xfrm>
            <a:off x="1237301" y="2621854"/>
            <a:ext cx="5082794" cy="480987"/>
          </a:xfrm>
          <a:prstGeom prst="roundRect">
            <a:avLst/>
          </a:prstGeom>
          <a:noFill/>
          <a:ln w="793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ounded Rectangle 5"/>
          <p:cNvSpPr/>
          <p:nvPr/>
        </p:nvSpPr>
        <p:spPr>
          <a:xfrm>
            <a:off x="1143000" y="3218268"/>
            <a:ext cx="5846628" cy="480987"/>
          </a:xfrm>
          <a:prstGeom prst="roundRect">
            <a:avLst/>
          </a:prstGeom>
          <a:noFill/>
          <a:ln w="793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ounded Rectangle 7"/>
          <p:cNvSpPr/>
          <p:nvPr/>
        </p:nvSpPr>
        <p:spPr>
          <a:xfrm>
            <a:off x="4613257" y="3885624"/>
            <a:ext cx="3055334" cy="95437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Esta</a:t>
            </a:r>
            <a:r>
              <a:rPr lang="en-US" sz="1350" dirty="0"/>
              <a:t> </a:t>
            </a:r>
            <a:r>
              <a:rPr lang="en-US" sz="1350" dirty="0" err="1"/>
              <a:t>consulta</a:t>
            </a:r>
            <a:r>
              <a:rPr lang="en-US" sz="1350" dirty="0"/>
              <a:t> </a:t>
            </a:r>
            <a:r>
              <a:rPr lang="en-US" sz="1350" dirty="0" err="1"/>
              <a:t>podría</a:t>
            </a:r>
            <a:r>
              <a:rPr lang="en-US" sz="1350" dirty="0"/>
              <a:t> </a:t>
            </a:r>
            <a:r>
              <a:rPr lang="en-US" sz="1350" dirty="0" err="1"/>
              <a:t>ser</a:t>
            </a:r>
            <a:r>
              <a:rPr lang="en-US" sz="1350" dirty="0"/>
              <a:t> invertible (en </a:t>
            </a:r>
            <a:r>
              <a:rPr lang="en-US" sz="1350" dirty="0" err="1"/>
              <a:t>teoría</a:t>
            </a:r>
            <a:r>
              <a:rPr lang="en-US" sz="1350" dirty="0"/>
              <a:t>)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966052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Otro ejemplo de consulta DNS</a:t>
            </a:r>
            <a:endParaRPr lang="en-US" dirty="0"/>
          </a:p>
        </p:txBody>
      </p:sp>
      <p:pic>
        <p:nvPicPr>
          <p:cNvPr id="4" name="Content Placeholder 3" descr="Screen Shot 2013-05-05 at 12.13.5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4" b="1814"/>
          <a:stretch>
            <a:fillRect/>
          </a:stretch>
        </p:blipFill>
        <p:spPr>
          <a:xfrm>
            <a:off x="1075082" y="782638"/>
            <a:ext cx="6990662" cy="4056062"/>
          </a:xfrm>
        </p:spPr>
      </p:pic>
      <p:sp>
        <p:nvSpPr>
          <p:cNvPr id="5" name="Rounded Rectangle 4"/>
          <p:cNvSpPr/>
          <p:nvPr/>
        </p:nvSpPr>
        <p:spPr>
          <a:xfrm>
            <a:off x="1237301" y="2301196"/>
            <a:ext cx="5082794" cy="480987"/>
          </a:xfrm>
          <a:prstGeom prst="roundRect">
            <a:avLst/>
          </a:prstGeom>
          <a:noFill/>
          <a:ln w="793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ounded Rectangle 5"/>
          <p:cNvSpPr/>
          <p:nvPr/>
        </p:nvSpPr>
        <p:spPr>
          <a:xfrm>
            <a:off x="1143000" y="2977774"/>
            <a:ext cx="5846628" cy="785245"/>
          </a:xfrm>
          <a:prstGeom prst="roundRect">
            <a:avLst/>
          </a:prstGeom>
          <a:noFill/>
          <a:ln w="793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ounded Rectangle 6"/>
          <p:cNvSpPr/>
          <p:nvPr/>
        </p:nvSpPr>
        <p:spPr>
          <a:xfrm>
            <a:off x="4613257" y="3885624"/>
            <a:ext cx="3055334" cy="95437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Esta</a:t>
            </a:r>
            <a:r>
              <a:rPr lang="en-US" sz="1350" dirty="0"/>
              <a:t> </a:t>
            </a:r>
            <a:r>
              <a:rPr lang="en-US" sz="1350" dirty="0" err="1"/>
              <a:t>consulta</a:t>
            </a:r>
            <a:r>
              <a:rPr lang="en-US" sz="1350" dirty="0"/>
              <a:t> NO </a:t>
            </a:r>
            <a:r>
              <a:rPr lang="en-US" sz="1350" dirty="0" err="1"/>
              <a:t>es</a:t>
            </a:r>
            <a:r>
              <a:rPr lang="en-US" sz="1350" dirty="0"/>
              <a:t> invertible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12667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Árbol reverso de 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Sin embargo, contar con un mapeo entre direcciones IP y nombres puede ser muy útil para diferentes propósitos</a:t>
            </a:r>
          </a:p>
          <a:p>
            <a:r>
              <a:rPr lang="en-US" smtClean="0"/>
              <a:t>Surge el árbol reverso en DNS, bajo la zona especial .arpa y un tipo específico, PTR</a:t>
            </a:r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2559471" y="2235177"/>
          <a:ext cx="4298136" cy="2742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0722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Arbol reverso DNS en IPv4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Usamos la zona in-addr.arpa, definimos fronteras a nivel de byte</a:t>
            </a:r>
            <a:endParaRPr lang="en-US" dirty="0" smtClean="0"/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3295015" y="1905087"/>
          <a:ext cx="4298136" cy="2742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2171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Arbol reverso DNS en IPv4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Ejemplo, mapeo para la direccion IP 177.24.32.2:</a:t>
            </a:r>
          </a:p>
          <a:p>
            <a:endParaRPr lang="en-US" dirty="0" smtClean="0"/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1720198" y="1613618"/>
          <a:ext cx="5486321" cy="2800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28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Arbol reverso DNS en IPv4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Ejemplo, mapeo para la direccion IP 177.24.32.2</a:t>
            </a:r>
          </a:p>
          <a:p>
            <a:endParaRPr lang="en-US" dirty="0" smtClean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1927659" y="1595649"/>
          <a:ext cx="5486321" cy="2800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0060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lacnic-slides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lacnic-slides-template</Template>
  <TotalTime>31</TotalTime>
  <Words>360</Words>
  <Application>Microsoft Macintosh PowerPoint</Application>
  <PresentationFormat>On-screen Show (16:9)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Helvetica Neue</vt:lpstr>
      <vt:lpstr>Helvetica Neue Light</vt:lpstr>
      <vt:lpstr>Arial</vt:lpstr>
      <vt:lpstr>lacnic-slides-template</vt:lpstr>
      <vt:lpstr>DNS Reverso</vt:lpstr>
      <vt:lpstr>Resolución “inversa” vs resolución “reversa”</vt:lpstr>
      <vt:lpstr>Resolución “inversa” vs resolución “reversa”</vt:lpstr>
      <vt:lpstr>Ejemplo de consulta DNS</vt:lpstr>
      <vt:lpstr>Otro ejemplo de consulta DNS</vt:lpstr>
      <vt:lpstr>Árbol reverso de DNS</vt:lpstr>
      <vt:lpstr>Arbol reverso DNS en IPv4</vt:lpstr>
      <vt:lpstr>Arbol reverso DNS en IPv4</vt:lpstr>
      <vt:lpstr>Arbol reverso DNS en IPv4</vt:lpstr>
      <vt:lpstr>Ejemplo de consulta reversa</vt:lpstr>
      <vt:lpstr>Resolución reversa en IPv6</vt:lpstr>
      <vt:lpstr>Reversos en IPv6</vt:lpstr>
      <vt:lpstr>El árbol reverso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corchea y el orticón  Antología</dc:title>
  <dc:creator>carlos martinez</dc:creator>
  <cp:lastModifiedBy>Carlos Martinez</cp:lastModifiedBy>
  <cp:revision>7</cp:revision>
  <dcterms:created xsi:type="dcterms:W3CDTF">2015-05-29T13:14:56Z</dcterms:created>
  <dcterms:modified xsi:type="dcterms:W3CDTF">2017-12-12T21:03:14Z</dcterms:modified>
</cp:coreProperties>
</file>