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E1A6-C882-7040-87E5-999AB7997EF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microsoft.com/office/2007/relationships/media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microsoft.com/office/2007/relationships/media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microsoft.com/office/2007/relationships/media" Target="../media/media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av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microsoft.com/office/2007/relationships/media" Target="../media/media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 de DNS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</a:t>
            </a:r>
            <a:r>
              <a:rPr lang="en-US" dirty="0" err="1" smtClean="0"/>
              <a:t>incluyendo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endParaRPr lang="en-US" dirty="0" smtClean="0"/>
          </a:p>
          <a:p>
            <a:pPr lvl="1"/>
            <a:r>
              <a:rPr lang="en-US" dirty="0" err="1" smtClean="0"/>
              <a:t>Servidor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endParaRPr lang="en-US" dirty="0"/>
          </a:p>
          <a:p>
            <a:pPr lvl="1"/>
            <a:r>
              <a:rPr lang="en-US" dirty="0" smtClean="0"/>
              <a:t>Flags y </a:t>
            </a:r>
            <a:r>
              <a:rPr lang="en-US" dirty="0" err="1" smtClean="0"/>
              <a:t>recursión</a:t>
            </a:r>
            <a:endParaRPr lang="en-US" dirty="0" smtClean="0"/>
          </a:p>
          <a:p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en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derivados</a:t>
            </a:r>
            <a:r>
              <a:rPr lang="en-US" dirty="0" smtClean="0"/>
              <a:t> de Unix, en particular Ubuntu y OSX</a:t>
            </a:r>
          </a:p>
          <a:p>
            <a:pPr lvl="1"/>
            <a:r>
              <a:rPr lang="en-US" dirty="0" err="1" smtClean="0"/>
              <a:t>Tambien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instalar</a:t>
            </a:r>
            <a:r>
              <a:rPr lang="en-US" dirty="0" smtClean="0"/>
              <a:t> en Windows</a:t>
            </a:r>
            <a:endParaRPr lang="en-US" dirty="0"/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240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469">
        <p:fade/>
      </p:transition>
    </mc:Choice>
    <mc:Fallback>
      <p:transition xmlns:p14="http://schemas.microsoft.com/office/powerpoint/2010/main" spd="med" advTm="1846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Anatomía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registro</a:t>
            </a:r>
            <a:r>
              <a:rPr lang="en-US" dirty="0" smtClean="0"/>
              <a:t> de DNS se </a:t>
            </a:r>
            <a:r>
              <a:rPr lang="en-US" dirty="0" err="1" smtClean="0"/>
              <a:t>compone</a:t>
            </a:r>
            <a:r>
              <a:rPr lang="en-US" dirty="0" smtClean="0"/>
              <a:t> de 5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, TTL, Valor)</a:t>
            </a:r>
          </a:p>
          <a:p>
            <a:r>
              <a:rPr lang="en-US" dirty="0" err="1" smtClean="0"/>
              <a:t>Ejemplo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(“</a:t>
            </a:r>
            <a:r>
              <a:rPr lang="en-US" dirty="0" err="1" smtClean="0"/>
              <a:t>www.lacnic.net</a:t>
            </a:r>
            <a:r>
              <a:rPr lang="en-US" dirty="0" smtClean="0"/>
              <a:t>.”, IN, AAAA, 7200, 2001:13c7:7002:4128::147)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envía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vector </a:t>
            </a:r>
            <a:r>
              <a:rPr lang="en-US" dirty="0" err="1" smtClean="0"/>
              <a:t>pero</a:t>
            </a:r>
            <a:r>
              <a:rPr lang="en-US" dirty="0" smtClean="0"/>
              <a:t> con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en </a:t>
            </a:r>
            <a:r>
              <a:rPr lang="en-US" dirty="0" err="1" smtClean="0"/>
              <a:t>blanco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(“</a:t>
            </a:r>
            <a:r>
              <a:rPr lang="en-US" dirty="0" err="1" smtClean="0"/>
              <a:t>www.lacnic.net</a:t>
            </a:r>
            <a:r>
              <a:rPr lang="en-US" dirty="0" smtClean="0"/>
              <a:t>.”, IN, AAAA, ???, ???)</a:t>
            </a:r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779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547">
        <p:fade/>
      </p:transition>
    </mc:Choice>
    <mc:Fallback>
      <p:transition xmlns:p14="http://schemas.microsoft.com/office/powerpoint/2010/main" spd="med" advTm="3254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Anatomía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Ademas</a:t>
            </a:r>
            <a:r>
              <a:rPr lang="en-US" dirty="0" smtClean="0"/>
              <a:t> del vector de </a:t>
            </a:r>
            <a:r>
              <a:rPr lang="en-US" dirty="0" err="1" smtClean="0"/>
              <a:t>respuesta</a:t>
            </a:r>
            <a:r>
              <a:rPr lang="en-US" dirty="0" smtClean="0"/>
              <a:t>, hay </a:t>
            </a:r>
            <a:r>
              <a:rPr lang="en-US" dirty="0" err="1" smtClean="0"/>
              <a:t>ciertos</a:t>
            </a:r>
            <a:r>
              <a:rPr lang="en-US" dirty="0" smtClean="0"/>
              <a:t> </a:t>
            </a:r>
            <a:r>
              <a:rPr lang="en-US" b="1" dirty="0" smtClean="0"/>
              <a:t>flags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importantes</a:t>
            </a:r>
            <a:endParaRPr lang="en-US" dirty="0" smtClean="0"/>
          </a:p>
          <a:p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RD, RA: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recursión</a:t>
            </a:r>
            <a:endParaRPr lang="en-US" dirty="0" smtClean="0"/>
          </a:p>
          <a:p>
            <a:pPr lvl="1"/>
            <a:r>
              <a:rPr lang="en-US" dirty="0" smtClean="0"/>
              <a:t>AA: authoritative answer</a:t>
            </a:r>
          </a:p>
          <a:p>
            <a:pPr lvl="1"/>
            <a:r>
              <a:rPr lang="en-US" dirty="0" smtClean="0"/>
              <a:t>TC: truncated answer</a:t>
            </a:r>
          </a:p>
          <a:p>
            <a:pPr lvl="1"/>
            <a:r>
              <a:rPr lang="en-US" dirty="0" smtClean="0"/>
              <a:t>AD: authenticated data</a:t>
            </a:r>
          </a:p>
          <a:p>
            <a:pPr lvl="1"/>
            <a:endParaRPr lang="en-US" dirty="0" smtClean="0"/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529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35">
        <p:fade/>
      </p:transition>
    </mc:Choice>
    <mc:Fallback>
      <p:transition xmlns:p14="http://schemas.microsoft.com/office/powerpoint/2010/main" spd="med" advTm="81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Anatomía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4230" cy="4525963"/>
          </a:xfrm>
        </p:spPr>
        <p:txBody>
          <a:bodyPr/>
          <a:lstStyle/>
          <a:p>
            <a:r>
              <a:rPr lang="en-US" dirty="0" err="1" smtClean="0"/>
              <a:t>Resumiendo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PDU de DNS (</a:t>
            </a:r>
            <a:r>
              <a:rPr lang="en-US" dirty="0" err="1" smtClean="0"/>
              <a:t>ya</a:t>
            </a:r>
            <a:r>
              <a:rPr lang="en-US" dirty="0" smtClean="0"/>
              <a:t> sea </a:t>
            </a:r>
            <a:r>
              <a:rPr lang="en-US" dirty="0" err="1" smtClean="0"/>
              <a:t>consulta</a:t>
            </a:r>
            <a:r>
              <a:rPr lang="en-US" dirty="0" smtClean="0"/>
              <a:t> o </a:t>
            </a:r>
            <a:r>
              <a:rPr lang="en-US" dirty="0" err="1" smtClean="0"/>
              <a:t>respuesta</a:t>
            </a:r>
            <a:r>
              <a:rPr lang="en-US" dirty="0" smtClean="0"/>
              <a:t>) 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b="1" dirty="0" err="1" smtClean="0"/>
              <a:t>secciones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r>
              <a:rPr lang="en-US" dirty="0" smtClean="0"/>
              <a:t> 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b="1" dirty="0" err="1" smtClean="0"/>
              <a:t>registros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13827" y="1509088"/>
            <a:ext cx="3189685" cy="4701822"/>
            <a:chOff x="5867400" y="1676400"/>
            <a:chExt cx="2895600" cy="4267200"/>
          </a:xfrm>
        </p:grpSpPr>
        <p:sp>
          <p:nvSpPr>
            <p:cNvPr id="5" name="Rounded Rectangle 4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752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96000" y="24485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0" y="35153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2200" y="4429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0" y="5191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  <p:pic>
        <p:nvPicPr>
          <p:cNvPr id="16" name="Sound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95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71">
        <p:fade/>
      </p:transition>
    </mc:Choice>
    <mc:Fallback>
      <p:transition xmlns:p14="http://schemas.microsoft.com/office/powerpoint/2010/main" spd="med" advTm="817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1|2.2|8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222</Words>
  <Application>Microsoft Macintosh PowerPoint</Application>
  <PresentationFormat>On-screen Show (4:3)</PresentationFormat>
  <Paragraphs>29</Paragraphs>
  <Slides>4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Dig</vt:lpstr>
      <vt:lpstr>Anatomía de una consulta DNS</vt:lpstr>
      <vt:lpstr>Anatomía de una consulta DNS (ii)</vt:lpstr>
      <vt:lpstr>Anatomía de una consulta DNS (iii)</vt:lpstr>
    </vt:vector>
  </TitlesOfParts>
  <Company>LACNIC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</dc:title>
  <dc:creator>Carlos M. Martinez</dc:creator>
  <cp:lastModifiedBy>Carlos M. Martinez</cp:lastModifiedBy>
  <cp:revision>9</cp:revision>
  <dcterms:created xsi:type="dcterms:W3CDTF">2014-07-01T21:13:16Z</dcterms:created>
  <dcterms:modified xsi:type="dcterms:W3CDTF">2014-07-04T16:02:18Z</dcterms:modified>
</cp:coreProperties>
</file>